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6A6457-3AAD-49C6-BF78-735D7A87D5F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wayne Holiway" initials="DH" lastIdx="1" clrIdx="0">
    <p:extLst>
      <p:ext uri="{19B8F6BF-5375-455C-9EA6-DF929625EA0E}">
        <p15:presenceInfo xmlns:p15="http://schemas.microsoft.com/office/powerpoint/2012/main" userId="98dd36526ae77c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hyperlink" Target="https://mva.microsoft.com/" TargetMode="External"/><Relationship Id="rId1" Type="http://schemas.openxmlformats.org/officeDocument/2006/relationships/hyperlink" Target="https://technet.microsoft.com/en-us/virtuallabs" TargetMode="External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hyperlink" Target="https://mva.microsoft.com/" TargetMode="External"/><Relationship Id="rId1" Type="http://schemas.openxmlformats.org/officeDocument/2006/relationships/hyperlink" Target="https://technet.microsoft.com/en-us/virtuallab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25238-212A-4EF0-B7A4-2294FACC5C95}" type="doc">
      <dgm:prSet loTypeId="urn:microsoft.com/office/officeart/2005/8/layout/target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91192-BB21-468F-96B7-2DD2F923EF23}">
      <dgm:prSet/>
      <dgm:spPr/>
      <dgm:t>
        <a:bodyPr/>
        <a:lstStyle/>
        <a:p>
          <a:pPr rtl="0"/>
          <a:r>
            <a:rPr lang="en-US" baseline="0" dirty="0"/>
            <a:t>Deploying Software In An Enterprise Environment</a:t>
          </a:r>
          <a:endParaRPr lang="en-US" dirty="0"/>
        </a:p>
      </dgm:t>
    </dgm:pt>
    <dgm:pt modelId="{98A6A7C3-E90E-44EC-8345-5AE5793A2511}" type="parTrans" cxnId="{2967BFF2-714D-4ADF-B1A0-5E6C80267AF4}">
      <dgm:prSet/>
      <dgm:spPr/>
      <dgm:t>
        <a:bodyPr/>
        <a:lstStyle/>
        <a:p>
          <a:endParaRPr lang="en-US"/>
        </a:p>
      </dgm:t>
    </dgm:pt>
    <dgm:pt modelId="{966167E6-8719-4A30-9259-1140E967CDBA}" type="sibTrans" cxnId="{2967BFF2-714D-4ADF-B1A0-5E6C80267AF4}">
      <dgm:prSet/>
      <dgm:spPr/>
      <dgm:t>
        <a:bodyPr/>
        <a:lstStyle/>
        <a:p>
          <a:endParaRPr lang="en-US"/>
        </a:p>
      </dgm:t>
    </dgm:pt>
    <dgm:pt modelId="{94BD3EB7-08C5-469D-BC38-AA1B80F76F12}" type="pres">
      <dgm:prSet presAssocID="{A6B25238-212A-4EF0-B7A4-2294FACC5C9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71D4B82-E819-4F8B-B420-DDD26DF1876B}" type="pres">
      <dgm:prSet presAssocID="{FCC91192-BB21-468F-96B7-2DD2F923EF23}" presName="circle1" presStyleLbl="node1" presStyleIdx="0" presStyleCnt="1"/>
      <dgm:spPr/>
    </dgm:pt>
    <dgm:pt modelId="{F24EFD94-64DC-4C5E-80C4-AE9DFDD6E42B}" type="pres">
      <dgm:prSet presAssocID="{FCC91192-BB21-468F-96B7-2DD2F923EF23}" presName="space" presStyleCnt="0"/>
      <dgm:spPr/>
    </dgm:pt>
    <dgm:pt modelId="{2149A279-20B8-4A95-9BB8-6CE032FCA82C}" type="pres">
      <dgm:prSet presAssocID="{FCC91192-BB21-468F-96B7-2DD2F923EF23}" presName="rect1" presStyleLbl="alignAcc1" presStyleIdx="0" presStyleCnt="1"/>
      <dgm:spPr/>
    </dgm:pt>
    <dgm:pt modelId="{802C43D4-E03E-4D53-8DA6-58E67AD6ACBF}" type="pres">
      <dgm:prSet presAssocID="{FCC91192-BB21-468F-96B7-2DD2F923EF2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967BFF2-714D-4ADF-B1A0-5E6C80267AF4}" srcId="{A6B25238-212A-4EF0-B7A4-2294FACC5C95}" destId="{FCC91192-BB21-468F-96B7-2DD2F923EF23}" srcOrd="0" destOrd="0" parTransId="{98A6A7C3-E90E-44EC-8345-5AE5793A2511}" sibTransId="{966167E6-8719-4A30-9259-1140E967CDBA}"/>
    <dgm:cxn modelId="{4660FFF4-3339-4A72-8A40-048EA44DF51F}" type="presOf" srcId="{A6B25238-212A-4EF0-B7A4-2294FACC5C95}" destId="{94BD3EB7-08C5-469D-BC38-AA1B80F76F12}" srcOrd="0" destOrd="0" presId="urn:microsoft.com/office/officeart/2005/8/layout/target3"/>
    <dgm:cxn modelId="{45AC64F4-DADB-4B6D-A940-86464E41DAFF}" type="presOf" srcId="{FCC91192-BB21-468F-96B7-2DD2F923EF23}" destId="{802C43D4-E03E-4D53-8DA6-58E67AD6ACBF}" srcOrd="1" destOrd="0" presId="urn:microsoft.com/office/officeart/2005/8/layout/target3"/>
    <dgm:cxn modelId="{BE0AC872-4E07-454D-A0D6-8F369E2B7D43}" type="presOf" srcId="{FCC91192-BB21-468F-96B7-2DD2F923EF23}" destId="{2149A279-20B8-4A95-9BB8-6CE032FCA82C}" srcOrd="0" destOrd="0" presId="urn:microsoft.com/office/officeart/2005/8/layout/target3"/>
    <dgm:cxn modelId="{6C09D383-EF66-4068-833E-7373208B3FDB}" type="presParOf" srcId="{94BD3EB7-08C5-469D-BC38-AA1B80F76F12}" destId="{071D4B82-E819-4F8B-B420-DDD26DF1876B}" srcOrd="0" destOrd="0" presId="urn:microsoft.com/office/officeart/2005/8/layout/target3"/>
    <dgm:cxn modelId="{C5CF9856-F62E-48DF-B823-ADDF0BBEF2E9}" type="presParOf" srcId="{94BD3EB7-08C5-469D-BC38-AA1B80F76F12}" destId="{F24EFD94-64DC-4C5E-80C4-AE9DFDD6E42B}" srcOrd="1" destOrd="0" presId="urn:microsoft.com/office/officeart/2005/8/layout/target3"/>
    <dgm:cxn modelId="{A160EED1-6735-48D6-9A1F-F8BCCF4BC3E4}" type="presParOf" srcId="{94BD3EB7-08C5-469D-BC38-AA1B80F76F12}" destId="{2149A279-20B8-4A95-9BB8-6CE032FCA82C}" srcOrd="2" destOrd="0" presId="urn:microsoft.com/office/officeart/2005/8/layout/target3"/>
    <dgm:cxn modelId="{8F91BBBF-B67B-4D34-B642-224B9C8A20D5}" type="presParOf" srcId="{94BD3EB7-08C5-469D-BC38-AA1B80F76F12}" destId="{802C43D4-E03E-4D53-8DA6-58E67AD6ACB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06E9B3-42DB-4DC4-8254-54EC03FD30E1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DF764-3219-4172-9EE7-5622B2A2CC2C}">
      <dgm:prSet/>
      <dgm:spPr/>
      <dgm:t>
        <a:bodyPr/>
        <a:lstStyle/>
        <a:p>
          <a:pPr algn="l" rtl="0"/>
          <a:r>
            <a:rPr lang="en-US" dirty="0"/>
            <a:t>    Application    vs      Package       </a:t>
          </a:r>
        </a:p>
      </dgm:t>
    </dgm:pt>
    <dgm:pt modelId="{A75DF009-F5AB-452A-BC16-7CFA4807231B}" type="parTrans" cxnId="{270E4A7F-616E-43EE-B704-A8FC747EF10A}">
      <dgm:prSet/>
      <dgm:spPr/>
      <dgm:t>
        <a:bodyPr/>
        <a:lstStyle/>
        <a:p>
          <a:endParaRPr lang="en-US"/>
        </a:p>
      </dgm:t>
    </dgm:pt>
    <dgm:pt modelId="{A2623633-A504-40A4-9E68-F6C9C16D98DB}" type="sibTrans" cxnId="{270E4A7F-616E-43EE-B704-A8FC747EF10A}">
      <dgm:prSet/>
      <dgm:spPr/>
      <dgm:t>
        <a:bodyPr/>
        <a:lstStyle/>
        <a:p>
          <a:endParaRPr lang="en-US"/>
        </a:p>
      </dgm:t>
    </dgm:pt>
    <dgm:pt modelId="{ECAE9E53-46AE-45CA-B089-7B9295C706FD}" type="pres">
      <dgm:prSet presAssocID="{E206E9B3-42DB-4DC4-8254-54EC03FD30E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32266B3-5337-4B2A-A7BD-D9EDADC48C95}" type="pres">
      <dgm:prSet presAssocID="{86CDF764-3219-4172-9EE7-5622B2A2CC2C}" presName="circle1" presStyleLbl="node1" presStyleIdx="0" presStyleCnt="1"/>
      <dgm:spPr/>
    </dgm:pt>
    <dgm:pt modelId="{BFE3F726-A0A3-4FCB-BDC9-BFF5B7BB34A5}" type="pres">
      <dgm:prSet presAssocID="{86CDF764-3219-4172-9EE7-5622B2A2CC2C}" presName="space" presStyleCnt="0"/>
      <dgm:spPr/>
    </dgm:pt>
    <dgm:pt modelId="{7186F871-9FED-491E-BD73-A10BE11DB28D}" type="pres">
      <dgm:prSet presAssocID="{86CDF764-3219-4172-9EE7-5622B2A2CC2C}" presName="rect1" presStyleLbl="alignAcc1" presStyleIdx="0" presStyleCnt="1" custScaleY="100000"/>
      <dgm:spPr/>
    </dgm:pt>
    <dgm:pt modelId="{C66E682B-53FF-4C89-9C51-CE5F8A70F26F}" type="pres">
      <dgm:prSet presAssocID="{86CDF764-3219-4172-9EE7-5622B2A2CC2C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70E4A7F-616E-43EE-B704-A8FC747EF10A}" srcId="{E206E9B3-42DB-4DC4-8254-54EC03FD30E1}" destId="{86CDF764-3219-4172-9EE7-5622B2A2CC2C}" srcOrd="0" destOrd="0" parTransId="{A75DF009-F5AB-452A-BC16-7CFA4807231B}" sibTransId="{A2623633-A504-40A4-9E68-F6C9C16D98DB}"/>
    <dgm:cxn modelId="{B5F1933B-DD13-4308-8BB6-088F3CF85E46}" type="presOf" srcId="{86CDF764-3219-4172-9EE7-5622B2A2CC2C}" destId="{C66E682B-53FF-4C89-9C51-CE5F8A70F26F}" srcOrd="1" destOrd="0" presId="urn:microsoft.com/office/officeart/2005/8/layout/target3"/>
    <dgm:cxn modelId="{7FA86CE4-D1C6-49D7-8811-DBFDE0ECE6AC}" type="presOf" srcId="{86CDF764-3219-4172-9EE7-5622B2A2CC2C}" destId="{7186F871-9FED-491E-BD73-A10BE11DB28D}" srcOrd="0" destOrd="0" presId="urn:microsoft.com/office/officeart/2005/8/layout/target3"/>
    <dgm:cxn modelId="{29A39DF9-17A6-4F14-8222-D2B79D42B55A}" type="presOf" srcId="{E206E9B3-42DB-4DC4-8254-54EC03FD30E1}" destId="{ECAE9E53-46AE-45CA-B089-7B9295C706FD}" srcOrd="0" destOrd="0" presId="urn:microsoft.com/office/officeart/2005/8/layout/target3"/>
    <dgm:cxn modelId="{D43C7C85-9FF0-4002-91C3-99C5E3E95636}" type="presParOf" srcId="{ECAE9E53-46AE-45CA-B089-7B9295C706FD}" destId="{F32266B3-5337-4B2A-A7BD-D9EDADC48C95}" srcOrd="0" destOrd="0" presId="urn:microsoft.com/office/officeart/2005/8/layout/target3"/>
    <dgm:cxn modelId="{70EA13EA-757A-42C4-AB0E-FDB090593D77}" type="presParOf" srcId="{ECAE9E53-46AE-45CA-B089-7B9295C706FD}" destId="{BFE3F726-A0A3-4FCB-BDC9-BFF5B7BB34A5}" srcOrd="1" destOrd="0" presId="urn:microsoft.com/office/officeart/2005/8/layout/target3"/>
    <dgm:cxn modelId="{A8430764-0E0E-4C58-80EB-861CAA00BB76}" type="presParOf" srcId="{ECAE9E53-46AE-45CA-B089-7B9295C706FD}" destId="{7186F871-9FED-491E-BD73-A10BE11DB28D}" srcOrd="2" destOrd="0" presId="urn:microsoft.com/office/officeart/2005/8/layout/target3"/>
    <dgm:cxn modelId="{FF8B73B7-14B9-442A-BEFA-46C6E13850BB}" type="presParOf" srcId="{ECAE9E53-46AE-45CA-B089-7B9295C706FD}" destId="{C66E682B-53FF-4C89-9C51-CE5F8A70F26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3FA5DF-3C76-43DC-AB78-C0020BD0AE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3D7CD6-83FA-4020-83E4-2A8508A5122F}">
      <dgm:prSet/>
      <dgm:spPr/>
      <dgm:t>
        <a:bodyPr/>
        <a:lstStyle/>
        <a:p>
          <a:pPr rtl="0"/>
          <a:r>
            <a:rPr lang="en-US" dirty="0"/>
            <a:t>Used to deploy to multiple device types</a:t>
          </a:r>
        </a:p>
      </dgm:t>
    </dgm:pt>
    <dgm:pt modelId="{1021D39E-73F2-4FE9-A29E-477F815B1157}" type="parTrans" cxnId="{BEE5FF01-5FD2-477A-91E8-B6947BC194D1}">
      <dgm:prSet/>
      <dgm:spPr/>
      <dgm:t>
        <a:bodyPr/>
        <a:lstStyle/>
        <a:p>
          <a:endParaRPr lang="en-US"/>
        </a:p>
      </dgm:t>
    </dgm:pt>
    <dgm:pt modelId="{269617B6-B9C2-4DF3-AA4C-89661A26FB54}" type="sibTrans" cxnId="{BEE5FF01-5FD2-477A-91E8-B6947BC194D1}">
      <dgm:prSet/>
      <dgm:spPr/>
      <dgm:t>
        <a:bodyPr/>
        <a:lstStyle/>
        <a:p>
          <a:endParaRPr lang="en-US"/>
        </a:p>
      </dgm:t>
    </dgm:pt>
    <dgm:pt modelId="{75E35ADC-DE62-4B8E-898C-324BCBBF41F1}">
      <dgm:prSet/>
      <dgm:spPr/>
      <dgm:t>
        <a:bodyPr/>
        <a:lstStyle/>
        <a:p>
          <a:pPr rtl="0"/>
          <a:r>
            <a:rPr lang="en-US"/>
            <a:t>Requirement Rules and Global Conditions</a:t>
          </a:r>
        </a:p>
      </dgm:t>
    </dgm:pt>
    <dgm:pt modelId="{2659AE9F-3CB7-4CCF-937D-A394F1A46C85}" type="parTrans" cxnId="{DA4BAA7A-0C15-422D-B25C-567D208B5E93}">
      <dgm:prSet/>
      <dgm:spPr/>
      <dgm:t>
        <a:bodyPr/>
        <a:lstStyle/>
        <a:p>
          <a:endParaRPr lang="en-US"/>
        </a:p>
      </dgm:t>
    </dgm:pt>
    <dgm:pt modelId="{E5F09EA5-48CE-4C39-8A56-477E792DE8D1}" type="sibTrans" cxnId="{DA4BAA7A-0C15-422D-B25C-567D208B5E93}">
      <dgm:prSet/>
      <dgm:spPr/>
      <dgm:t>
        <a:bodyPr/>
        <a:lstStyle/>
        <a:p>
          <a:endParaRPr lang="en-US"/>
        </a:p>
      </dgm:t>
    </dgm:pt>
    <dgm:pt modelId="{64DA94EF-CD13-435D-A5C9-45F597601EE5}">
      <dgm:prSet/>
      <dgm:spPr/>
      <dgm:t>
        <a:bodyPr/>
        <a:lstStyle/>
        <a:p>
          <a:pPr rtl="0"/>
          <a:r>
            <a:rPr lang="en-US"/>
            <a:t>Dependencies and Supersedence</a:t>
          </a:r>
        </a:p>
      </dgm:t>
    </dgm:pt>
    <dgm:pt modelId="{9B0A5FC0-E435-402C-BE95-1B7BF6C12FCD}" type="parTrans" cxnId="{1D3AAD5B-0758-481F-BA70-96B6C4B19D3C}">
      <dgm:prSet/>
      <dgm:spPr/>
      <dgm:t>
        <a:bodyPr/>
        <a:lstStyle/>
        <a:p>
          <a:endParaRPr lang="en-US"/>
        </a:p>
      </dgm:t>
    </dgm:pt>
    <dgm:pt modelId="{53D187E5-2C79-42E2-A9AE-65F8FD922039}" type="sibTrans" cxnId="{1D3AAD5B-0758-481F-BA70-96B6C4B19D3C}">
      <dgm:prSet/>
      <dgm:spPr/>
      <dgm:t>
        <a:bodyPr/>
        <a:lstStyle/>
        <a:p>
          <a:endParaRPr lang="en-US"/>
        </a:p>
      </dgm:t>
    </dgm:pt>
    <dgm:pt modelId="{9379E5C4-8016-49C0-AF8E-0C59A9C022E8}">
      <dgm:prSet/>
      <dgm:spPr/>
      <dgm:t>
        <a:bodyPr/>
        <a:lstStyle/>
        <a:p>
          <a:pPr rtl="0"/>
          <a:r>
            <a:rPr lang="en-US"/>
            <a:t>Multiple detection methods</a:t>
          </a:r>
        </a:p>
      </dgm:t>
    </dgm:pt>
    <dgm:pt modelId="{45D23FA2-94B8-43BC-A1A0-3D75063B18C6}" type="parTrans" cxnId="{37A1CF0F-200B-4780-9CA9-E86AB816212F}">
      <dgm:prSet/>
      <dgm:spPr/>
      <dgm:t>
        <a:bodyPr/>
        <a:lstStyle/>
        <a:p>
          <a:endParaRPr lang="en-US"/>
        </a:p>
      </dgm:t>
    </dgm:pt>
    <dgm:pt modelId="{F4473FB6-926A-40B5-82A7-7E1E33678651}" type="sibTrans" cxnId="{37A1CF0F-200B-4780-9CA9-E86AB816212F}">
      <dgm:prSet/>
      <dgm:spPr/>
      <dgm:t>
        <a:bodyPr/>
        <a:lstStyle/>
        <a:p>
          <a:endParaRPr lang="en-US"/>
        </a:p>
      </dgm:t>
    </dgm:pt>
    <dgm:pt modelId="{7CBE764F-543C-4B89-8CE4-5DEC7E28F09C}">
      <dgm:prSet/>
      <dgm:spPr/>
      <dgm:t>
        <a:bodyPr/>
        <a:lstStyle/>
        <a:p>
          <a:pPr rtl="0"/>
          <a:r>
            <a:rPr lang="en-US"/>
            <a:t>Status of deployments</a:t>
          </a:r>
        </a:p>
      </dgm:t>
    </dgm:pt>
    <dgm:pt modelId="{856A6CEE-B2AB-4872-ADFD-84D4B8F21ABD}" type="parTrans" cxnId="{650DC5CE-592B-42FC-91B6-86EC787EF43F}">
      <dgm:prSet/>
      <dgm:spPr/>
      <dgm:t>
        <a:bodyPr/>
        <a:lstStyle/>
        <a:p>
          <a:endParaRPr lang="en-US"/>
        </a:p>
      </dgm:t>
    </dgm:pt>
    <dgm:pt modelId="{AD583403-9046-44FC-9C38-3C787EC0977C}" type="sibTrans" cxnId="{650DC5CE-592B-42FC-91B6-86EC787EF43F}">
      <dgm:prSet/>
      <dgm:spPr/>
      <dgm:t>
        <a:bodyPr/>
        <a:lstStyle/>
        <a:p>
          <a:endParaRPr lang="en-US"/>
        </a:p>
      </dgm:t>
    </dgm:pt>
    <dgm:pt modelId="{B4EC3CC6-294C-4A81-9E8F-D1AF7620DC5F}">
      <dgm:prSet/>
      <dgm:spPr/>
      <dgm:t>
        <a:bodyPr/>
        <a:lstStyle/>
        <a:p>
          <a:pPr rtl="0"/>
          <a:r>
            <a:rPr lang="en-US"/>
            <a:t>Version Tracking</a:t>
          </a:r>
        </a:p>
      </dgm:t>
    </dgm:pt>
    <dgm:pt modelId="{680F525F-840E-4D8A-ADFB-06A79623AD8C}" type="parTrans" cxnId="{132D545C-C5F4-48BB-91E8-65F3C7BD0D9C}">
      <dgm:prSet/>
      <dgm:spPr/>
      <dgm:t>
        <a:bodyPr/>
        <a:lstStyle/>
        <a:p>
          <a:endParaRPr lang="en-US"/>
        </a:p>
      </dgm:t>
    </dgm:pt>
    <dgm:pt modelId="{B71FB101-DC9D-4CB7-907E-F7FBAC3B9122}" type="sibTrans" cxnId="{132D545C-C5F4-48BB-91E8-65F3C7BD0D9C}">
      <dgm:prSet/>
      <dgm:spPr/>
      <dgm:t>
        <a:bodyPr/>
        <a:lstStyle/>
        <a:p>
          <a:endParaRPr lang="en-US"/>
        </a:p>
      </dgm:t>
    </dgm:pt>
    <dgm:pt modelId="{B282F853-FAA1-4D5B-93B4-41A32C0BBD1C}" type="pres">
      <dgm:prSet presAssocID="{223FA5DF-3C76-43DC-AB78-C0020BD0AE80}" presName="linear" presStyleCnt="0">
        <dgm:presLayoutVars>
          <dgm:animLvl val="lvl"/>
          <dgm:resizeHandles val="exact"/>
        </dgm:presLayoutVars>
      </dgm:prSet>
      <dgm:spPr/>
    </dgm:pt>
    <dgm:pt modelId="{7BD9424B-6D2E-41DE-A887-AC2912F942C3}" type="pres">
      <dgm:prSet presAssocID="{353D7CD6-83FA-4020-83E4-2A8508A5122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EF48C43-AE71-48BD-A35E-BA9F7F2E9F75}" type="pres">
      <dgm:prSet presAssocID="{269617B6-B9C2-4DF3-AA4C-89661A26FB54}" presName="spacer" presStyleCnt="0"/>
      <dgm:spPr/>
    </dgm:pt>
    <dgm:pt modelId="{0C2B1513-1BFE-4779-9395-ADF597C36A0E}" type="pres">
      <dgm:prSet presAssocID="{75E35ADC-DE62-4B8E-898C-324BCBBF41F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325BBD9-4A27-40A3-BDAE-129570BC4FB9}" type="pres">
      <dgm:prSet presAssocID="{E5F09EA5-48CE-4C39-8A56-477E792DE8D1}" presName="spacer" presStyleCnt="0"/>
      <dgm:spPr/>
    </dgm:pt>
    <dgm:pt modelId="{92CB7C27-F833-4C44-966D-67AF118879D3}" type="pres">
      <dgm:prSet presAssocID="{64DA94EF-CD13-435D-A5C9-45F597601EE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0FA4C97-8B58-4EDA-B52C-CA3FF68F224B}" type="pres">
      <dgm:prSet presAssocID="{53D187E5-2C79-42E2-A9AE-65F8FD922039}" presName="spacer" presStyleCnt="0"/>
      <dgm:spPr/>
    </dgm:pt>
    <dgm:pt modelId="{D465E40B-22E0-4616-8408-B8192A140CFC}" type="pres">
      <dgm:prSet presAssocID="{9379E5C4-8016-49C0-AF8E-0C59A9C022E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8B5ED21-927B-4FD5-ADCD-08F44566DB52}" type="pres">
      <dgm:prSet presAssocID="{F4473FB6-926A-40B5-82A7-7E1E33678651}" presName="spacer" presStyleCnt="0"/>
      <dgm:spPr/>
    </dgm:pt>
    <dgm:pt modelId="{8008F7DD-8496-43CF-AB92-C62D1591E61F}" type="pres">
      <dgm:prSet presAssocID="{7CBE764F-543C-4B89-8CE4-5DEC7E28F09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E378FAE-C302-4610-AF77-BC0157CBCBD2}" type="pres">
      <dgm:prSet presAssocID="{AD583403-9046-44FC-9C38-3C787EC0977C}" presName="spacer" presStyleCnt="0"/>
      <dgm:spPr/>
    </dgm:pt>
    <dgm:pt modelId="{6B233773-3EED-4D65-8FE7-AE8D3163AEC8}" type="pres">
      <dgm:prSet presAssocID="{B4EC3CC6-294C-4A81-9E8F-D1AF7620DC5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470F7C1-6944-4D96-B412-8A61668B9653}" type="presOf" srcId="{9379E5C4-8016-49C0-AF8E-0C59A9C022E8}" destId="{D465E40B-22E0-4616-8408-B8192A140CFC}" srcOrd="0" destOrd="0" presId="urn:microsoft.com/office/officeart/2005/8/layout/vList2"/>
    <dgm:cxn modelId="{650DC5CE-592B-42FC-91B6-86EC787EF43F}" srcId="{223FA5DF-3C76-43DC-AB78-C0020BD0AE80}" destId="{7CBE764F-543C-4B89-8CE4-5DEC7E28F09C}" srcOrd="4" destOrd="0" parTransId="{856A6CEE-B2AB-4872-ADFD-84D4B8F21ABD}" sibTransId="{AD583403-9046-44FC-9C38-3C787EC0977C}"/>
    <dgm:cxn modelId="{1D3AAD5B-0758-481F-BA70-96B6C4B19D3C}" srcId="{223FA5DF-3C76-43DC-AB78-C0020BD0AE80}" destId="{64DA94EF-CD13-435D-A5C9-45F597601EE5}" srcOrd="2" destOrd="0" parTransId="{9B0A5FC0-E435-402C-BE95-1B7BF6C12FCD}" sibTransId="{53D187E5-2C79-42E2-A9AE-65F8FD922039}"/>
    <dgm:cxn modelId="{BEE5FF01-5FD2-477A-91E8-B6947BC194D1}" srcId="{223FA5DF-3C76-43DC-AB78-C0020BD0AE80}" destId="{353D7CD6-83FA-4020-83E4-2A8508A5122F}" srcOrd="0" destOrd="0" parTransId="{1021D39E-73F2-4FE9-A29E-477F815B1157}" sibTransId="{269617B6-B9C2-4DF3-AA4C-89661A26FB54}"/>
    <dgm:cxn modelId="{DA4BAA7A-0C15-422D-B25C-567D208B5E93}" srcId="{223FA5DF-3C76-43DC-AB78-C0020BD0AE80}" destId="{75E35ADC-DE62-4B8E-898C-324BCBBF41F1}" srcOrd="1" destOrd="0" parTransId="{2659AE9F-3CB7-4CCF-937D-A394F1A46C85}" sibTransId="{E5F09EA5-48CE-4C39-8A56-477E792DE8D1}"/>
    <dgm:cxn modelId="{37A1CF0F-200B-4780-9CA9-E86AB816212F}" srcId="{223FA5DF-3C76-43DC-AB78-C0020BD0AE80}" destId="{9379E5C4-8016-49C0-AF8E-0C59A9C022E8}" srcOrd="3" destOrd="0" parTransId="{45D23FA2-94B8-43BC-A1A0-3D75063B18C6}" sibTransId="{F4473FB6-926A-40B5-82A7-7E1E33678651}"/>
    <dgm:cxn modelId="{82DB2023-0481-44B4-BCAB-DF3FF9A36C7A}" type="presOf" srcId="{75E35ADC-DE62-4B8E-898C-324BCBBF41F1}" destId="{0C2B1513-1BFE-4779-9395-ADF597C36A0E}" srcOrd="0" destOrd="0" presId="urn:microsoft.com/office/officeart/2005/8/layout/vList2"/>
    <dgm:cxn modelId="{A4D4EBB7-BAA8-4A3A-912A-55769FCF5B2E}" type="presOf" srcId="{64DA94EF-CD13-435D-A5C9-45F597601EE5}" destId="{92CB7C27-F833-4C44-966D-67AF118879D3}" srcOrd="0" destOrd="0" presId="urn:microsoft.com/office/officeart/2005/8/layout/vList2"/>
    <dgm:cxn modelId="{C365F8AD-CBF1-4180-A161-AC365D95B95F}" type="presOf" srcId="{353D7CD6-83FA-4020-83E4-2A8508A5122F}" destId="{7BD9424B-6D2E-41DE-A887-AC2912F942C3}" srcOrd="0" destOrd="0" presId="urn:microsoft.com/office/officeart/2005/8/layout/vList2"/>
    <dgm:cxn modelId="{AEE9DE9D-6EC1-44BE-9ABC-1DCC0E9E68F0}" type="presOf" srcId="{7CBE764F-543C-4B89-8CE4-5DEC7E28F09C}" destId="{8008F7DD-8496-43CF-AB92-C62D1591E61F}" srcOrd="0" destOrd="0" presId="urn:microsoft.com/office/officeart/2005/8/layout/vList2"/>
    <dgm:cxn modelId="{8AB020C8-10C5-4322-96FB-DB801BB9E4ED}" type="presOf" srcId="{B4EC3CC6-294C-4A81-9E8F-D1AF7620DC5F}" destId="{6B233773-3EED-4D65-8FE7-AE8D3163AEC8}" srcOrd="0" destOrd="0" presId="urn:microsoft.com/office/officeart/2005/8/layout/vList2"/>
    <dgm:cxn modelId="{132D545C-C5F4-48BB-91E8-65F3C7BD0D9C}" srcId="{223FA5DF-3C76-43DC-AB78-C0020BD0AE80}" destId="{B4EC3CC6-294C-4A81-9E8F-D1AF7620DC5F}" srcOrd="5" destOrd="0" parTransId="{680F525F-840E-4D8A-ADFB-06A79623AD8C}" sibTransId="{B71FB101-DC9D-4CB7-907E-F7FBAC3B9122}"/>
    <dgm:cxn modelId="{0F96037E-78D6-4F5F-AC0B-A5477E234B1D}" type="presOf" srcId="{223FA5DF-3C76-43DC-AB78-C0020BD0AE80}" destId="{B282F853-FAA1-4D5B-93B4-41A32C0BBD1C}" srcOrd="0" destOrd="0" presId="urn:microsoft.com/office/officeart/2005/8/layout/vList2"/>
    <dgm:cxn modelId="{6FD1C0C3-B4C0-45A0-B511-03278ECAC303}" type="presParOf" srcId="{B282F853-FAA1-4D5B-93B4-41A32C0BBD1C}" destId="{7BD9424B-6D2E-41DE-A887-AC2912F942C3}" srcOrd="0" destOrd="0" presId="urn:microsoft.com/office/officeart/2005/8/layout/vList2"/>
    <dgm:cxn modelId="{103111B4-8AFB-4263-BED3-BB44DB2C9A39}" type="presParOf" srcId="{B282F853-FAA1-4D5B-93B4-41A32C0BBD1C}" destId="{2EF48C43-AE71-48BD-A35E-BA9F7F2E9F75}" srcOrd="1" destOrd="0" presId="urn:microsoft.com/office/officeart/2005/8/layout/vList2"/>
    <dgm:cxn modelId="{2EF0BE72-55C1-4AF9-A101-270AE8E22C61}" type="presParOf" srcId="{B282F853-FAA1-4D5B-93B4-41A32C0BBD1C}" destId="{0C2B1513-1BFE-4779-9395-ADF597C36A0E}" srcOrd="2" destOrd="0" presId="urn:microsoft.com/office/officeart/2005/8/layout/vList2"/>
    <dgm:cxn modelId="{A02F81D4-2195-4E9E-927B-0DD12BC0DCF7}" type="presParOf" srcId="{B282F853-FAA1-4D5B-93B4-41A32C0BBD1C}" destId="{F325BBD9-4A27-40A3-BDAE-129570BC4FB9}" srcOrd="3" destOrd="0" presId="urn:microsoft.com/office/officeart/2005/8/layout/vList2"/>
    <dgm:cxn modelId="{6FB38DCF-A56F-4B9D-8FA4-1F6B89923E5D}" type="presParOf" srcId="{B282F853-FAA1-4D5B-93B4-41A32C0BBD1C}" destId="{92CB7C27-F833-4C44-966D-67AF118879D3}" srcOrd="4" destOrd="0" presId="urn:microsoft.com/office/officeart/2005/8/layout/vList2"/>
    <dgm:cxn modelId="{186E719D-32EF-4321-97D1-8E6416ECDB5A}" type="presParOf" srcId="{B282F853-FAA1-4D5B-93B4-41A32C0BBD1C}" destId="{F0FA4C97-8B58-4EDA-B52C-CA3FF68F224B}" srcOrd="5" destOrd="0" presId="urn:microsoft.com/office/officeart/2005/8/layout/vList2"/>
    <dgm:cxn modelId="{2DC00772-E323-440F-B8FF-31C5E997CDE7}" type="presParOf" srcId="{B282F853-FAA1-4D5B-93B4-41A32C0BBD1C}" destId="{D465E40B-22E0-4616-8408-B8192A140CFC}" srcOrd="6" destOrd="0" presId="urn:microsoft.com/office/officeart/2005/8/layout/vList2"/>
    <dgm:cxn modelId="{008F39CE-60C9-4B7F-B54F-182E13BC7924}" type="presParOf" srcId="{B282F853-FAA1-4D5B-93B4-41A32C0BBD1C}" destId="{48B5ED21-927B-4FD5-ADCD-08F44566DB52}" srcOrd="7" destOrd="0" presId="urn:microsoft.com/office/officeart/2005/8/layout/vList2"/>
    <dgm:cxn modelId="{B3EDF647-1F7A-4D36-8316-0860E22327B8}" type="presParOf" srcId="{B282F853-FAA1-4D5B-93B4-41A32C0BBD1C}" destId="{8008F7DD-8496-43CF-AB92-C62D1591E61F}" srcOrd="8" destOrd="0" presId="urn:microsoft.com/office/officeart/2005/8/layout/vList2"/>
    <dgm:cxn modelId="{09AA9727-FEBA-4266-A422-F04D9F7D5A0B}" type="presParOf" srcId="{B282F853-FAA1-4D5B-93B4-41A32C0BBD1C}" destId="{EE378FAE-C302-4610-AF77-BC0157CBCBD2}" srcOrd="9" destOrd="0" presId="urn:microsoft.com/office/officeart/2005/8/layout/vList2"/>
    <dgm:cxn modelId="{A5427F40-99C1-4B6D-86E3-D8B5C2E9E024}" type="presParOf" srcId="{B282F853-FAA1-4D5B-93B4-41A32C0BBD1C}" destId="{6B233773-3EED-4D65-8FE7-AE8D3163AEC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EEC30C-83B1-4304-9C1B-56E6CF87B22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78C8AC-79DE-4BC0-9B53-28F07D2B5F59}">
      <dgm:prSet/>
      <dgm:spPr/>
      <dgm:t>
        <a:bodyPr/>
        <a:lstStyle/>
        <a:p>
          <a:pPr rtl="0"/>
          <a:r>
            <a:rPr lang="en-US" dirty="0"/>
            <a:t>Scripted Installations</a:t>
          </a:r>
        </a:p>
      </dgm:t>
    </dgm:pt>
    <dgm:pt modelId="{7C419A8C-28A8-4D6A-994C-945F67281136}" type="parTrans" cxnId="{86EA75C8-B77C-42EE-AA9C-AFBF20722A56}">
      <dgm:prSet/>
      <dgm:spPr/>
      <dgm:t>
        <a:bodyPr/>
        <a:lstStyle/>
        <a:p>
          <a:endParaRPr lang="en-US"/>
        </a:p>
      </dgm:t>
    </dgm:pt>
    <dgm:pt modelId="{BB377691-E67D-4A4E-A82A-B60D4F9CA445}" type="sibTrans" cxnId="{86EA75C8-B77C-42EE-AA9C-AFBF20722A56}">
      <dgm:prSet/>
      <dgm:spPr/>
      <dgm:t>
        <a:bodyPr/>
        <a:lstStyle/>
        <a:p>
          <a:endParaRPr lang="en-US"/>
        </a:p>
      </dgm:t>
    </dgm:pt>
    <dgm:pt modelId="{D32A44AE-840D-465D-ABBD-9B8B2C5998F6}">
      <dgm:prSet/>
      <dgm:spPr/>
      <dgm:t>
        <a:bodyPr/>
        <a:lstStyle/>
        <a:p>
          <a:pPr rtl="0"/>
          <a:r>
            <a:rPr lang="en-US" dirty="0"/>
            <a:t>Targeting Devices</a:t>
          </a:r>
        </a:p>
      </dgm:t>
    </dgm:pt>
    <dgm:pt modelId="{14B32468-15FB-4EBD-96F8-82C8194E801D}" type="parTrans" cxnId="{1EB31BBC-3D16-4505-8E42-9027EB5E86D7}">
      <dgm:prSet/>
      <dgm:spPr/>
      <dgm:t>
        <a:bodyPr/>
        <a:lstStyle/>
        <a:p>
          <a:endParaRPr lang="en-US"/>
        </a:p>
      </dgm:t>
    </dgm:pt>
    <dgm:pt modelId="{12AAF7AA-261E-49F9-A672-C0D6BF08A0A9}" type="sibTrans" cxnId="{1EB31BBC-3D16-4505-8E42-9027EB5E86D7}">
      <dgm:prSet/>
      <dgm:spPr/>
      <dgm:t>
        <a:bodyPr/>
        <a:lstStyle/>
        <a:p>
          <a:endParaRPr lang="en-US"/>
        </a:p>
      </dgm:t>
    </dgm:pt>
    <dgm:pt modelId="{578535D0-3EF5-4587-8372-D6C28538CE06}" type="pres">
      <dgm:prSet presAssocID="{5DEEC30C-83B1-4304-9C1B-56E6CF87B2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FB03605-E74C-4FBE-821D-C7B5E5666B5E}" type="pres">
      <dgm:prSet presAssocID="{D278C8AC-79DE-4BC0-9B53-28F07D2B5F59}" presName="circle1" presStyleLbl="node1" presStyleIdx="0" presStyleCnt="2"/>
      <dgm:spPr/>
    </dgm:pt>
    <dgm:pt modelId="{0DFEAE48-E8E8-484E-821C-3399E2D6370F}" type="pres">
      <dgm:prSet presAssocID="{D278C8AC-79DE-4BC0-9B53-28F07D2B5F59}" presName="space" presStyleCnt="0"/>
      <dgm:spPr/>
    </dgm:pt>
    <dgm:pt modelId="{CC89432F-1F52-41E4-9885-158132509AC2}" type="pres">
      <dgm:prSet presAssocID="{D278C8AC-79DE-4BC0-9B53-28F07D2B5F59}" presName="rect1" presStyleLbl="alignAcc1" presStyleIdx="0" presStyleCnt="2"/>
      <dgm:spPr/>
    </dgm:pt>
    <dgm:pt modelId="{E9685486-C572-4023-8EF0-4F10E044F412}" type="pres">
      <dgm:prSet presAssocID="{D32A44AE-840D-465D-ABBD-9B8B2C5998F6}" presName="vertSpace2" presStyleLbl="node1" presStyleIdx="0" presStyleCnt="2"/>
      <dgm:spPr/>
    </dgm:pt>
    <dgm:pt modelId="{DE79C62C-0209-4DAA-B645-AF2D4964DB72}" type="pres">
      <dgm:prSet presAssocID="{D32A44AE-840D-465D-ABBD-9B8B2C5998F6}" presName="circle2" presStyleLbl="node1" presStyleIdx="1" presStyleCnt="2"/>
      <dgm:spPr/>
    </dgm:pt>
    <dgm:pt modelId="{EE1933BA-2927-4B6C-AF0C-E1ECA1A4B769}" type="pres">
      <dgm:prSet presAssocID="{D32A44AE-840D-465D-ABBD-9B8B2C5998F6}" presName="rect2" presStyleLbl="alignAcc1" presStyleIdx="1" presStyleCnt="2"/>
      <dgm:spPr/>
    </dgm:pt>
    <dgm:pt modelId="{2345E485-F9D7-4DFC-9532-1BD447ECAC75}" type="pres">
      <dgm:prSet presAssocID="{D278C8AC-79DE-4BC0-9B53-28F07D2B5F5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660262C-1850-4FC1-A1E7-530A54D9DC83}" type="pres">
      <dgm:prSet presAssocID="{D32A44AE-840D-465D-ABBD-9B8B2C5998F6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79AFD529-B5B0-4F6D-8869-56719DC81580}" type="presOf" srcId="{D32A44AE-840D-465D-ABBD-9B8B2C5998F6}" destId="{EE1933BA-2927-4B6C-AF0C-E1ECA1A4B769}" srcOrd="0" destOrd="0" presId="urn:microsoft.com/office/officeart/2005/8/layout/target3"/>
    <dgm:cxn modelId="{220B8A96-8E83-4CE7-A259-22C7F11FC0ED}" type="presOf" srcId="{D278C8AC-79DE-4BC0-9B53-28F07D2B5F59}" destId="{CC89432F-1F52-41E4-9885-158132509AC2}" srcOrd="0" destOrd="0" presId="urn:microsoft.com/office/officeart/2005/8/layout/target3"/>
    <dgm:cxn modelId="{83AF9415-B74D-468A-B602-74AB33262A98}" type="presOf" srcId="{D278C8AC-79DE-4BC0-9B53-28F07D2B5F59}" destId="{2345E485-F9D7-4DFC-9532-1BD447ECAC75}" srcOrd="1" destOrd="0" presId="urn:microsoft.com/office/officeart/2005/8/layout/target3"/>
    <dgm:cxn modelId="{5E4535C1-4B6D-43F7-90D8-B57D4851374C}" type="presOf" srcId="{D32A44AE-840D-465D-ABBD-9B8B2C5998F6}" destId="{8660262C-1850-4FC1-A1E7-530A54D9DC83}" srcOrd="1" destOrd="0" presId="urn:microsoft.com/office/officeart/2005/8/layout/target3"/>
    <dgm:cxn modelId="{1EB31BBC-3D16-4505-8E42-9027EB5E86D7}" srcId="{5DEEC30C-83B1-4304-9C1B-56E6CF87B223}" destId="{D32A44AE-840D-465D-ABBD-9B8B2C5998F6}" srcOrd="1" destOrd="0" parTransId="{14B32468-15FB-4EBD-96F8-82C8194E801D}" sibTransId="{12AAF7AA-261E-49F9-A672-C0D6BF08A0A9}"/>
    <dgm:cxn modelId="{7A8ECA04-EE21-4EBC-B6FD-5318A090AE33}" type="presOf" srcId="{5DEEC30C-83B1-4304-9C1B-56E6CF87B223}" destId="{578535D0-3EF5-4587-8372-D6C28538CE06}" srcOrd="0" destOrd="0" presId="urn:microsoft.com/office/officeart/2005/8/layout/target3"/>
    <dgm:cxn modelId="{86EA75C8-B77C-42EE-AA9C-AFBF20722A56}" srcId="{5DEEC30C-83B1-4304-9C1B-56E6CF87B223}" destId="{D278C8AC-79DE-4BC0-9B53-28F07D2B5F59}" srcOrd="0" destOrd="0" parTransId="{7C419A8C-28A8-4D6A-994C-945F67281136}" sibTransId="{BB377691-E67D-4A4E-A82A-B60D4F9CA445}"/>
    <dgm:cxn modelId="{3DA9D7B7-4E21-4300-B488-FA3299320BAC}" type="presParOf" srcId="{578535D0-3EF5-4587-8372-D6C28538CE06}" destId="{AFB03605-E74C-4FBE-821D-C7B5E5666B5E}" srcOrd="0" destOrd="0" presId="urn:microsoft.com/office/officeart/2005/8/layout/target3"/>
    <dgm:cxn modelId="{982237CC-0FA8-4D55-8369-ED9088D96A78}" type="presParOf" srcId="{578535D0-3EF5-4587-8372-D6C28538CE06}" destId="{0DFEAE48-E8E8-484E-821C-3399E2D6370F}" srcOrd="1" destOrd="0" presId="urn:microsoft.com/office/officeart/2005/8/layout/target3"/>
    <dgm:cxn modelId="{6B3036CC-27D4-4CC5-B6A3-12BA6B2A2F31}" type="presParOf" srcId="{578535D0-3EF5-4587-8372-D6C28538CE06}" destId="{CC89432F-1F52-41E4-9885-158132509AC2}" srcOrd="2" destOrd="0" presId="urn:microsoft.com/office/officeart/2005/8/layout/target3"/>
    <dgm:cxn modelId="{01722977-01B0-4304-B22B-EEC77E29E6A3}" type="presParOf" srcId="{578535D0-3EF5-4587-8372-D6C28538CE06}" destId="{E9685486-C572-4023-8EF0-4F10E044F412}" srcOrd="3" destOrd="0" presId="urn:microsoft.com/office/officeart/2005/8/layout/target3"/>
    <dgm:cxn modelId="{6241708A-9BA2-44C0-A5E7-3C5D813E4E60}" type="presParOf" srcId="{578535D0-3EF5-4587-8372-D6C28538CE06}" destId="{DE79C62C-0209-4DAA-B645-AF2D4964DB72}" srcOrd="4" destOrd="0" presId="urn:microsoft.com/office/officeart/2005/8/layout/target3"/>
    <dgm:cxn modelId="{CD2E22F4-ADAD-447D-8A90-AE754E26B480}" type="presParOf" srcId="{578535D0-3EF5-4587-8372-D6C28538CE06}" destId="{EE1933BA-2927-4B6C-AF0C-E1ECA1A4B769}" srcOrd="5" destOrd="0" presId="urn:microsoft.com/office/officeart/2005/8/layout/target3"/>
    <dgm:cxn modelId="{8AA53C2C-2929-4D07-ACB0-5357025C2264}" type="presParOf" srcId="{578535D0-3EF5-4587-8372-D6C28538CE06}" destId="{2345E485-F9D7-4DFC-9532-1BD447ECAC75}" srcOrd="6" destOrd="0" presId="urn:microsoft.com/office/officeart/2005/8/layout/target3"/>
    <dgm:cxn modelId="{DFBC6A2F-C2F3-4A50-AA15-D07432FF0681}" type="presParOf" srcId="{578535D0-3EF5-4587-8372-D6C28538CE06}" destId="{8660262C-1850-4FC1-A1E7-530A54D9DC8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044FCE-7CD0-4D6E-BF7B-2313A1B24D65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1F5117-3BBE-401A-B30A-1A0F58F10411}">
      <dgm:prSet/>
      <dgm:spPr/>
      <dgm:t>
        <a:bodyPr/>
        <a:lstStyle/>
        <a:p>
          <a:r>
            <a:rPr lang="en-US" dirty="0"/>
            <a:t>Learn PowerShell</a:t>
          </a:r>
        </a:p>
      </dgm:t>
    </dgm:pt>
    <dgm:pt modelId="{E303D422-F5F7-4E54-9EA8-4DF9CF51840C}" type="parTrans" cxnId="{EA226901-0A4F-42F6-9754-AE05B95D8EC0}">
      <dgm:prSet/>
      <dgm:spPr/>
      <dgm:t>
        <a:bodyPr/>
        <a:lstStyle/>
        <a:p>
          <a:endParaRPr lang="en-US"/>
        </a:p>
      </dgm:t>
    </dgm:pt>
    <dgm:pt modelId="{3E019D79-055F-430B-8C4E-175725513858}" type="sibTrans" cxnId="{EA226901-0A4F-42F6-9754-AE05B95D8EC0}">
      <dgm:prSet/>
      <dgm:spPr/>
      <dgm:t>
        <a:bodyPr/>
        <a:lstStyle/>
        <a:p>
          <a:endParaRPr lang="en-US"/>
        </a:p>
      </dgm:t>
    </dgm:pt>
    <dgm:pt modelId="{CEB4EE1E-014E-4DD6-9778-876E3DD01796}" type="pres">
      <dgm:prSet presAssocID="{47044FCE-7CD0-4D6E-BF7B-2313A1B24D6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C65D72-6632-4F4F-A46E-74EE51EC83A2}" type="pres">
      <dgm:prSet presAssocID="{1E1F5117-3BBE-401A-B30A-1A0F58F10411}" presName="circle1" presStyleLbl="node1" presStyleIdx="0" presStyleCnt="1"/>
      <dgm:spPr/>
    </dgm:pt>
    <dgm:pt modelId="{2F7171B1-65C7-4B74-A6B3-45139F2EE8E4}" type="pres">
      <dgm:prSet presAssocID="{1E1F5117-3BBE-401A-B30A-1A0F58F10411}" presName="space" presStyleCnt="0"/>
      <dgm:spPr/>
    </dgm:pt>
    <dgm:pt modelId="{B59228BD-6CBC-4396-8D84-9993194C6C23}" type="pres">
      <dgm:prSet presAssocID="{1E1F5117-3BBE-401A-B30A-1A0F58F10411}" presName="rect1" presStyleLbl="alignAcc1" presStyleIdx="0" presStyleCnt="1"/>
      <dgm:spPr/>
    </dgm:pt>
    <dgm:pt modelId="{4A10EB29-3324-4811-BA9B-19D61C09EE4E}" type="pres">
      <dgm:prSet presAssocID="{1E1F5117-3BBE-401A-B30A-1A0F58F1041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A226901-0A4F-42F6-9754-AE05B95D8EC0}" srcId="{47044FCE-7CD0-4D6E-BF7B-2313A1B24D65}" destId="{1E1F5117-3BBE-401A-B30A-1A0F58F10411}" srcOrd="0" destOrd="0" parTransId="{E303D422-F5F7-4E54-9EA8-4DF9CF51840C}" sibTransId="{3E019D79-055F-430B-8C4E-175725513858}"/>
    <dgm:cxn modelId="{13DF283F-CB5E-404C-B993-54479F70F153}" type="presOf" srcId="{47044FCE-7CD0-4D6E-BF7B-2313A1B24D65}" destId="{CEB4EE1E-014E-4DD6-9778-876E3DD01796}" srcOrd="0" destOrd="0" presId="urn:microsoft.com/office/officeart/2005/8/layout/target3"/>
    <dgm:cxn modelId="{F0ADB3F1-8D18-44FC-B4A8-72DE8E553A2C}" type="presOf" srcId="{1E1F5117-3BBE-401A-B30A-1A0F58F10411}" destId="{4A10EB29-3324-4811-BA9B-19D61C09EE4E}" srcOrd="1" destOrd="0" presId="urn:microsoft.com/office/officeart/2005/8/layout/target3"/>
    <dgm:cxn modelId="{7CABA950-CD5D-441D-8EAE-633D8B81CAB0}" type="presOf" srcId="{1E1F5117-3BBE-401A-B30A-1A0F58F10411}" destId="{B59228BD-6CBC-4396-8D84-9993194C6C23}" srcOrd="0" destOrd="0" presId="urn:microsoft.com/office/officeart/2005/8/layout/target3"/>
    <dgm:cxn modelId="{411F291F-A1D6-44BA-8FF7-669F845D8400}" type="presParOf" srcId="{CEB4EE1E-014E-4DD6-9778-876E3DD01796}" destId="{5FC65D72-6632-4F4F-A46E-74EE51EC83A2}" srcOrd="0" destOrd="0" presId="urn:microsoft.com/office/officeart/2005/8/layout/target3"/>
    <dgm:cxn modelId="{B6100F52-0779-47DB-A47B-9196B96E36C6}" type="presParOf" srcId="{CEB4EE1E-014E-4DD6-9778-876E3DD01796}" destId="{2F7171B1-65C7-4B74-A6B3-45139F2EE8E4}" srcOrd="1" destOrd="0" presId="urn:microsoft.com/office/officeart/2005/8/layout/target3"/>
    <dgm:cxn modelId="{05864B6C-C727-4616-A7E3-1F01E4E8157B}" type="presParOf" srcId="{CEB4EE1E-014E-4DD6-9778-876E3DD01796}" destId="{B59228BD-6CBC-4396-8D84-9993194C6C23}" srcOrd="2" destOrd="0" presId="urn:microsoft.com/office/officeart/2005/8/layout/target3"/>
    <dgm:cxn modelId="{5F6A5DFA-0B84-483D-9FC2-427598E852A3}" type="presParOf" srcId="{CEB4EE1E-014E-4DD6-9778-876E3DD01796}" destId="{4A10EB29-3324-4811-BA9B-19D61C09EE4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A10082-401E-4CB7-8294-B607F23A07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2D0B20-F6A2-4854-91E3-DE9741172D39}">
      <dgm:prSet/>
      <dgm:spPr/>
      <dgm:t>
        <a:bodyPr/>
        <a:lstStyle/>
        <a:p>
          <a:pPr rtl="0"/>
          <a:r>
            <a:rPr lang="en-US"/>
            <a:t>Create a Template </a:t>
          </a:r>
        </a:p>
      </dgm:t>
    </dgm:pt>
    <dgm:pt modelId="{4793AB70-068E-49CC-AC09-272C7B6C9779}" type="parTrans" cxnId="{2D92CB99-5F09-479F-AD05-1D66632C61E1}">
      <dgm:prSet/>
      <dgm:spPr/>
      <dgm:t>
        <a:bodyPr/>
        <a:lstStyle/>
        <a:p>
          <a:endParaRPr lang="en-US"/>
        </a:p>
      </dgm:t>
    </dgm:pt>
    <dgm:pt modelId="{CB4A1A73-89DC-4E43-8F8C-FD4EDD5ED278}" type="sibTrans" cxnId="{2D92CB99-5F09-479F-AD05-1D66632C61E1}">
      <dgm:prSet/>
      <dgm:spPr/>
      <dgm:t>
        <a:bodyPr/>
        <a:lstStyle/>
        <a:p>
          <a:endParaRPr lang="en-US"/>
        </a:p>
      </dgm:t>
    </dgm:pt>
    <dgm:pt modelId="{A8B81A85-E736-420A-9391-96C62D6ED417}">
      <dgm:prSet/>
      <dgm:spPr/>
      <dgm:t>
        <a:bodyPr/>
        <a:lstStyle/>
        <a:p>
          <a:pPr rtl="0"/>
          <a:r>
            <a:rPr lang="en-US"/>
            <a:t>User Script Editor</a:t>
          </a:r>
        </a:p>
      </dgm:t>
    </dgm:pt>
    <dgm:pt modelId="{92C29C99-421C-48B3-BA18-135451A285EB}" type="parTrans" cxnId="{DC6B64E8-CF94-43C6-B3D0-B5CB6CD65385}">
      <dgm:prSet/>
      <dgm:spPr/>
      <dgm:t>
        <a:bodyPr/>
        <a:lstStyle/>
        <a:p>
          <a:endParaRPr lang="en-US"/>
        </a:p>
      </dgm:t>
    </dgm:pt>
    <dgm:pt modelId="{D7686162-B1D3-4134-B2A3-5B4F89794BAA}" type="sibTrans" cxnId="{DC6B64E8-CF94-43C6-B3D0-B5CB6CD65385}">
      <dgm:prSet/>
      <dgm:spPr/>
      <dgm:t>
        <a:bodyPr/>
        <a:lstStyle/>
        <a:p>
          <a:endParaRPr lang="en-US"/>
        </a:p>
      </dgm:t>
    </dgm:pt>
    <dgm:pt modelId="{C96A657C-D70A-4984-8D71-B84F40E2AC7B}">
      <dgm:prSet/>
      <dgm:spPr/>
      <dgm:t>
        <a:bodyPr/>
        <a:lstStyle/>
        <a:p>
          <a:pPr rtl="0"/>
          <a:r>
            <a:rPr lang="en-US"/>
            <a:t>PowerShell_ISE</a:t>
          </a:r>
        </a:p>
      </dgm:t>
    </dgm:pt>
    <dgm:pt modelId="{5310849E-5388-41AA-9C0B-309D9A88D975}" type="parTrans" cxnId="{C274D29A-35E6-4100-8116-C4EF8DC0AD94}">
      <dgm:prSet/>
      <dgm:spPr/>
      <dgm:t>
        <a:bodyPr/>
        <a:lstStyle/>
        <a:p>
          <a:endParaRPr lang="en-US"/>
        </a:p>
      </dgm:t>
    </dgm:pt>
    <dgm:pt modelId="{96711D93-93CA-4EE5-8FBB-F511478B1F07}" type="sibTrans" cxnId="{C274D29A-35E6-4100-8116-C4EF8DC0AD94}">
      <dgm:prSet/>
      <dgm:spPr/>
      <dgm:t>
        <a:bodyPr/>
        <a:lstStyle/>
        <a:p>
          <a:endParaRPr lang="en-US"/>
        </a:p>
      </dgm:t>
    </dgm:pt>
    <dgm:pt modelId="{6373FF7D-9101-42DD-A622-AA03B9220284}">
      <dgm:prSet/>
      <dgm:spPr/>
      <dgm:t>
        <a:bodyPr/>
        <a:lstStyle/>
        <a:p>
          <a:pPr rtl="0"/>
          <a:r>
            <a:rPr lang="en-US"/>
            <a:t>Sapien PowerShell Studio</a:t>
          </a:r>
        </a:p>
      </dgm:t>
    </dgm:pt>
    <dgm:pt modelId="{9937165F-CC00-424A-A99E-B1112F4AE532}" type="parTrans" cxnId="{93321DD4-A8B7-4886-A0F7-D453270B2BC8}">
      <dgm:prSet/>
      <dgm:spPr/>
      <dgm:t>
        <a:bodyPr/>
        <a:lstStyle/>
        <a:p>
          <a:endParaRPr lang="en-US"/>
        </a:p>
      </dgm:t>
    </dgm:pt>
    <dgm:pt modelId="{5946D2F6-1C60-46B6-925B-7073057B6EAE}" type="sibTrans" cxnId="{93321DD4-A8B7-4886-A0F7-D453270B2BC8}">
      <dgm:prSet/>
      <dgm:spPr/>
      <dgm:t>
        <a:bodyPr/>
        <a:lstStyle/>
        <a:p>
          <a:endParaRPr lang="en-US"/>
        </a:p>
      </dgm:t>
    </dgm:pt>
    <dgm:pt modelId="{BB5FDA9A-EBE4-482D-B85A-A22D7779A1B5}">
      <dgm:prSet/>
      <dgm:spPr/>
      <dgm:t>
        <a:bodyPr/>
        <a:lstStyle/>
        <a:p>
          <a:pPr rtl="0"/>
          <a:r>
            <a:rPr lang="en-US"/>
            <a:t>Advance Script Design </a:t>
          </a:r>
        </a:p>
      </dgm:t>
    </dgm:pt>
    <dgm:pt modelId="{618A2265-CB51-4325-AAB8-B3CB95914A31}" type="parTrans" cxnId="{69576D01-CCAB-41F1-881B-235F4C139041}">
      <dgm:prSet/>
      <dgm:spPr/>
      <dgm:t>
        <a:bodyPr/>
        <a:lstStyle/>
        <a:p>
          <a:endParaRPr lang="en-US"/>
        </a:p>
      </dgm:t>
    </dgm:pt>
    <dgm:pt modelId="{17DDE10F-81FC-4B94-BAEA-70F3ED9AC2DF}" type="sibTrans" cxnId="{69576D01-CCAB-41F1-881B-235F4C139041}">
      <dgm:prSet/>
      <dgm:spPr/>
      <dgm:t>
        <a:bodyPr/>
        <a:lstStyle/>
        <a:p>
          <a:endParaRPr lang="en-US"/>
        </a:p>
      </dgm:t>
    </dgm:pt>
    <dgm:pt modelId="{9041F655-57C9-4ED6-9C7A-4C8B6C7FA88F}">
      <dgm:prSet/>
      <dgm:spPr/>
      <dgm:t>
        <a:bodyPr/>
        <a:lstStyle/>
        <a:p>
          <a:pPr rtl="0"/>
          <a:r>
            <a:rPr lang="en-US"/>
            <a:t>XML Variable List</a:t>
          </a:r>
        </a:p>
      </dgm:t>
    </dgm:pt>
    <dgm:pt modelId="{EC24F0DA-ADC4-4A41-8412-E6332468D8DD}" type="parTrans" cxnId="{AC21B588-78FE-4F61-8297-3CAEC948B070}">
      <dgm:prSet/>
      <dgm:spPr/>
      <dgm:t>
        <a:bodyPr/>
        <a:lstStyle/>
        <a:p>
          <a:endParaRPr lang="en-US"/>
        </a:p>
      </dgm:t>
    </dgm:pt>
    <dgm:pt modelId="{C4429C1C-91AF-409B-B591-5F1378F19694}" type="sibTrans" cxnId="{AC21B588-78FE-4F61-8297-3CAEC948B070}">
      <dgm:prSet/>
      <dgm:spPr/>
      <dgm:t>
        <a:bodyPr/>
        <a:lstStyle/>
        <a:p>
          <a:endParaRPr lang="en-US"/>
        </a:p>
      </dgm:t>
    </dgm:pt>
    <dgm:pt modelId="{C556EBFE-FC1A-4BC0-8CD1-AD0D333D5B1A}">
      <dgm:prSet/>
      <dgm:spPr/>
      <dgm:t>
        <a:bodyPr/>
        <a:lstStyle/>
        <a:p>
          <a:pPr rtl="0"/>
          <a:r>
            <a:rPr lang="en-US"/>
            <a:t>Popup</a:t>
          </a:r>
        </a:p>
      </dgm:t>
    </dgm:pt>
    <dgm:pt modelId="{C8A5B547-79EB-4BEF-BBBC-913ECF87F725}" type="parTrans" cxnId="{782DF2FD-70F1-409D-AE53-8FE3F517BECE}">
      <dgm:prSet/>
      <dgm:spPr/>
      <dgm:t>
        <a:bodyPr/>
        <a:lstStyle/>
        <a:p>
          <a:endParaRPr lang="en-US"/>
        </a:p>
      </dgm:t>
    </dgm:pt>
    <dgm:pt modelId="{10C668EE-0CE2-44A9-AFB5-07F1B5DCF569}" type="sibTrans" cxnId="{782DF2FD-70F1-409D-AE53-8FE3F517BECE}">
      <dgm:prSet/>
      <dgm:spPr/>
      <dgm:t>
        <a:bodyPr/>
        <a:lstStyle/>
        <a:p>
          <a:endParaRPr lang="en-US"/>
        </a:p>
      </dgm:t>
    </dgm:pt>
    <dgm:pt modelId="{9ECDF37F-97DE-4A5F-A718-3DBC0B957070}" type="pres">
      <dgm:prSet presAssocID="{B5A10082-401E-4CB7-8294-B607F23A07F3}" presName="linear" presStyleCnt="0">
        <dgm:presLayoutVars>
          <dgm:animLvl val="lvl"/>
          <dgm:resizeHandles val="exact"/>
        </dgm:presLayoutVars>
      </dgm:prSet>
      <dgm:spPr/>
    </dgm:pt>
    <dgm:pt modelId="{5FBA3D2A-9527-4DEB-A1DE-E2876CD2D9AC}" type="pres">
      <dgm:prSet presAssocID="{332D0B20-F6A2-4854-91E3-DE9741172D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435C9B-7C1A-4F32-87AC-3C3CC7CB03CD}" type="pres">
      <dgm:prSet presAssocID="{CB4A1A73-89DC-4E43-8F8C-FD4EDD5ED278}" presName="spacer" presStyleCnt="0"/>
      <dgm:spPr/>
    </dgm:pt>
    <dgm:pt modelId="{5C0D02FC-74CC-45A5-AB76-73EB73481996}" type="pres">
      <dgm:prSet presAssocID="{A8B81A85-E736-420A-9391-96C62D6ED4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781B8E-A651-4EF0-96B0-5C61DFE5F0F1}" type="pres">
      <dgm:prSet presAssocID="{A8B81A85-E736-420A-9391-96C62D6ED417}" presName="childText" presStyleLbl="revTx" presStyleIdx="0" presStyleCnt="2">
        <dgm:presLayoutVars>
          <dgm:bulletEnabled val="1"/>
        </dgm:presLayoutVars>
      </dgm:prSet>
      <dgm:spPr/>
    </dgm:pt>
    <dgm:pt modelId="{F68380CE-DD02-4031-A172-198E55AFA824}" type="pres">
      <dgm:prSet presAssocID="{BB5FDA9A-EBE4-482D-B85A-A22D7779A1B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A4C1F4A-E7D2-4E30-8E45-A6AF184B0B36}" type="pres">
      <dgm:prSet presAssocID="{BB5FDA9A-EBE4-482D-B85A-A22D7779A1B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78CE6CC-ECB4-40B9-87E6-7560880294E0}" type="presOf" srcId="{A8B81A85-E736-420A-9391-96C62D6ED417}" destId="{5C0D02FC-74CC-45A5-AB76-73EB73481996}" srcOrd="0" destOrd="0" presId="urn:microsoft.com/office/officeart/2005/8/layout/vList2"/>
    <dgm:cxn modelId="{14951552-E7DA-478F-88D6-DDCC681F4D65}" type="presOf" srcId="{C96A657C-D70A-4984-8D71-B84F40E2AC7B}" destId="{C6781B8E-A651-4EF0-96B0-5C61DFE5F0F1}" srcOrd="0" destOrd="0" presId="urn:microsoft.com/office/officeart/2005/8/layout/vList2"/>
    <dgm:cxn modelId="{9F6232AD-E3BC-459B-97E1-099220DB115B}" type="presOf" srcId="{332D0B20-F6A2-4854-91E3-DE9741172D39}" destId="{5FBA3D2A-9527-4DEB-A1DE-E2876CD2D9AC}" srcOrd="0" destOrd="0" presId="urn:microsoft.com/office/officeart/2005/8/layout/vList2"/>
    <dgm:cxn modelId="{2D92CB99-5F09-479F-AD05-1D66632C61E1}" srcId="{B5A10082-401E-4CB7-8294-B607F23A07F3}" destId="{332D0B20-F6A2-4854-91E3-DE9741172D39}" srcOrd="0" destOrd="0" parTransId="{4793AB70-068E-49CC-AC09-272C7B6C9779}" sibTransId="{CB4A1A73-89DC-4E43-8F8C-FD4EDD5ED278}"/>
    <dgm:cxn modelId="{30AFC281-9896-4ECB-907E-001CD4EB233E}" type="presOf" srcId="{C556EBFE-FC1A-4BC0-8CD1-AD0D333D5B1A}" destId="{AA4C1F4A-E7D2-4E30-8E45-A6AF184B0B36}" srcOrd="0" destOrd="1" presId="urn:microsoft.com/office/officeart/2005/8/layout/vList2"/>
    <dgm:cxn modelId="{782DF2FD-70F1-409D-AE53-8FE3F517BECE}" srcId="{BB5FDA9A-EBE4-482D-B85A-A22D7779A1B5}" destId="{C556EBFE-FC1A-4BC0-8CD1-AD0D333D5B1A}" srcOrd="1" destOrd="0" parTransId="{C8A5B547-79EB-4BEF-BBBC-913ECF87F725}" sibTransId="{10C668EE-0CE2-44A9-AFB5-07F1B5DCF569}"/>
    <dgm:cxn modelId="{69576D01-CCAB-41F1-881B-235F4C139041}" srcId="{B5A10082-401E-4CB7-8294-B607F23A07F3}" destId="{BB5FDA9A-EBE4-482D-B85A-A22D7779A1B5}" srcOrd="2" destOrd="0" parTransId="{618A2265-CB51-4325-AAB8-B3CB95914A31}" sibTransId="{17DDE10F-81FC-4B94-BAEA-70F3ED9AC2DF}"/>
    <dgm:cxn modelId="{C274D29A-35E6-4100-8116-C4EF8DC0AD94}" srcId="{A8B81A85-E736-420A-9391-96C62D6ED417}" destId="{C96A657C-D70A-4984-8D71-B84F40E2AC7B}" srcOrd="0" destOrd="0" parTransId="{5310849E-5388-41AA-9C0B-309D9A88D975}" sibTransId="{96711D93-93CA-4EE5-8FBB-F511478B1F07}"/>
    <dgm:cxn modelId="{9EB7A340-2346-4BAA-9852-AC6C7C04B910}" type="presOf" srcId="{B5A10082-401E-4CB7-8294-B607F23A07F3}" destId="{9ECDF37F-97DE-4A5F-A718-3DBC0B957070}" srcOrd="0" destOrd="0" presId="urn:microsoft.com/office/officeart/2005/8/layout/vList2"/>
    <dgm:cxn modelId="{AED285C8-299A-4F1B-BAE2-A2ED4AA66520}" type="presOf" srcId="{6373FF7D-9101-42DD-A622-AA03B9220284}" destId="{C6781B8E-A651-4EF0-96B0-5C61DFE5F0F1}" srcOrd="0" destOrd="1" presId="urn:microsoft.com/office/officeart/2005/8/layout/vList2"/>
    <dgm:cxn modelId="{62C3485B-78AC-4D42-AD3D-66A259509C07}" type="presOf" srcId="{9041F655-57C9-4ED6-9C7A-4C8B6C7FA88F}" destId="{AA4C1F4A-E7D2-4E30-8E45-A6AF184B0B36}" srcOrd="0" destOrd="0" presId="urn:microsoft.com/office/officeart/2005/8/layout/vList2"/>
    <dgm:cxn modelId="{DC6B64E8-CF94-43C6-B3D0-B5CB6CD65385}" srcId="{B5A10082-401E-4CB7-8294-B607F23A07F3}" destId="{A8B81A85-E736-420A-9391-96C62D6ED417}" srcOrd="1" destOrd="0" parTransId="{92C29C99-421C-48B3-BA18-135451A285EB}" sibTransId="{D7686162-B1D3-4134-B2A3-5B4F89794BAA}"/>
    <dgm:cxn modelId="{AC21B588-78FE-4F61-8297-3CAEC948B070}" srcId="{BB5FDA9A-EBE4-482D-B85A-A22D7779A1B5}" destId="{9041F655-57C9-4ED6-9C7A-4C8B6C7FA88F}" srcOrd="0" destOrd="0" parTransId="{EC24F0DA-ADC4-4A41-8412-E6332468D8DD}" sibTransId="{C4429C1C-91AF-409B-B591-5F1378F19694}"/>
    <dgm:cxn modelId="{93321DD4-A8B7-4886-A0F7-D453270B2BC8}" srcId="{A8B81A85-E736-420A-9391-96C62D6ED417}" destId="{6373FF7D-9101-42DD-A622-AA03B9220284}" srcOrd="1" destOrd="0" parTransId="{9937165F-CC00-424A-A99E-B1112F4AE532}" sibTransId="{5946D2F6-1C60-46B6-925B-7073057B6EAE}"/>
    <dgm:cxn modelId="{E1E41B51-246E-4A6B-B7CE-506ED79CACC2}" type="presOf" srcId="{BB5FDA9A-EBE4-482D-B85A-A22D7779A1B5}" destId="{F68380CE-DD02-4031-A172-198E55AFA824}" srcOrd="0" destOrd="0" presId="urn:microsoft.com/office/officeart/2005/8/layout/vList2"/>
    <dgm:cxn modelId="{44744448-C310-42D9-A82D-6CF12FF83671}" type="presParOf" srcId="{9ECDF37F-97DE-4A5F-A718-3DBC0B957070}" destId="{5FBA3D2A-9527-4DEB-A1DE-E2876CD2D9AC}" srcOrd="0" destOrd="0" presId="urn:microsoft.com/office/officeart/2005/8/layout/vList2"/>
    <dgm:cxn modelId="{36C49681-A308-4E4B-AFAA-062EC937A063}" type="presParOf" srcId="{9ECDF37F-97DE-4A5F-A718-3DBC0B957070}" destId="{57435C9B-7C1A-4F32-87AC-3C3CC7CB03CD}" srcOrd="1" destOrd="0" presId="urn:microsoft.com/office/officeart/2005/8/layout/vList2"/>
    <dgm:cxn modelId="{AC397C3B-7C32-4D96-80BE-517896A33F4C}" type="presParOf" srcId="{9ECDF37F-97DE-4A5F-A718-3DBC0B957070}" destId="{5C0D02FC-74CC-45A5-AB76-73EB73481996}" srcOrd="2" destOrd="0" presId="urn:microsoft.com/office/officeart/2005/8/layout/vList2"/>
    <dgm:cxn modelId="{7E585D92-98BD-4908-8966-DB460147C4A1}" type="presParOf" srcId="{9ECDF37F-97DE-4A5F-A718-3DBC0B957070}" destId="{C6781B8E-A651-4EF0-96B0-5C61DFE5F0F1}" srcOrd="3" destOrd="0" presId="urn:microsoft.com/office/officeart/2005/8/layout/vList2"/>
    <dgm:cxn modelId="{FC2D6231-5D24-4D51-BB1E-9187A01383C5}" type="presParOf" srcId="{9ECDF37F-97DE-4A5F-A718-3DBC0B957070}" destId="{F68380CE-DD02-4031-A172-198E55AFA824}" srcOrd="4" destOrd="0" presId="urn:microsoft.com/office/officeart/2005/8/layout/vList2"/>
    <dgm:cxn modelId="{781EDD70-7FBB-4593-A32F-932E6242B019}" type="presParOf" srcId="{9ECDF37F-97DE-4A5F-A718-3DBC0B957070}" destId="{AA4C1F4A-E7D2-4E30-8E45-A6AF184B0B3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09974A2-D7B8-4494-A638-D298ACE282D5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FAD33-65AD-4F0F-A70A-3B67364959E7}">
      <dgm:prSet/>
      <dgm:spPr/>
      <dgm:t>
        <a:bodyPr/>
        <a:lstStyle/>
        <a:p>
          <a:pPr rtl="0"/>
          <a:r>
            <a:rPr lang="en-US" baseline="0" dirty="0"/>
            <a:t>Test, Test and Test Again</a:t>
          </a:r>
          <a:endParaRPr lang="en-US" dirty="0"/>
        </a:p>
      </dgm:t>
    </dgm:pt>
    <dgm:pt modelId="{86D0BC79-32DD-4013-914E-C9C4DF764D02}" type="parTrans" cxnId="{ECBDAB41-FE73-4EB3-98BF-EA0F081CF6EF}">
      <dgm:prSet/>
      <dgm:spPr/>
      <dgm:t>
        <a:bodyPr/>
        <a:lstStyle/>
        <a:p>
          <a:endParaRPr lang="en-US"/>
        </a:p>
      </dgm:t>
    </dgm:pt>
    <dgm:pt modelId="{6AB759DF-F7DB-443B-843D-92FC2F38F8F7}" type="sibTrans" cxnId="{ECBDAB41-FE73-4EB3-98BF-EA0F081CF6EF}">
      <dgm:prSet/>
      <dgm:spPr/>
      <dgm:t>
        <a:bodyPr/>
        <a:lstStyle/>
        <a:p>
          <a:endParaRPr lang="en-US"/>
        </a:p>
      </dgm:t>
    </dgm:pt>
    <dgm:pt modelId="{196E522A-AAB3-47FF-A760-E941A31CCF9F}" type="pres">
      <dgm:prSet presAssocID="{D09974A2-D7B8-4494-A638-D298ACE282D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80E60CF-D4B3-44BD-895F-097A6E8F9DFE}" type="pres">
      <dgm:prSet presAssocID="{891FAD33-65AD-4F0F-A70A-3B67364959E7}" presName="circle1" presStyleLbl="node1" presStyleIdx="0" presStyleCnt="1"/>
      <dgm:spPr/>
    </dgm:pt>
    <dgm:pt modelId="{A7B416BC-D890-4DD1-BF4E-A184BB5D4FD6}" type="pres">
      <dgm:prSet presAssocID="{891FAD33-65AD-4F0F-A70A-3B67364959E7}" presName="space" presStyleCnt="0"/>
      <dgm:spPr/>
    </dgm:pt>
    <dgm:pt modelId="{0568B5FD-87A7-4775-8A66-AFD824BBCD17}" type="pres">
      <dgm:prSet presAssocID="{891FAD33-65AD-4F0F-A70A-3B67364959E7}" presName="rect1" presStyleLbl="alignAcc1" presStyleIdx="0" presStyleCnt="1"/>
      <dgm:spPr/>
    </dgm:pt>
    <dgm:pt modelId="{4DF046BB-75E9-40B7-9E64-C2550A83133A}" type="pres">
      <dgm:prSet presAssocID="{891FAD33-65AD-4F0F-A70A-3B67364959E7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CEF6A5A2-1DFE-487B-BFF1-A72A6F1AA3D8}" type="presOf" srcId="{891FAD33-65AD-4F0F-A70A-3B67364959E7}" destId="{0568B5FD-87A7-4775-8A66-AFD824BBCD17}" srcOrd="0" destOrd="0" presId="urn:microsoft.com/office/officeart/2005/8/layout/target3"/>
    <dgm:cxn modelId="{CB6A66E0-147C-486F-B16D-6D756B09DD7D}" type="presOf" srcId="{D09974A2-D7B8-4494-A638-D298ACE282D5}" destId="{196E522A-AAB3-47FF-A760-E941A31CCF9F}" srcOrd="0" destOrd="0" presId="urn:microsoft.com/office/officeart/2005/8/layout/target3"/>
    <dgm:cxn modelId="{5D18199B-228B-49E0-9BF5-078D4E41AF68}" type="presOf" srcId="{891FAD33-65AD-4F0F-A70A-3B67364959E7}" destId="{4DF046BB-75E9-40B7-9E64-C2550A83133A}" srcOrd="1" destOrd="0" presId="urn:microsoft.com/office/officeart/2005/8/layout/target3"/>
    <dgm:cxn modelId="{ECBDAB41-FE73-4EB3-98BF-EA0F081CF6EF}" srcId="{D09974A2-D7B8-4494-A638-D298ACE282D5}" destId="{891FAD33-65AD-4F0F-A70A-3B67364959E7}" srcOrd="0" destOrd="0" parTransId="{86D0BC79-32DD-4013-914E-C9C4DF764D02}" sibTransId="{6AB759DF-F7DB-443B-843D-92FC2F38F8F7}"/>
    <dgm:cxn modelId="{64BD1C46-74E3-45EF-A709-CD690362B079}" type="presParOf" srcId="{196E522A-AAB3-47FF-A760-E941A31CCF9F}" destId="{380E60CF-D4B3-44BD-895F-097A6E8F9DFE}" srcOrd="0" destOrd="0" presId="urn:microsoft.com/office/officeart/2005/8/layout/target3"/>
    <dgm:cxn modelId="{9FD989F4-D41B-4F90-8F50-0EF52EBAF1D5}" type="presParOf" srcId="{196E522A-AAB3-47FF-A760-E941A31CCF9F}" destId="{A7B416BC-D890-4DD1-BF4E-A184BB5D4FD6}" srcOrd="1" destOrd="0" presId="urn:microsoft.com/office/officeart/2005/8/layout/target3"/>
    <dgm:cxn modelId="{A785020B-9066-4EEE-BE67-696E6D11C8F2}" type="presParOf" srcId="{196E522A-AAB3-47FF-A760-E941A31CCF9F}" destId="{0568B5FD-87A7-4775-8A66-AFD824BBCD17}" srcOrd="2" destOrd="0" presId="urn:microsoft.com/office/officeart/2005/8/layout/target3"/>
    <dgm:cxn modelId="{78D0C461-F76D-44B0-9191-28819B001C2F}" type="presParOf" srcId="{196E522A-AAB3-47FF-A760-E941A31CCF9F}" destId="{4DF046BB-75E9-40B7-9E64-C2550A83133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86031A7-AC93-49D6-9C70-A1662D51D3CC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44848-966A-4047-B1C4-40F457155150}">
      <dgm:prSet/>
      <dgm:spPr/>
      <dgm:t>
        <a:bodyPr/>
        <a:lstStyle/>
        <a:p>
          <a:pPr rtl="0"/>
          <a:r>
            <a:rPr lang="en-US"/>
            <a:t>Test</a:t>
          </a:r>
        </a:p>
      </dgm:t>
    </dgm:pt>
    <dgm:pt modelId="{8B4028A7-ED8E-4C68-90A5-3C5161949C7D}" type="parTrans" cxnId="{EF507C00-6754-4E31-9CCC-462A3F082CDF}">
      <dgm:prSet/>
      <dgm:spPr/>
      <dgm:t>
        <a:bodyPr/>
        <a:lstStyle/>
        <a:p>
          <a:endParaRPr lang="en-US"/>
        </a:p>
      </dgm:t>
    </dgm:pt>
    <dgm:pt modelId="{665B83BD-2ACB-4A3D-AED8-EE636F6E550F}" type="sibTrans" cxnId="{EF507C00-6754-4E31-9CCC-462A3F082CDF}">
      <dgm:prSet/>
      <dgm:spPr/>
      <dgm:t>
        <a:bodyPr/>
        <a:lstStyle/>
        <a:p>
          <a:endParaRPr lang="en-US"/>
        </a:p>
      </dgm:t>
    </dgm:pt>
    <dgm:pt modelId="{D238E4A5-4A52-4447-8F4D-9280270B5BBA}">
      <dgm:prSet/>
      <dgm:spPr/>
      <dgm:t>
        <a:bodyPr/>
        <a:lstStyle/>
        <a:p>
          <a:pPr rtl="0"/>
          <a:r>
            <a:rPr lang="en-US"/>
            <a:t>Test</a:t>
          </a:r>
        </a:p>
      </dgm:t>
    </dgm:pt>
    <dgm:pt modelId="{6F491EB9-BEE9-41BC-B3D0-FBD7FCE8BE6F}" type="parTrans" cxnId="{F112FC21-2B6A-4520-96A7-1D57BAB13124}">
      <dgm:prSet/>
      <dgm:spPr/>
      <dgm:t>
        <a:bodyPr/>
        <a:lstStyle/>
        <a:p>
          <a:endParaRPr lang="en-US"/>
        </a:p>
      </dgm:t>
    </dgm:pt>
    <dgm:pt modelId="{A6CE273F-4448-4009-BCE5-5CB799F48717}" type="sibTrans" cxnId="{F112FC21-2B6A-4520-96A7-1D57BAB13124}">
      <dgm:prSet/>
      <dgm:spPr/>
      <dgm:t>
        <a:bodyPr/>
        <a:lstStyle/>
        <a:p>
          <a:endParaRPr lang="en-US"/>
        </a:p>
      </dgm:t>
    </dgm:pt>
    <dgm:pt modelId="{2BD59D5B-0466-4D73-97E3-9FF57FD34C66}">
      <dgm:prSet/>
      <dgm:spPr/>
      <dgm:t>
        <a:bodyPr/>
        <a:lstStyle/>
        <a:p>
          <a:pPr rtl="0"/>
          <a:r>
            <a:rPr lang="en-US"/>
            <a:t>Test</a:t>
          </a:r>
        </a:p>
      </dgm:t>
    </dgm:pt>
    <dgm:pt modelId="{A89E410A-622D-4E6E-A4CD-B137D5D5C87B}" type="parTrans" cxnId="{5928B90B-1FE5-4727-B0BB-625ACF2BF611}">
      <dgm:prSet/>
      <dgm:spPr/>
      <dgm:t>
        <a:bodyPr/>
        <a:lstStyle/>
        <a:p>
          <a:endParaRPr lang="en-US"/>
        </a:p>
      </dgm:t>
    </dgm:pt>
    <dgm:pt modelId="{E2F5E2C6-0738-4A54-942B-28A7DAA2FAB2}" type="sibTrans" cxnId="{5928B90B-1FE5-4727-B0BB-625ACF2BF611}">
      <dgm:prSet/>
      <dgm:spPr/>
      <dgm:t>
        <a:bodyPr/>
        <a:lstStyle/>
        <a:p>
          <a:endParaRPr lang="en-US"/>
        </a:p>
      </dgm:t>
    </dgm:pt>
    <dgm:pt modelId="{79ACD9EA-78A5-4919-8695-D0C870950370}">
      <dgm:prSet/>
      <dgm:spPr/>
      <dgm:t>
        <a:bodyPr/>
        <a:lstStyle/>
        <a:p>
          <a:pPr rtl="0"/>
          <a:r>
            <a:rPr lang="en-US"/>
            <a:t>Test</a:t>
          </a:r>
        </a:p>
      </dgm:t>
    </dgm:pt>
    <dgm:pt modelId="{36290C80-3918-442C-8B0B-160D18FB29AB}" type="parTrans" cxnId="{2F298D35-86E5-4443-BD94-C210BCBA67CF}">
      <dgm:prSet/>
      <dgm:spPr/>
      <dgm:t>
        <a:bodyPr/>
        <a:lstStyle/>
        <a:p>
          <a:endParaRPr lang="en-US"/>
        </a:p>
      </dgm:t>
    </dgm:pt>
    <dgm:pt modelId="{E3FB448F-3870-4D3D-8BA9-578B0F51B789}" type="sibTrans" cxnId="{2F298D35-86E5-4443-BD94-C210BCBA67CF}">
      <dgm:prSet/>
      <dgm:spPr/>
      <dgm:t>
        <a:bodyPr/>
        <a:lstStyle/>
        <a:p>
          <a:endParaRPr lang="en-US"/>
        </a:p>
      </dgm:t>
    </dgm:pt>
    <dgm:pt modelId="{1A4D9ECC-DDCA-40CE-BF4E-5C8F611DF1B0}">
      <dgm:prSet/>
      <dgm:spPr/>
      <dgm:t>
        <a:bodyPr/>
        <a:lstStyle/>
        <a:p>
          <a:pPr rtl="0"/>
          <a:r>
            <a:rPr lang="en-US"/>
            <a:t>Test</a:t>
          </a:r>
        </a:p>
      </dgm:t>
    </dgm:pt>
    <dgm:pt modelId="{BB3D3EA2-BA33-45DD-B531-AB4A0EBB8463}" type="parTrans" cxnId="{7F7CC945-E899-49C5-97EA-757556AB8D94}">
      <dgm:prSet/>
      <dgm:spPr/>
      <dgm:t>
        <a:bodyPr/>
        <a:lstStyle/>
        <a:p>
          <a:endParaRPr lang="en-US"/>
        </a:p>
      </dgm:t>
    </dgm:pt>
    <dgm:pt modelId="{1299E55E-865B-4809-AACA-2CBE8C17BEB9}" type="sibTrans" cxnId="{7F7CC945-E899-49C5-97EA-757556AB8D94}">
      <dgm:prSet/>
      <dgm:spPr/>
      <dgm:t>
        <a:bodyPr/>
        <a:lstStyle/>
        <a:p>
          <a:endParaRPr lang="en-US"/>
        </a:p>
      </dgm:t>
    </dgm:pt>
    <dgm:pt modelId="{C8227482-416C-4930-B877-B6FF75A1E37C}">
      <dgm:prSet/>
      <dgm:spPr/>
      <dgm:t>
        <a:bodyPr/>
        <a:lstStyle/>
        <a:p>
          <a:pPr rtl="0"/>
          <a:r>
            <a:rPr lang="en-US"/>
            <a:t>Test</a:t>
          </a:r>
        </a:p>
      </dgm:t>
    </dgm:pt>
    <dgm:pt modelId="{5D35AEC3-2DB3-4AA2-9F9F-29A81891EFD4}" type="parTrans" cxnId="{9EE83859-84FE-45A2-A19D-50A2770ABB6A}">
      <dgm:prSet/>
      <dgm:spPr/>
      <dgm:t>
        <a:bodyPr/>
        <a:lstStyle/>
        <a:p>
          <a:endParaRPr lang="en-US"/>
        </a:p>
      </dgm:t>
    </dgm:pt>
    <dgm:pt modelId="{67FFD75F-34CF-4B9C-B383-8CECBBFCDA04}" type="sibTrans" cxnId="{9EE83859-84FE-45A2-A19D-50A2770ABB6A}">
      <dgm:prSet/>
      <dgm:spPr/>
      <dgm:t>
        <a:bodyPr/>
        <a:lstStyle/>
        <a:p>
          <a:endParaRPr lang="en-US"/>
        </a:p>
      </dgm:t>
    </dgm:pt>
    <dgm:pt modelId="{8C920428-48A6-4150-82D8-6AC1268DABC3}">
      <dgm:prSet/>
      <dgm:spPr/>
      <dgm:t>
        <a:bodyPr/>
        <a:lstStyle/>
        <a:p>
          <a:pPr rtl="0"/>
          <a:r>
            <a:rPr lang="en-US"/>
            <a:t>Test</a:t>
          </a:r>
        </a:p>
      </dgm:t>
    </dgm:pt>
    <dgm:pt modelId="{887FAACB-7854-4BEF-9BBF-B8E581DDC9C6}" type="parTrans" cxnId="{1195A75C-9266-4C3B-8F31-A50B59A30C5C}">
      <dgm:prSet/>
      <dgm:spPr/>
      <dgm:t>
        <a:bodyPr/>
        <a:lstStyle/>
        <a:p>
          <a:endParaRPr lang="en-US"/>
        </a:p>
      </dgm:t>
    </dgm:pt>
    <dgm:pt modelId="{62763C32-3BBF-4A1F-933A-C0D56197D702}" type="sibTrans" cxnId="{1195A75C-9266-4C3B-8F31-A50B59A30C5C}">
      <dgm:prSet/>
      <dgm:spPr/>
      <dgm:t>
        <a:bodyPr/>
        <a:lstStyle/>
        <a:p>
          <a:endParaRPr lang="en-US"/>
        </a:p>
      </dgm:t>
    </dgm:pt>
    <dgm:pt modelId="{A7720A41-EC5D-4FA4-A467-A121EFA30128}" type="pres">
      <dgm:prSet presAssocID="{B86031A7-AC93-49D6-9C70-A1662D51D3CC}" presName="compositeShape" presStyleCnt="0">
        <dgm:presLayoutVars>
          <dgm:chMax val="7"/>
          <dgm:dir/>
          <dgm:resizeHandles val="exact"/>
        </dgm:presLayoutVars>
      </dgm:prSet>
      <dgm:spPr/>
    </dgm:pt>
    <dgm:pt modelId="{57DBE800-5CAA-417C-8D92-FE4A835B2607}" type="pres">
      <dgm:prSet presAssocID="{09444848-966A-4047-B1C4-40F457155150}" presName="circ1" presStyleLbl="vennNode1" presStyleIdx="0" presStyleCnt="7"/>
      <dgm:spPr/>
    </dgm:pt>
    <dgm:pt modelId="{A03979EB-40AE-4711-9759-4BB4647DAF91}" type="pres">
      <dgm:prSet presAssocID="{09444848-966A-4047-B1C4-40F45715515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922F41-FD03-474F-BB93-A9AD08C6DCBE}" type="pres">
      <dgm:prSet presAssocID="{D238E4A5-4A52-4447-8F4D-9280270B5BBA}" presName="circ2" presStyleLbl="vennNode1" presStyleIdx="1" presStyleCnt="7"/>
      <dgm:spPr/>
    </dgm:pt>
    <dgm:pt modelId="{A9FB02B1-601B-4A99-840B-51F2F6575D95}" type="pres">
      <dgm:prSet presAssocID="{D238E4A5-4A52-4447-8F4D-9280270B5B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68C761-3213-4CB2-8721-1BC18BB261F4}" type="pres">
      <dgm:prSet presAssocID="{2BD59D5B-0466-4D73-97E3-9FF57FD34C66}" presName="circ3" presStyleLbl="vennNode1" presStyleIdx="2" presStyleCnt="7"/>
      <dgm:spPr/>
    </dgm:pt>
    <dgm:pt modelId="{B169229E-047E-48F4-BD8D-3660FEDD3889}" type="pres">
      <dgm:prSet presAssocID="{2BD59D5B-0466-4D73-97E3-9FF57FD34C6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BBA6CB-6492-44BB-93A0-C95FCE759290}" type="pres">
      <dgm:prSet presAssocID="{79ACD9EA-78A5-4919-8695-D0C870950370}" presName="circ4" presStyleLbl="vennNode1" presStyleIdx="3" presStyleCnt="7"/>
      <dgm:spPr/>
    </dgm:pt>
    <dgm:pt modelId="{B55B02E8-3C23-41BD-8CCB-1D65C933FD7E}" type="pres">
      <dgm:prSet presAssocID="{79ACD9EA-78A5-4919-8695-D0C87095037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D605E1-49B3-447F-9702-DDB34AF871F1}" type="pres">
      <dgm:prSet presAssocID="{1A4D9ECC-DDCA-40CE-BF4E-5C8F611DF1B0}" presName="circ5" presStyleLbl="vennNode1" presStyleIdx="4" presStyleCnt="7"/>
      <dgm:spPr/>
    </dgm:pt>
    <dgm:pt modelId="{07E4EE46-5A0E-42DE-8A86-6F000B190E4F}" type="pres">
      <dgm:prSet presAssocID="{1A4D9ECC-DDCA-40CE-BF4E-5C8F611DF1B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24CF8D5-BB96-4B8A-A542-512CD484566D}" type="pres">
      <dgm:prSet presAssocID="{C8227482-416C-4930-B877-B6FF75A1E37C}" presName="circ6" presStyleLbl="vennNode1" presStyleIdx="5" presStyleCnt="7"/>
      <dgm:spPr/>
    </dgm:pt>
    <dgm:pt modelId="{94A29BEE-8DC0-41C6-9559-475FF9018F80}" type="pres">
      <dgm:prSet presAssocID="{C8227482-416C-4930-B877-B6FF75A1E37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8358EDB-3D3C-43D0-94EB-1BABA5FA662E}" type="pres">
      <dgm:prSet presAssocID="{8C920428-48A6-4150-82D8-6AC1268DABC3}" presName="circ7" presStyleLbl="vennNode1" presStyleIdx="6" presStyleCnt="7"/>
      <dgm:spPr/>
    </dgm:pt>
    <dgm:pt modelId="{D6AA6C48-8A46-4CF5-BA59-200963D6E67C}" type="pres">
      <dgm:prSet presAssocID="{8C920428-48A6-4150-82D8-6AC1268DABC3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10150D0-5BAA-4DC2-8602-A983AA6DBB7B}" type="presOf" srcId="{1A4D9ECC-DDCA-40CE-BF4E-5C8F611DF1B0}" destId="{07E4EE46-5A0E-42DE-8A86-6F000B190E4F}" srcOrd="0" destOrd="0" presId="urn:microsoft.com/office/officeart/2005/8/layout/venn1"/>
    <dgm:cxn modelId="{1195A75C-9266-4C3B-8F31-A50B59A30C5C}" srcId="{B86031A7-AC93-49D6-9C70-A1662D51D3CC}" destId="{8C920428-48A6-4150-82D8-6AC1268DABC3}" srcOrd="6" destOrd="0" parTransId="{887FAACB-7854-4BEF-9BBF-B8E581DDC9C6}" sibTransId="{62763C32-3BBF-4A1F-933A-C0D56197D702}"/>
    <dgm:cxn modelId="{7F7CC945-E899-49C5-97EA-757556AB8D94}" srcId="{B86031A7-AC93-49D6-9C70-A1662D51D3CC}" destId="{1A4D9ECC-DDCA-40CE-BF4E-5C8F611DF1B0}" srcOrd="4" destOrd="0" parTransId="{BB3D3EA2-BA33-45DD-B531-AB4A0EBB8463}" sibTransId="{1299E55E-865B-4809-AACA-2CBE8C17BEB9}"/>
    <dgm:cxn modelId="{EF507C00-6754-4E31-9CCC-462A3F082CDF}" srcId="{B86031A7-AC93-49D6-9C70-A1662D51D3CC}" destId="{09444848-966A-4047-B1C4-40F457155150}" srcOrd="0" destOrd="0" parTransId="{8B4028A7-ED8E-4C68-90A5-3C5161949C7D}" sibTransId="{665B83BD-2ACB-4A3D-AED8-EE636F6E550F}"/>
    <dgm:cxn modelId="{0B358F34-E0E1-422B-82C4-DB0EA84571C6}" type="presOf" srcId="{D238E4A5-4A52-4447-8F4D-9280270B5BBA}" destId="{A9FB02B1-601B-4A99-840B-51F2F6575D95}" srcOrd="0" destOrd="0" presId="urn:microsoft.com/office/officeart/2005/8/layout/venn1"/>
    <dgm:cxn modelId="{AC3452C7-8A15-43D9-B8C9-315DC3559F53}" type="presOf" srcId="{C8227482-416C-4930-B877-B6FF75A1E37C}" destId="{94A29BEE-8DC0-41C6-9559-475FF9018F80}" srcOrd="0" destOrd="0" presId="urn:microsoft.com/office/officeart/2005/8/layout/venn1"/>
    <dgm:cxn modelId="{9EE83859-84FE-45A2-A19D-50A2770ABB6A}" srcId="{B86031A7-AC93-49D6-9C70-A1662D51D3CC}" destId="{C8227482-416C-4930-B877-B6FF75A1E37C}" srcOrd="5" destOrd="0" parTransId="{5D35AEC3-2DB3-4AA2-9F9F-29A81891EFD4}" sibTransId="{67FFD75F-34CF-4B9C-B383-8CECBBFCDA04}"/>
    <dgm:cxn modelId="{B8EC20EA-89A7-47B7-85A2-2709420E79CA}" type="presOf" srcId="{8C920428-48A6-4150-82D8-6AC1268DABC3}" destId="{D6AA6C48-8A46-4CF5-BA59-200963D6E67C}" srcOrd="0" destOrd="0" presId="urn:microsoft.com/office/officeart/2005/8/layout/venn1"/>
    <dgm:cxn modelId="{E66080C1-2DA6-45F9-A4FF-8856FDD1E3F4}" type="presOf" srcId="{2BD59D5B-0466-4D73-97E3-9FF57FD34C66}" destId="{B169229E-047E-48F4-BD8D-3660FEDD3889}" srcOrd="0" destOrd="0" presId="urn:microsoft.com/office/officeart/2005/8/layout/venn1"/>
    <dgm:cxn modelId="{2F298D35-86E5-4443-BD94-C210BCBA67CF}" srcId="{B86031A7-AC93-49D6-9C70-A1662D51D3CC}" destId="{79ACD9EA-78A5-4919-8695-D0C870950370}" srcOrd="3" destOrd="0" parTransId="{36290C80-3918-442C-8B0B-160D18FB29AB}" sibTransId="{E3FB448F-3870-4D3D-8BA9-578B0F51B789}"/>
    <dgm:cxn modelId="{118480F1-6608-45C2-9B3A-4D3771AB31AC}" type="presOf" srcId="{09444848-966A-4047-B1C4-40F457155150}" destId="{A03979EB-40AE-4711-9759-4BB4647DAF91}" srcOrd="0" destOrd="0" presId="urn:microsoft.com/office/officeart/2005/8/layout/venn1"/>
    <dgm:cxn modelId="{B6295420-8398-4FF7-A85E-5DB2CCBC8EEF}" type="presOf" srcId="{B86031A7-AC93-49D6-9C70-A1662D51D3CC}" destId="{A7720A41-EC5D-4FA4-A467-A121EFA30128}" srcOrd="0" destOrd="0" presId="urn:microsoft.com/office/officeart/2005/8/layout/venn1"/>
    <dgm:cxn modelId="{A6651638-10C5-445E-B2A0-60AE092F7375}" type="presOf" srcId="{79ACD9EA-78A5-4919-8695-D0C870950370}" destId="{B55B02E8-3C23-41BD-8CCB-1D65C933FD7E}" srcOrd="0" destOrd="0" presId="urn:microsoft.com/office/officeart/2005/8/layout/venn1"/>
    <dgm:cxn modelId="{5928B90B-1FE5-4727-B0BB-625ACF2BF611}" srcId="{B86031A7-AC93-49D6-9C70-A1662D51D3CC}" destId="{2BD59D5B-0466-4D73-97E3-9FF57FD34C66}" srcOrd="2" destOrd="0" parTransId="{A89E410A-622D-4E6E-A4CD-B137D5D5C87B}" sibTransId="{E2F5E2C6-0738-4A54-942B-28A7DAA2FAB2}"/>
    <dgm:cxn modelId="{F112FC21-2B6A-4520-96A7-1D57BAB13124}" srcId="{B86031A7-AC93-49D6-9C70-A1662D51D3CC}" destId="{D238E4A5-4A52-4447-8F4D-9280270B5BBA}" srcOrd="1" destOrd="0" parTransId="{6F491EB9-BEE9-41BC-B3D0-FBD7FCE8BE6F}" sibTransId="{A6CE273F-4448-4009-BCE5-5CB799F48717}"/>
    <dgm:cxn modelId="{DEB53A6B-FF99-46F2-8092-2AD82AD4386E}" type="presParOf" srcId="{A7720A41-EC5D-4FA4-A467-A121EFA30128}" destId="{57DBE800-5CAA-417C-8D92-FE4A835B2607}" srcOrd="0" destOrd="0" presId="urn:microsoft.com/office/officeart/2005/8/layout/venn1"/>
    <dgm:cxn modelId="{EF30A469-E0CB-488E-975C-BE3DBE26E870}" type="presParOf" srcId="{A7720A41-EC5D-4FA4-A467-A121EFA30128}" destId="{A03979EB-40AE-4711-9759-4BB4647DAF91}" srcOrd="1" destOrd="0" presId="urn:microsoft.com/office/officeart/2005/8/layout/venn1"/>
    <dgm:cxn modelId="{BBD4035F-6B95-4A58-895A-9C8AD71E3377}" type="presParOf" srcId="{A7720A41-EC5D-4FA4-A467-A121EFA30128}" destId="{3E922F41-FD03-474F-BB93-A9AD08C6DCBE}" srcOrd="2" destOrd="0" presId="urn:microsoft.com/office/officeart/2005/8/layout/venn1"/>
    <dgm:cxn modelId="{7331FC36-3F0F-45E7-A240-EBA3F7B494A5}" type="presParOf" srcId="{A7720A41-EC5D-4FA4-A467-A121EFA30128}" destId="{A9FB02B1-601B-4A99-840B-51F2F6575D95}" srcOrd="3" destOrd="0" presId="urn:microsoft.com/office/officeart/2005/8/layout/venn1"/>
    <dgm:cxn modelId="{38B46F70-FE54-4FDC-B8DC-55E7890EE565}" type="presParOf" srcId="{A7720A41-EC5D-4FA4-A467-A121EFA30128}" destId="{1E68C761-3213-4CB2-8721-1BC18BB261F4}" srcOrd="4" destOrd="0" presId="urn:microsoft.com/office/officeart/2005/8/layout/venn1"/>
    <dgm:cxn modelId="{BD42DE4D-4B78-4873-A09B-8648388403F8}" type="presParOf" srcId="{A7720A41-EC5D-4FA4-A467-A121EFA30128}" destId="{B169229E-047E-48F4-BD8D-3660FEDD3889}" srcOrd="5" destOrd="0" presId="urn:microsoft.com/office/officeart/2005/8/layout/venn1"/>
    <dgm:cxn modelId="{AFDC76AB-7766-46D9-A025-9E9265EB764E}" type="presParOf" srcId="{A7720A41-EC5D-4FA4-A467-A121EFA30128}" destId="{6FBBA6CB-6492-44BB-93A0-C95FCE759290}" srcOrd="6" destOrd="0" presId="urn:microsoft.com/office/officeart/2005/8/layout/venn1"/>
    <dgm:cxn modelId="{F0859CD9-547D-4149-9480-E7C3C544286F}" type="presParOf" srcId="{A7720A41-EC5D-4FA4-A467-A121EFA30128}" destId="{B55B02E8-3C23-41BD-8CCB-1D65C933FD7E}" srcOrd="7" destOrd="0" presId="urn:microsoft.com/office/officeart/2005/8/layout/venn1"/>
    <dgm:cxn modelId="{D9E30C0A-0E2D-47D7-A548-C13481096299}" type="presParOf" srcId="{A7720A41-EC5D-4FA4-A467-A121EFA30128}" destId="{0CD605E1-49B3-447F-9702-DDB34AF871F1}" srcOrd="8" destOrd="0" presId="urn:microsoft.com/office/officeart/2005/8/layout/venn1"/>
    <dgm:cxn modelId="{4BB39650-7C0A-4E2F-ACDA-9CFB52B60CC2}" type="presParOf" srcId="{A7720A41-EC5D-4FA4-A467-A121EFA30128}" destId="{07E4EE46-5A0E-42DE-8A86-6F000B190E4F}" srcOrd="9" destOrd="0" presId="urn:microsoft.com/office/officeart/2005/8/layout/venn1"/>
    <dgm:cxn modelId="{EB6E54F9-BF94-44D1-8C4B-5EDB902207AA}" type="presParOf" srcId="{A7720A41-EC5D-4FA4-A467-A121EFA30128}" destId="{024CF8D5-BB96-4B8A-A542-512CD484566D}" srcOrd="10" destOrd="0" presId="urn:microsoft.com/office/officeart/2005/8/layout/venn1"/>
    <dgm:cxn modelId="{1B8756AF-76DE-4214-BC10-DCA54EE8CDE2}" type="presParOf" srcId="{A7720A41-EC5D-4FA4-A467-A121EFA30128}" destId="{94A29BEE-8DC0-41C6-9559-475FF9018F80}" srcOrd="11" destOrd="0" presId="urn:microsoft.com/office/officeart/2005/8/layout/venn1"/>
    <dgm:cxn modelId="{D6BD4E1A-5E4B-4923-9555-5D019B0A9635}" type="presParOf" srcId="{A7720A41-EC5D-4FA4-A467-A121EFA30128}" destId="{18358EDB-3D3C-43D0-94EB-1BABA5FA662E}" srcOrd="12" destOrd="0" presId="urn:microsoft.com/office/officeart/2005/8/layout/venn1"/>
    <dgm:cxn modelId="{47FCC627-18C4-496E-B88E-452511532ADF}" type="presParOf" srcId="{A7720A41-EC5D-4FA4-A467-A121EFA30128}" destId="{D6AA6C48-8A46-4CF5-BA59-200963D6E67C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776581F-C6F4-4B76-9987-1D4958E3D3E6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A0DB80-A703-4E78-8D4C-D1B42E0BF280}">
      <dgm:prSet/>
      <dgm:spPr/>
      <dgm:t>
        <a:bodyPr/>
        <a:lstStyle/>
        <a:p>
          <a:pPr rtl="0"/>
          <a:r>
            <a:rPr lang="en-US" baseline="0" dirty="0"/>
            <a:t>Sample Application Deployment</a:t>
          </a:r>
          <a:endParaRPr lang="en-US" dirty="0"/>
        </a:p>
      </dgm:t>
    </dgm:pt>
    <dgm:pt modelId="{8D2769D3-C997-423A-9E47-FC744778862C}" type="parTrans" cxnId="{A0C49CF3-79F7-4BE2-B6C0-8C1A1A4E8F93}">
      <dgm:prSet/>
      <dgm:spPr/>
      <dgm:t>
        <a:bodyPr/>
        <a:lstStyle/>
        <a:p>
          <a:endParaRPr lang="en-US"/>
        </a:p>
      </dgm:t>
    </dgm:pt>
    <dgm:pt modelId="{C6D5A3FC-969C-4F07-B8B7-6C86151B55B2}" type="sibTrans" cxnId="{A0C49CF3-79F7-4BE2-B6C0-8C1A1A4E8F93}">
      <dgm:prSet/>
      <dgm:spPr/>
      <dgm:t>
        <a:bodyPr/>
        <a:lstStyle/>
        <a:p>
          <a:endParaRPr lang="en-US"/>
        </a:p>
      </dgm:t>
    </dgm:pt>
    <dgm:pt modelId="{1AF992EA-D27D-40D4-9718-A76EC0CBD84B}" type="pres">
      <dgm:prSet presAssocID="{7776581F-C6F4-4B76-9987-1D4958E3D3E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71542F6-3356-4491-8AA9-E10CFDDCC34D}" type="pres">
      <dgm:prSet presAssocID="{3AA0DB80-A703-4E78-8D4C-D1B42E0BF280}" presName="circle1" presStyleLbl="node1" presStyleIdx="0" presStyleCnt="1"/>
      <dgm:spPr/>
    </dgm:pt>
    <dgm:pt modelId="{4925C43B-9371-4B1B-A07F-6285C8ED45CC}" type="pres">
      <dgm:prSet presAssocID="{3AA0DB80-A703-4E78-8D4C-D1B42E0BF280}" presName="space" presStyleCnt="0"/>
      <dgm:spPr/>
    </dgm:pt>
    <dgm:pt modelId="{B14EAE74-1016-4FF8-A926-6FA7DD3485CD}" type="pres">
      <dgm:prSet presAssocID="{3AA0DB80-A703-4E78-8D4C-D1B42E0BF280}" presName="rect1" presStyleLbl="alignAcc1" presStyleIdx="0" presStyleCnt="1" custAng="0" custLinFactNeighborY="-20842"/>
      <dgm:spPr/>
    </dgm:pt>
    <dgm:pt modelId="{56322435-7D5B-4C49-81CC-BDE5DF171277}" type="pres">
      <dgm:prSet presAssocID="{3AA0DB80-A703-4E78-8D4C-D1B42E0BF28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27D14A1-60C5-4129-ABA1-7E6AA653691A}" type="presOf" srcId="{3AA0DB80-A703-4E78-8D4C-D1B42E0BF280}" destId="{B14EAE74-1016-4FF8-A926-6FA7DD3485CD}" srcOrd="0" destOrd="0" presId="urn:microsoft.com/office/officeart/2005/8/layout/target3"/>
    <dgm:cxn modelId="{4BC3E84D-F0AC-4E92-AF20-5983058E0079}" type="presOf" srcId="{3AA0DB80-A703-4E78-8D4C-D1B42E0BF280}" destId="{56322435-7D5B-4C49-81CC-BDE5DF171277}" srcOrd="1" destOrd="0" presId="urn:microsoft.com/office/officeart/2005/8/layout/target3"/>
    <dgm:cxn modelId="{A0C49CF3-79F7-4BE2-B6C0-8C1A1A4E8F93}" srcId="{7776581F-C6F4-4B76-9987-1D4958E3D3E6}" destId="{3AA0DB80-A703-4E78-8D4C-D1B42E0BF280}" srcOrd="0" destOrd="0" parTransId="{8D2769D3-C997-423A-9E47-FC744778862C}" sibTransId="{C6D5A3FC-969C-4F07-B8B7-6C86151B55B2}"/>
    <dgm:cxn modelId="{68E5EF45-3B8F-4FC2-B97C-BF71A56FB77C}" type="presOf" srcId="{7776581F-C6F4-4B76-9987-1D4958E3D3E6}" destId="{1AF992EA-D27D-40D4-9718-A76EC0CBD84B}" srcOrd="0" destOrd="0" presId="urn:microsoft.com/office/officeart/2005/8/layout/target3"/>
    <dgm:cxn modelId="{3D69977D-7057-47C5-BCE0-C89BA2BC3B50}" type="presParOf" srcId="{1AF992EA-D27D-40D4-9718-A76EC0CBD84B}" destId="{C71542F6-3356-4491-8AA9-E10CFDDCC34D}" srcOrd="0" destOrd="0" presId="urn:microsoft.com/office/officeart/2005/8/layout/target3"/>
    <dgm:cxn modelId="{829BD310-672D-4854-ACB4-06D619AC3602}" type="presParOf" srcId="{1AF992EA-D27D-40D4-9718-A76EC0CBD84B}" destId="{4925C43B-9371-4B1B-A07F-6285C8ED45CC}" srcOrd="1" destOrd="0" presId="urn:microsoft.com/office/officeart/2005/8/layout/target3"/>
    <dgm:cxn modelId="{62B1ED5C-D2BE-49F9-B669-480EE4A6FF71}" type="presParOf" srcId="{1AF992EA-D27D-40D4-9718-A76EC0CBD84B}" destId="{B14EAE74-1016-4FF8-A926-6FA7DD3485CD}" srcOrd="2" destOrd="0" presId="urn:microsoft.com/office/officeart/2005/8/layout/target3"/>
    <dgm:cxn modelId="{57BC8288-BF9D-4BC4-992A-E2B1D2123B00}" type="presParOf" srcId="{1AF992EA-D27D-40D4-9718-A76EC0CBD84B}" destId="{56322435-7D5B-4C49-81CC-BDE5DF17127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B91FF80-B667-4BC2-BEE2-C044C7E91B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CFFE9-1A68-4189-BB2D-0020B62FB336}">
      <dgm:prSet/>
      <dgm:spPr/>
      <dgm:t>
        <a:bodyPr/>
        <a:lstStyle/>
        <a:p>
          <a:pPr rtl="0"/>
          <a:r>
            <a:rPr lang="en-US" dirty="0"/>
            <a:t>TechNet Virtual Labs  </a:t>
          </a:r>
          <a:r>
            <a:rPr lang="en-US" u="sng" dirty="0">
              <a:hlinkClick xmlns:r="http://schemas.openxmlformats.org/officeDocument/2006/relationships" r:id="rId1"/>
            </a:rPr>
            <a:t>https://technet.microsoft.com/en-us/virtuallabs</a:t>
          </a:r>
          <a:endParaRPr lang="en-US" dirty="0"/>
        </a:p>
      </dgm:t>
    </dgm:pt>
    <dgm:pt modelId="{8D7D8827-015C-43D2-9E87-B3F4D33BE24B}" type="parTrans" cxnId="{4673BC2C-3021-490E-A9FF-57089D26C817}">
      <dgm:prSet/>
      <dgm:spPr/>
      <dgm:t>
        <a:bodyPr/>
        <a:lstStyle/>
        <a:p>
          <a:endParaRPr lang="en-US"/>
        </a:p>
      </dgm:t>
    </dgm:pt>
    <dgm:pt modelId="{3474F054-F982-4905-8037-08A72AD83769}" type="sibTrans" cxnId="{4673BC2C-3021-490E-A9FF-57089D26C817}">
      <dgm:prSet/>
      <dgm:spPr/>
      <dgm:t>
        <a:bodyPr/>
        <a:lstStyle/>
        <a:p>
          <a:endParaRPr lang="en-US"/>
        </a:p>
      </dgm:t>
    </dgm:pt>
    <dgm:pt modelId="{A96E81BF-7C84-4E03-A646-96A6A5B1AC06}">
      <dgm:prSet/>
      <dgm:spPr/>
      <dgm:t>
        <a:bodyPr/>
        <a:lstStyle/>
        <a:p>
          <a:pPr rtl="0"/>
          <a:r>
            <a:rPr lang="en-US" dirty="0"/>
            <a:t>Microsoft Virtual Academy   </a:t>
          </a:r>
          <a:r>
            <a:rPr lang="en-US" dirty="0">
              <a:hlinkClick xmlns:r="http://schemas.openxmlformats.org/officeDocument/2006/relationships" r:id="rId2"/>
            </a:rPr>
            <a:t>https://mva.microsoft.com/</a:t>
          </a:r>
          <a:endParaRPr lang="en-US" dirty="0"/>
        </a:p>
      </dgm:t>
    </dgm:pt>
    <dgm:pt modelId="{2C014249-1843-4DE3-BA7D-29745414D8BD}" type="parTrans" cxnId="{032ECDAC-628E-474F-AEA7-CC5F3E9F4DC0}">
      <dgm:prSet/>
      <dgm:spPr/>
      <dgm:t>
        <a:bodyPr/>
        <a:lstStyle/>
        <a:p>
          <a:endParaRPr lang="en-US"/>
        </a:p>
      </dgm:t>
    </dgm:pt>
    <dgm:pt modelId="{3D39CE58-C334-4A82-929B-9529BF093628}" type="sibTrans" cxnId="{032ECDAC-628E-474F-AEA7-CC5F3E9F4DC0}">
      <dgm:prSet/>
      <dgm:spPr/>
      <dgm:t>
        <a:bodyPr/>
        <a:lstStyle/>
        <a:p>
          <a:endParaRPr lang="en-US"/>
        </a:p>
      </dgm:t>
    </dgm:pt>
    <dgm:pt modelId="{8349A02F-88E4-4B5C-A228-759F703D1670}" type="pres">
      <dgm:prSet presAssocID="{3B91FF80-B667-4BC2-BEE2-C044C7E91B16}" presName="linear" presStyleCnt="0">
        <dgm:presLayoutVars>
          <dgm:animLvl val="lvl"/>
          <dgm:resizeHandles val="exact"/>
        </dgm:presLayoutVars>
      </dgm:prSet>
      <dgm:spPr/>
    </dgm:pt>
    <dgm:pt modelId="{83F5AC59-826C-45E6-94A0-100428685628}" type="pres">
      <dgm:prSet presAssocID="{97CCFFE9-1A68-4189-BB2D-0020B62FB3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B404600-9842-42EB-848A-46F64269504C}" type="pres">
      <dgm:prSet presAssocID="{3474F054-F982-4905-8037-08A72AD83769}" presName="spacer" presStyleCnt="0"/>
      <dgm:spPr/>
    </dgm:pt>
    <dgm:pt modelId="{D849BB04-DEC7-4D8C-80A9-1966134AC774}" type="pres">
      <dgm:prSet presAssocID="{A96E81BF-7C84-4E03-A646-96A6A5B1AC0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F62978A-FD89-45B8-93B5-95F28E8504D6}" type="presOf" srcId="{3B91FF80-B667-4BC2-BEE2-C044C7E91B16}" destId="{8349A02F-88E4-4B5C-A228-759F703D1670}" srcOrd="0" destOrd="0" presId="urn:microsoft.com/office/officeart/2005/8/layout/vList2"/>
    <dgm:cxn modelId="{032ECDAC-628E-474F-AEA7-CC5F3E9F4DC0}" srcId="{3B91FF80-B667-4BC2-BEE2-C044C7E91B16}" destId="{A96E81BF-7C84-4E03-A646-96A6A5B1AC06}" srcOrd="1" destOrd="0" parTransId="{2C014249-1843-4DE3-BA7D-29745414D8BD}" sibTransId="{3D39CE58-C334-4A82-929B-9529BF093628}"/>
    <dgm:cxn modelId="{BA54322B-C9DF-48C4-A1D5-26104E35EADA}" type="presOf" srcId="{97CCFFE9-1A68-4189-BB2D-0020B62FB336}" destId="{83F5AC59-826C-45E6-94A0-100428685628}" srcOrd="0" destOrd="0" presId="urn:microsoft.com/office/officeart/2005/8/layout/vList2"/>
    <dgm:cxn modelId="{4673BC2C-3021-490E-A9FF-57089D26C817}" srcId="{3B91FF80-B667-4BC2-BEE2-C044C7E91B16}" destId="{97CCFFE9-1A68-4189-BB2D-0020B62FB336}" srcOrd="0" destOrd="0" parTransId="{8D7D8827-015C-43D2-9E87-B3F4D33BE24B}" sibTransId="{3474F054-F982-4905-8037-08A72AD83769}"/>
    <dgm:cxn modelId="{C79180FB-B1DD-48F7-AE9E-CE9B3410B6B2}" type="presOf" srcId="{A96E81BF-7C84-4E03-A646-96A6A5B1AC06}" destId="{D849BB04-DEC7-4D8C-80A9-1966134AC774}" srcOrd="0" destOrd="0" presId="urn:microsoft.com/office/officeart/2005/8/layout/vList2"/>
    <dgm:cxn modelId="{63A75856-E6D7-481F-883F-FDA4C5F88AD9}" type="presParOf" srcId="{8349A02F-88E4-4B5C-A228-759F703D1670}" destId="{83F5AC59-826C-45E6-94A0-100428685628}" srcOrd="0" destOrd="0" presId="urn:microsoft.com/office/officeart/2005/8/layout/vList2"/>
    <dgm:cxn modelId="{472E5AA4-E46F-48A3-8D5B-D7CC8A1C340E}" type="presParOf" srcId="{8349A02F-88E4-4B5C-A228-759F703D1670}" destId="{5B404600-9842-42EB-848A-46F64269504C}" srcOrd="1" destOrd="0" presId="urn:microsoft.com/office/officeart/2005/8/layout/vList2"/>
    <dgm:cxn modelId="{C9B7986C-4A36-4E6B-909E-EB13FCD4F2EF}" type="presParOf" srcId="{8349A02F-88E4-4B5C-A228-759F703D1670}" destId="{D849BB04-DEC7-4D8C-80A9-1966134AC7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4A7897-0723-4138-80A5-FCCC4D610A96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A081DA-0B1A-49B6-B65D-2181304E0EEF}">
      <dgm:prSet/>
      <dgm:spPr/>
      <dgm:t>
        <a:bodyPr/>
        <a:lstStyle/>
        <a:p>
          <a:pPr rtl="0"/>
          <a:r>
            <a:rPr lang="en-US" b="1" baseline="0" dirty="0"/>
            <a:t>Software Updates</a:t>
          </a:r>
          <a:endParaRPr lang="en-US" dirty="0"/>
        </a:p>
      </dgm:t>
    </dgm:pt>
    <dgm:pt modelId="{63D66EF7-5919-48A2-B8A1-68E60B31B3D5}" type="parTrans" cxnId="{491DE893-70A8-49CD-9D84-9D9AFD2292A8}">
      <dgm:prSet/>
      <dgm:spPr/>
      <dgm:t>
        <a:bodyPr/>
        <a:lstStyle/>
        <a:p>
          <a:endParaRPr lang="en-US"/>
        </a:p>
      </dgm:t>
    </dgm:pt>
    <dgm:pt modelId="{32A74155-CAEB-466A-8304-37AF13B0DD32}" type="sibTrans" cxnId="{491DE893-70A8-49CD-9D84-9D9AFD2292A8}">
      <dgm:prSet/>
      <dgm:spPr/>
      <dgm:t>
        <a:bodyPr/>
        <a:lstStyle/>
        <a:p>
          <a:endParaRPr lang="en-US"/>
        </a:p>
      </dgm:t>
    </dgm:pt>
    <dgm:pt modelId="{C7A0A943-D8F0-497C-AE02-146B26BE670C}" type="pres">
      <dgm:prSet presAssocID="{914A7897-0723-4138-80A5-FCCC4D610A9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D0A551D-AD90-4908-AC7C-B25C6544ECC2}" type="pres">
      <dgm:prSet presAssocID="{A0A081DA-0B1A-49B6-B65D-2181304E0EEF}" presName="circle1" presStyleLbl="node1" presStyleIdx="0" presStyleCnt="1"/>
      <dgm:spPr/>
    </dgm:pt>
    <dgm:pt modelId="{67F0CB4B-BF17-4FFF-9556-47DE159D5B0E}" type="pres">
      <dgm:prSet presAssocID="{A0A081DA-0B1A-49B6-B65D-2181304E0EEF}" presName="space" presStyleCnt="0"/>
      <dgm:spPr/>
    </dgm:pt>
    <dgm:pt modelId="{4F61B82A-74FE-4B22-81AB-7CC0B1E91B76}" type="pres">
      <dgm:prSet presAssocID="{A0A081DA-0B1A-49B6-B65D-2181304E0EEF}" presName="rect1" presStyleLbl="alignAcc1" presStyleIdx="0" presStyleCnt="1"/>
      <dgm:spPr/>
    </dgm:pt>
    <dgm:pt modelId="{03F628E3-C7D2-4A31-A501-7FF35326D502}" type="pres">
      <dgm:prSet presAssocID="{A0A081DA-0B1A-49B6-B65D-2181304E0EEF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91DE893-70A8-49CD-9D84-9D9AFD2292A8}" srcId="{914A7897-0723-4138-80A5-FCCC4D610A96}" destId="{A0A081DA-0B1A-49B6-B65D-2181304E0EEF}" srcOrd="0" destOrd="0" parTransId="{63D66EF7-5919-48A2-B8A1-68E60B31B3D5}" sibTransId="{32A74155-CAEB-466A-8304-37AF13B0DD32}"/>
    <dgm:cxn modelId="{7DD6E1A7-E8BB-48C8-9C82-E19367061302}" type="presOf" srcId="{A0A081DA-0B1A-49B6-B65D-2181304E0EEF}" destId="{03F628E3-C7D2-4A31-A501-7FF35326D502}" srcOrd="1" destOrd="0" presId="urn:microsoft.com/office/officeart/2005/8/layout/target3"/>
    <dgm:cxn modelId="{94C02925-0275-429F-8E5E-61F218BCD6E0}" type="presOf" srcId="{914A7897-0723-4138-80A5-FCCC4D610A96}" destId="{C7A0A943-D8F0-497C-AE02-146B26BE670C}" srcOrd="0" destOrd="0" presId="urn:microsoft.com/office/officeart/2005/8/layout/target3"/>
    <dgm:cxn modelId="{417D66C7-36EF-49BB-8E87-98D46EB9036A}" type="presOf" srcId="{A0A081DA-0B1A-49B6-B65D-2181304E0EEF}" destId="{4F61B82A-74FE-4B22-81AB-7CC0B1E91B76}" srcOrd="0" destOrd="0" presId="urn:microsoft.com/office/officeart/2005/8/layout/target3"/>
    <dgm:cxn modelId="{51D51307-2FCF-4AFC-9229-CE0141EDF567}" type="presParOf" srcId="{C7A0A943-D8F0-497C-AE02-146B26BE670C}" destId="{CD0A551D-AD90-4908-AC7C-B25C6544ECC2}" srcOrd="0" destOrd="0" presId="urn:microsoft.com/office/officeart/2005/8/layout/target3"/>
    <dgm:cxn modelId="{A8F46616-DBC8-4C52-82CB-7E3CEC3C8D38}" type="presParOf" srcId="{C7A0A943-D8F0-497C-AE02-146B26BE670C}" destId="{67F0CB4B-BF17-4FFF-9556-47DE159D5B0E}" srcOrd="1" destOrd="0" presId="urn:microsoft.com/office/officeart/2005/8/layout/target3"/>
    <dgm:cxn modelId="{10C5D4AF-3A11-4244-B3AD-90F6C797A25D}" type="presParOf" srcId="{C7A0A943-D8F0-497C-AE02-146B26BE670C}" destId="{4F61B82A-74FE-4B22-81AB-7CC0B1E91B76}" srcOrd="2" destOrd="0" presId="urn:microsoft.com/office/officeart/2005/8/layout/target3"/>
    <dgm:cxn modelId="{FC47C5C3-772E-4E81-A6CD-4BE75D0F1AAC}" type="presParOf" srcId="{C7A0A943-D8F0-497C-AE02-146B26BE670C}" destId="{03F628E3-C7D2-4A31-A501-7FF35326D50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0D31B-7C10-4BDC-ABD5-D070673CEB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864938-A65E-4900-860B-3A881CEF8171}">
      <dgm:prSet/>
      <dgm:spPr/>
      <dgm:t>
        <a:bodyPr/>
        <a:lstStyle/>
        <a:p>
          <a:pPr rtl="0"/>
          <a:r>
            <a:rPr lang="en-US" baseline="0"/>
            <a:t>Dewayne Holiway</a:t>
          </a:r>
          <a:br>
            <a:rPr lang="en-US" baseline="0"/>
          </a:br>
          <a:r>
            <a:rPr lang="en-US" baseline="0"/>
            <a:t>Systems Software Engineer</a:t>
          </a:r>
          <a:br>
            <a:rPr lang="en-US" baseline="0"/>
          </a:br>
          <a:r>
            <a:rPr lang="en-US" baseline="0"/>
            <a:t>Oak Ridge National Labortory </a:t>
          </a:r>
          <a:endParaRPr lang="en-US"/>
        </a:p>
      </dgm:t>
    </dgm:pt>
    <dgm:pt modelId="{654534AF-CB28-4CB0-A020-38DB41E48220}" type="parTrans" cxnId="{9F818039-7390-46CF-9183-EC2FE12ED5D0}">
      <dgm:prSet/>
      <dgm:spPr/>
      <dgm:t>
        <a:bodyPr/>
        <a:lstStyle/>
        <a:p>
          <a:endParaRPr lang="en-US"/>
        </a:p>
      </dgm:t>
    </dgm:pt>
    <dgm:pt modelId="{657900A1-D4E7-48F8-80E0-8D799FC429C8}" type="sibTrans" cxnId="{9F818039-7390-46CF-9183-EC2FE12ED5D0}">
      <dgm:prSet/>
      <dgm:spPr/>
      <dgm:t>
        <a:bodyPr/>
        <a:lstStyle/>
        <a:p>
          <a:endParaRPr lang="en-US"/>
        </a:p>
      </dgm:t>
    </dgm:pt>
    <dgm:pt modelId="{EE87A917-F85E-4C63-B690-CDBC90F8EC75}" type="pres">
      <dgm:prSet presAssocID="{3FA0D31B-7C10-4BDC-ABD5-D070673CEB32}" presName="linear" presStyleCnt="0">
        <dgm:presLayoutVars>
          <dgm:animLvl val="lvl"/>
          <dgm:resizeHandles val="exact"/>
        </dgm:presLayoutVars>
      </dgm:prSet>
      <dgm:spPr/>
    </dgm:pt>
    <dgm:pt modelId="{D1761EBE-A9D0-44D2-B260-9A7624A23F46}" type="pres">
      <dgm:prSet presAssocID="{EC864938-A65E-4900-860B-3A881CEF817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D5BE99D-8622-4E08-83CF-4BCD881B4AB9}" type="presOf" srcId="{3FA0D31B-7C10-4BDC-ABD5-D070673CEB32}" destId="{EE87A917-F85E-4C63-B690-CDBC90F8EC75}" srcOrd="0" destOrd="0" presId="urn:microsoft.com/office/officeart/2005/8/layout/vList2"/>
    <dgm:cxn modelId="{A696A50D-E901-4335-A389-D91114299459}" type="presOf" srcId="{EC864938-A65E-4900-860B-3A881CEF8171}" destId="{D1761EBE-A9D0-44D2-B260-9A7624A23F46}" srcOrd="0" destOrd="0" presId="urn:microsoft.com/office/officeart/2005/8/layout/vList2"/>
    <dgm:cxn modelId="{9F818039-7390-46CF-9183-EC2FE12ED5D0}" srcId="{3FA0D31B-7C10-4BDC-ABD5-D070673CEB32}" destId="{EC864938-A65E-4900-860B-3A881CEF8171}" srcOrd="0" destOrd="0" parTransId="{654534AF-CB28-4CB0-A020-38DB41E48220}" sibTransId="{657900A1-D4E7-48F8-80E0-8D799FC429C8}"/>
    <dgm:cxn modelId="{EDD50254-2831-43F0-8C39-DF73550D0133}" type="presParOf" srcId="{EE87A917-F85E-4C63-B690-CDBC90F8EC75}" destId="{D1761EBE-A9D0-44D2-B260-9A7624A23F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151DC1B-3A23-4304-9F13-4E4AEBFE527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8BB9A8-384F-4170-B256-65E54A41443A}">
      <dgm:prSet/>
      <dgm:spPr/>
      <dgm:t>
        <a:bodyPr/>
        <a:lstStyle/>
        <a:p>
          <a:pPr rtl="0"/>
          <a:r>
            <a:rPr lang="en-US" dirty="0"/>
            <a:t>Application Updates</a:t>
          </a:r>
        </a:p>
      </dgm:t>
    </dgm:pt>
    <dgm:pt modelId="{AFF85BF2-200B-48B3-A83B-1E9D918751A6}" type="parTrans" cxnId="{3B7E54D3-E996-491C-8EA7-7672E40A5ED9}">
      <dgm:prSet/>
      <dgm:spPr/>
      <dgm:t>
        <a:bodyPr/>
        <a:lstStyle/>
        <a:p>
          <a:endParaRPr lang="en-US"/>
        </a:p>
      </dgm:t>
    </dgm:pt>
    <dgm:pt modelId="{0D792E71-6460-4FAB-B92D-721AC3F4CCDE}" type="sibTrans" cxnId="{3B7E54D3-E996-491C-8EA7-7672E40A5ED9}">
      <dgm:prSet/>
      <dgm:spPr/>
      <dgm:t>
        <a:bodyPr/>
        <a:lstStyle/>
        <a:p>
          <a:endParaRPr lang="en-US"/>
        </a:p>
      </dgm:t>
    </dgm:pt>
    <dgm:pt modelId="{AEF0C5E3-A3AC-4E4C-8F17-1B8E1E403FD2}">
      <dgm:prSet/>
      <dgm:spPr/>
      <dgm:t>
        <a:bodyPr/>
        <a:lstStyle/>
        <a:p>
          <a:pPr rtl="0"/>
          <a:r>
            <a:rPr lang="en-US"/>
            <a:t>Periodically check</a:t>
          </a:r>
        </a:p>
      </dgm:t>
    </dgm:pt>
    <dgm:pt modelId="{0AB75949-4AA0-4C1D-AC4C-13695C36ACA4}" type="parTrans" cxnId="{3461909B-4857-4AB8-B202-B36A68E7B9B5}">
      <dgm:prSet/>
      <dgm:spPr/>
      <dgm:t>
        <a:bodyPr/>
        <a:lstStyle/>
        <a:p>
          <a:endParaRPr lang="en-US"/>
        </a:p>
      </dgm:t>
    </dgm:pt>
    <dgm:pt modelId="{2B0A68D1-B14D-4688-9B01-B693EAE92387}" type="sibTrans" cxnId="{3461909B-4857-4AB8-B202-B36A68E7B9B5}">
      <dgm:prSet/>
      <dgm:spPr/>
      <dgm:t>
        <a:bodyPr/>
        <a:lstStyle/>
        <a:p>
          <a:endParaRPr lang="en-US"/>
        </a:p>
      </dgm:t>
    </dgm:pt>
    <dgm:pt modelId="{192FD4E5-A221-4ADC-9D2B-7F0E9E98294B}">
      <dgm:prSet/>
      <dgm:spPr/>
      <dgm:t>
        <a:bodyPr/>
        <a:lstStyle/>
        <a:p>
          <a:pPr rtl="0"/>
          <a:r>
            <a:rPr lang="en-US"/>
            <a:t>Monitor RSS feeds</a:t>
          </a:r>
        </a:p>
      </dgm:t>
    </dgm:pt>
    <dgm:pt modelId="{0DA3A791-9D1E-4ADE-930F-F91FB56EE1EE}" type="parTrans" cxnId="{73694E77-9914-426E-B446-ADE8C3E14A1B}">
      <dgm:prSet/>
      <dgm:spPr/>
      <dgm:t>
        <a:bodyPr/>
        <a:lstStyle/>
        <a:p>
          <a:endParaRPr lang="en-US"/>
        </a:p>
      </dgm:t>
    </dgm:pt>
    <dgm:pt modelId="{AE96334D-0E61-4E28-8DC0-74A273AEACCF}" type="sibTrans" cxnId="{73694E77-9914-426E-B446-ADE8C3E14A1B}">
      <dgm:prSet/>
      <dgm:spPr/>
      <dgm:t>
        <a:bodyPr/>
        <a:lstStyle/>
        <a:p>
          <a:endParaRPr lang="en-US"/>
        </a:p>
      </dgm:t>
    </dgm:pt>
    <dgm:pt modelId="{AD22A2C6-ED40-4F74-82F4-BD134E46CF24}">
      <dgm:prSet/>
      <dgm:spPr/>
      <dgm:t>
        <a:bodyPr/>
        <a:lstStyle/>
        <a:p>
          <a:pPr rtl="0"/>
          <a:r>
            <a:rPr lang="en-US"/>
            <a:t>Keep a Template</a:t>
          </a:r>
        </a:p>
      </dgm:t>
    </dgm:pt>
    <dgm:pt modelId="{B5C5C0D2-75B1-474A-8FFF-C92E7E75668F}" type="parTrans" cxnId="{B3E563FD-0A15-4F34-A031-9468E4CD7A19}">
      <dgm:prSet/>
      <dgm:spPr/>
      <dgm:t>
        <a:bodyPr/>
        <a:lstStyle/>
        <a:p>
          <a:endParaRPr lang="en-US"/>
        </a:p>
      </dgm:t>
    </dgm:pt>
    <dgm:pt modelId="{B038E022-1035-4875-B4A3-53435E55C9A3}" type="sibTrans" cxnId="{B3E563FD-0A15-4F34-A031-9468E4CD7A19}">
      <dgm:prSet/>
      <dgm:spPr/>
      <dgm:t>
        <a:bodyPr/>
        <a:lstStyle/>
        <a:p>
          <a:endParaRPr lang="en-US"/>
        </a:p>
      </dgm:t>
    </dgm:pt>
    <dgm:pt modelId="{F713ECFF-502B-4F9C-A2FA-51573A6F9581}">
      <dgm:prSet/>
      <dgm:spPr/>
      <dgm:t>
        <a:bodyPr/>
        <a:lstStyle/>
        <a:p>
          <a:pPr rtl="0"/>
          <a:r>
            <a:rPr lang="en-US"/>
            <a:t>Test </a:t>
          </a:r>
        </a:p>
      </dgm:t>
    </dgm:pt>
    <dgm:pt modelId="{0548B211-DC0F-47A3-AC7C-47B63066A79F}" type="parTrans" cxnId="{413A575D-B090-49DF-A092-204D69E0C9BA}">
      <dgm:prSet/>
      <dgm:spPr/>
      <dgm:t>
        <a:bodyPr/>
        <a:lstStyle/>
        <a:p>
          <a:endParaRPr lang="en-US"/>
        </a:p>
      </dgm:t>
    </dgm:pt>
    <dgm:pt modelId="{59460F5D-2BB8-4734-A684-C23F8D7C9A27}" type="sibTrans" cxnId="{413A575D-B090-49DF-A092-204D69E0C9BA}">
      <dgm:prSet/>
      <dgm:spPr/>
      <dgm:t>
        <a:bodyPr/>
        <a:lstStyle/>
        <a:p>
          <a:endParaRPr lang="en-US"/>
        </a:p>
      </dgm:t>
    </dgm:pt>
    <dgm:pt modelId="{3380E719-E7E0-4544-9108-60701BCA522B}">
      <dgm:prSet/>
      <dgm:spPr/>
      <dgm:t>
        <a:bodyPr/>
        <a:lstStyle/>
        <a:p>
          <a:pPr rtl="0"/>
          <a:r>
            <a:rPr lang="en-US" dirty="0"/>
            <a:t>Microsoft Updates /</a:t>
          </a:r>
        </a:p>
        <a:p>
          <a:pPr rtl="0"/>
          <a:r>
            <a:rPr lang="en-US" dirty="0"/>
            <a:t>Office 365</a:t>
          </a:r>
        </a:p>
      </dgm:t>
    </dgm:pt>
    <dgm:pt modelId="{EC0C934C-D62B-45B8-B4D7-A87ED9E4FB80}" type="parTrans" cxnId="{66291A2F-11D5-4E84-9332-567C0158984B}">
      <dgm:prSet/>
      <dgm:spPr/>
      <dgm:t>
        <a:bodyPr/>
        <a:lstStyle/>
        <a:p>
          <a:endParaRPr lang="en-US"/>
        </a:p>
      </dgm:t>
    </dgm:pt>
    <dgm:pt modelId="{0203103F-AEF3-4348-BF0D-BF31F1B9C6A2}" type="sibTrans" cxnId="{66291A2F-11D5-4E84-9332-567C0158984B}">
      <dgm:prSet/>
      <dgm:spPr/>
      <dgm:t>
        <a:bodyPr/>
        <a:lstStyle/>
        <a:p>
          <a:endParaRPr lang="en-US"/>
        </a:p>
      </dgm:t>
    </dgm:pt>
    <dgm:pt modelId="{CA254A42-5D28-4E37-957A-845EC9E0A933}">
      <dgm:prSet/>
      <dgm:spPr/>
      <dgm:t>
        <a:bodyPr/>
        <a:lstStyle/>
        <a:p>
          <a:pPr rtl="0"/>
          <a:r>
            <a:rPr lang="en-US" dirty="0"/>
            <a:t>SCCM Ties into WSUS</a:t>
          </a:r>
        </a:p>
      </dgm:t>
    </dgm:pt>
    <dgm:pt modelId="{BF3C9D1B-7627-441C-A48F-B32CFC1F9F0A}" type="parTrans" cxnId="{D43FEAD8-BA17-4583-8FA6-1A45964068F0}">
      <dgm:prSet/>
      <dgm:spPr/>
      <dgm:t>
        <a:bodyPr/>
        <a:lstStyle/>
        <a:p>
          <a:endParaRPr lang="en-US"/>
        </a:p>
      </dgm:t>
    </dgm:pt>
    <dgm:pt modelId="{A3DFB0A2-FDA9-4BEE-903D-AE9638FDF470}" type="sibTrans" cxnId="{D43FEAD8-BA17-4583-8FA6-1A45964068F0}">
      <dgm:prSet/>
      <dgm:spPr/>
      <dgm:t>
        <a:bodyPr/>
        <a:lstStyle/>
        <a:p>
          <a:endParaRPr lang="en-US"/>
        </a:p>
      </dgm:t>
    </dgm:pt>
    <dgm:pt modelId="{5C5DD9AD-1E25-4A37-A67B-F384E0B3DB57}" type="pres">
      <dgm:prSet presAssocID="{B151DC1B-3A23-4304-9F13-4E4AEBFE527F}" presName="Name0" presStyleCnt="0">
        <dgm:presLayoutVars>
          <dgm:dir/>
          <dgm:resizeHandles val="exact"/>
        </dgm:presLayoutVars>
      </dgm:prSet>
      <dgm:spPr/>
    </dgm:pt>
    <dgm:pt modelId="{44265A00-66A6-4DD6-8463-5230CE46F056}" type="pres">
      <dgm:prSet presAssocID="{758BB9A8-384F-4170-B256-65E54A41443A}" presName="node" presStyleLbl="node1" presStyleIdx="0" presStyleCnt="2">
        <dgm:presLayoutVars>
          <dgm:bulletEnabled val="1"/>
        </dgm:presLayoutVars>
      </dgm:prSet>
      <dgm:spPr/>
    </dgm:pt>
    <dgm:pt modelId="{CD5E2FCB-25EB-42F7-9271-7FB33A23951C}" type="pres">
      <dgm:prSet presAssocID="{0D792E71-6460-4FAB-B92D-721AC3F4CCDE}" presName="sibTrans" presStyleCnt="0"/>
      <dgm:spPr/>
    </dgm:pt>
    <dgm:pt modelId="{2C625573-7797-4FF4-B2B2-EA36BFEB468E}" type="pres">
      <dgm:prSet presAssocID="{3380E719-E7E0-4544-9108-60701BCA522B}" presName="node" presStyleLbl="node1" presStyleIdx="1" presStyleCnt="2">
        <dgm:presLayoutVars>
          <dgm:bulletEnabled val="1"/>
        </dgm:presLayoutVars>
      </dgm:prSet>
      <dgm:spPr/>
    </dgm:pt>
  </dgm:ptLst>
  <dgm:cxnLst>
    <dgm:cxn modelId="{90271701-9CD2-4A96-AF47-72D7D0D0E9D5}" type="presOf" srcId="{3380E719-E7E0-4544-9108-60701BCA522B}" destId="{2C625573-7797-4FF4-B2B2-EA36BFEB468E}" srcOrd="0" destOrd="0" presId="urn:microsoft.com/office/officeart/2005/8/layout/hList6"/>
    <dgm:cxn modelId="{3461909B-4857-4AB8-B202-B36A68E7B9B5}" srcId="{758BB9A8-384F-4170-B256-65E54A41443A}" destId="{AEF0C5E3-A3AC-4E4C-8F17-1B8E1E403FD2}" srcOrd="0" destOrd="0" parTransId="{0AB75949-4AA0-4C1D-AC4C-13695C36ACA4}" sibTransId="{2B0A68D1-B14D-4688-9B01-B693EAE92387}"/>
    <dgm:cxn modelId="{43DA0A68-0002-4ECE-9D9C-9063131FB6AE}" type="presOf" srcId="{CA254A42-5D28-4E37-957A-845EC9E0A933}" destId="{2C625573-7797-4FF4-B2B2-EA36BFEB468E}" srcOrd="0" destOrd="1" presId="urn:microsoft.com/office/officeart/2005/8/layout/hList6"/>
    <dgm:cxn modelId="{413A575D-B090-49DF-A092-204D69E0C9BA}" srcId="{758BB9A8-384F-4170-B256-65E54A41443A}" destId="{F713ECFF-502B-4F9C-A2FA-51573A6F9581}" srcOrd="3" destOrd="0" parTransId="{0548B211-DC0F-47A3-AC7C-47B63066A79F}" sibTransId="{59460F5D-2BB8-4734-A684-C23F8D7C9A27}"/>
    <dgm:cxn modelId="{6AA74122-9965-4EB6-B63E-A89B93188BD6}" type="presOf" srcId="{F713ECFF-502B-4F9C-A2FA-51573A6F9581}" destId="{44265A00-66A6-4DD6-8463-5230CE46F056}" srcOrd="0" destOrd="4" presId="urn:microsoft.com/office/officeart/2005/8/layout/hList6"/>
    <dgm:cxn modelId="{3B7E54D3-E996-491C-8EA7-7672E40A5ED9}" srcId="{B151DC1B-3A23-4304-9F13-4E4AEBFE527F}" destId="{758BB9A8-384F-4170-B256-65E54A41443A}" srcOrd="0" destOrd="0" parTransId="{AFF85BF2-200B-48B3-A83B-1E9D918751A6}" sibTransId="{0D792E71-6460-4FAB-B92D-721AC3F4CCDE}"/>
    <dgm:cxn modelId="{08697064-2092-4539-B962-85799DE328E2}" type="presOf" srcId="{192FD4E5-A221-4ADC-9D2B-7F0E9E98294B}" destId="{44265A00-66A6-4DD6-8463-5230CE46F056}" srcOrd="0" destOrd="2" presId="urn:microsoft.com/office/officeart/2005/8/layout/hList6"/>
    <dgm:cxn modelId="{729DA899-C4B8-4505-BA03-C8F127857712}" type="presOf" srcId="{758BB9A8-384F-4170-B256-65E54A41443A}" destId="{44265A00-66A6-4DD6-8463-5230CE46F056}" srcOrd="0" destOrd="0" presId="urn:microsoft.com/office/officeart/2005/8/layout/hList6"/>
    <dgm:cxn modelId="{15694817-EC30-46D2-A565-E2195BCDB766}" type="presOf" srcId="{B151DC1B-3A23-4304-9F13-4E4AEBFE527F}" destId="{5C5DD9AD-1E25-4A37-A67B-F384E0B3DB57}" srcOrd="0" destOrd="0" presId="urn:microsoft.com/office/officeart/2005/8/layout/hList6"/>
    <dgm:cxn modelId="{73694E77-9914-426E-B446-ADE8C3E14A1B}" srcId="{758BB9A8-384F-4170-B256-65E54A41443A}" destId="{192FD4E5-A221-4ADC-9D2B-7F0E9E98294B}" srcOrd="1" destOrd="0" parTransId="{0DA3A791-9D1E-4ADE-930F-F91FB56EE1EE}" sibTransId="{AE96334D-0E61-4E28-8DC0-74A273AEACCF}"/>
    <dgm:cxn modelId="{B3E563FD-0A15-4F34-A031-9468E4CD7A19}" srcId="{758BB9A8-384F-4170-B256-65E54A41443A}" destId="{AD22A2C6-ED40-4F74-82F4-BD134E46CF24}" srcOrd="2" destOrd="0" parTransId="{B5C5C0D2-75B1-474A-8FFF-C92E7E75668F}" sibTransId="{B038E022-1035-4875-B4A3-53435E55C9A3}"/>
    <dgm:cxn modelId="{D43FEAD8-BA17-4583-8FA6-1A45964068F0}" srcId="{3380E719-E7E0-4544-9108-60701BCA522B}" destId="{CA254A42-5D28-4E37-957A-845EC9E0A933}" srcOrd="0" destOrd="0" parTransId="{BF3C9D1B-7627-441C-A48F-B32CFC1F9F0A}" sibTransId="{A3DFB0A2-FDA9-4BEE-903D-AE9638FDF470}"/>
    <dgm:cxn modelId="{6569EA52-EF63-4999-84E6-56E3A4B77B67}" type="presOf" srcId="{AEF0C5E3-A3AC-4E4C-8F17-1B8E1E403FD2}" destId="{44265A00-66A6-4DD6-8463-5230CE46F056}" srcOrd="0" destOrd="1" presId="urn:microsoft.com/office/officeart/2005/8/layout/hList6"/>
    <dgm:cxn modelId="{66291A2F-11D5-4E84-9332-567C0158984B}" srcId="{B151DC1B-3A23-4304-9F13-4E4AEBFE527F}" destId="{3380E719-E7E0-4544-9108-60701BCA522B}" srcOrd="1" destOrd="0" parTransId="{EC0C934C-D62B-45B8-B4D7-A87ED9E4FB80}" sibTransId="{0203103F-AEF3-4348-BF0D-BF31F1B9C6A2}"/>
    <dgm:cxn modelId="{7EF462A0-5054-4D66-A610-E183B4A7548B}" type="presOf" srcId="{AD22A2C6-ED40-4F74-82F4-BD134E46CF24}" destId="{44265A00-66A6-4DD6-8463-5230CE46F056}" srcOrd="0" destOrd="3" presId="urn:microsoft.com/office/officeart/2005/8/layout/hList6"/>
    <dgm:cxn modelId="{6F2B712B-2952-4512-815A-D13C4236D62A}" type="presParOf" srcId="{5C5DD9AD-1E25-4A37-A67B-F384E0B3DB57}" destId="{44265A00-66A6-4DD6-8463-5230CE46F056}" srcOrd="0" destOrd="0" presId="urn:microsoft.com/office/officeart/2005/8/layout/hList6"/>
    <dgm:cxn modelId="{760F07E2-959E-4F20-91F9-79D96821EB12}" type="presParOf" srcId="{5C5DD9AD-1E25-4A37-A67B-F384E0B3DB57}" destId="{CD5E2FCB-25EB-42F7-9271-7FB33A23951C}" srcOrd="1" destOrd="0" presId="urn:microsoft.com/office/officeart/2005/8/layout/hList6"/>
    <dgm:cxn modelId="{D2E06AA6-9852-434E-87AC-B7A950DE01CD}" type="presParOf" srcId="{5C5DD9AD-1E25-4A37-A67B-F384E0B3DB57}" destId="{2C625573-7797-4FF4-B2B2-EA36BFEB468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E076E24-8124-4D97-B91A-64AE9445DF0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A5D66-FEEE-45A0-BCF3-3A7098529A91}">
      <dgm:prSet/>
      <dgm:spPr/>
      <dgm:t>
        <a:bodyPr/>
        <a:lstStyle/>
        <a:p>
          <a:pPr rtl="0" eaLnBrk="1" latinLnBrk="0" hangingPunct="1"/>
          <a:r>
            <a:rPr lang="en-US" baseline="0"/>
            <a:t>The End</a:t>
          </a:r>
          <a:endParaRPr lang="en-US"/>
        </a:p>
      </dgm:t>
    </dgm:pt>
    <dgm:pt modelId="{F2D26F35-EA3E-4DD9-9C27-729C5E8074AD}" type="parTrans" cxnId="{CD254A4F-702E-4FD9-8384-3396C01002F0}">
      <dgm:prSet/>
      <dgm:spPr/>
      <dgm:t>
        <a:bodyPr/>
        <a:lstStyle/>
        <a:p>
          <a:endParaRPr lang="en-US"/>
        </a:p>
      </dgm:t>
    </dgm:pt>
    <dgm:pt modelId="{171A24E4-2B53-4AAB-B224-7B3C1F854643}" type="sibTrans" cxnId="{CD254A4F-702E-4FD9-8384-3396C01002F0}">
      <dgm:prSet/>
      <dgm:spPr/>
      <dgm:t>
        <a:bodyPr/>
        <a:lstStyle/>
        <a:p>
          <a:endParaRPr lang="en-US"/>
        </a:p>
      </dgm:t>
    </dgm:pt>
    <dgm:pt modelId="{A007C7B0-BE62-4527-A6E1-22A36526AD14}" type="pres">
      <dgm:prSet presAssocID="{7E076E24-8124-4D97-B91A-64AE9445DF0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9FDF916-4B4D-461C-B1DB-EAEB8C9D6160}" type="pres">
      <dgm:prSet presAssocID="{DC7A5D66-FEEE-45A0-BCF3-3A7098529A91}" presName="circle1" presStyleLbl="node1" presStyleIdx="0" presStyleCnt="1"/>
      <dgm:spPr/>
    </dgm:pt>
    <dgm:pt modelId="{8C509407-F7BB-4800-BEC6-95687BF7669D}" type="pres">
      <dgm:prSet presAssocID="{DC7A5D66-FEEE-45A0-BCF3-3A7098529A91}" presName="space" presStyleCnt="0"/>
      <dgm:spPr/>
    </dgm:pt>
    <dgm:pt modelId="{137A7626-CE66-4288-9A15-F51C77414A1E}" type="pres">
      <dgm:prSet presAssocID="{DC7A5D66-FEEE-45A0-BCF3-3A7098529A91}" presName="rect1" presStyleLbl="alignAcc1" presStyleIdx="0" presStyleCnt="1"/>
      <dgm:spPr/>
    </dgm:pt>
    <dgm:pt modelId="{E954F978-EE3D-4CD5-9B0D-A41B4C0F5144}" type="pres">
      <dgm:prSet presAssocID="{DC7A5D66-FEEE-45A0-BCF3-3A7098529A9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8C8EDE8-9814-4C62-A919-9BA2D58F6053}" type="presOf" srcId="{DC7A5D66-FEEE-45A0-BCF3-3A7098529A91}" destId="{137A7626-CE66-4288-9A15-F51C77414A1E}" srcOrd="0" destOrd="0" presId="urn:microsoft.com/office/officeart/2005/8/layout/target3"/>
    <dgm:cxn modelId="{CD254A4F-702E-4FD9-8384-3396C01002F0}" srcId="{7E076E24-8124-4D97-B91A-64AE9445DF08}" destId="{DC7A5D66-FEEE-45A0-BCF3-3A7098529A91}" srcOrd="0" destOrd="0" parTransId="{F2D26F35-EA3E-4DD9-9C27-729C5E8074AD}" sibTransId="{171A24E4-2B53-4AAB-B224-7B3C1F854643}"/>
    <dgm:cxn modelId="{1CF64A6F-5A37-45A7-AE60-DE706D4687D1}" type="presOf" srcId="{7E076E24-8124-4D97-B91A-64AE9445DF08}" destId="{A007C7B0-BE62-4527-A6E1-22A36526AD14}" srcOrd="0" destOrd="0" presId="urn:microsoft.com/office/officeart/2005/8/layout/target3"/>
    <dgm:cxn modelId="{F1B914E0-3B0E-48DA-9125-33FCA59EFD66}" type="presOf" srcId="{DC7A5D66-FEEE-45A0-BCF3-3A7098529A91}" destId="{E954F978-EE3D-4CD5-9B0D-A41B4C0F5144}" srcOrd="1" destOrd="0" presId="urn:microsoft.com/office/officeart/2005/8/layout/target3"/>
    <dgm:cxn modelId="{E7D17C69-55C9-4FF9-822A-8C1A98230874}" type="presParOf" srcId="{A007C7B0-BE62-4527-A6E1-22A36526AD14}" destId="{99FDF916-4B4D-461C-B1DB-EAEB8C9D6160}" srcOrd="0" destOrd="0" presId="urn:microsoft.com/office/officeart/2005/8/layout/target3"/>
    <dgm:cxn modelId="{704CE14B-A1D1-4F16-9870-A4D705A6CC1B}" type="presParOf" srcId="{A007C7B0-BE62-4527-A6E1-22A36526AD14}" destId="{8C509407-F7BB-4800-BEC6-95687BF7669D}" srcOrd="1" destOrd="0" presId="urn:microsoft.com/office/officeart/2005/8/layout/target3"/>
    <dgm:cxn modelId="{BFFB6D51-D3F5-4599-9B3C-872FBA82CC1E}" type="presParOf" srcId="{A007C7B0-BE62-4527-A6E1-22A36526AD14}" destId="{137A7626-CE66-4288-9A15-F51C77414A1E}" srcOrd="2" destOrd="0" presId="urn:microsoft.com/office/officeart/2005/8/layout/target3"/>
    <dgm:cxn modelId="{3ECD83BB-5D6C-4EB2-BBD1-E181B6880D84}" type="presParOf" srcId="{A007C7B0-BE62-4527-A6E1-22A36526AD14}" destId="{E954F978-EE3D-4CD5-9B0D-A41B4C0F514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B7007E-5EAE-43BB-9FF8-A943CFC1BAC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47B4C-EED8-44DD-A959-504B9E178CF8}">
      <dgm:prSet custT="1"/>
      <dgm:spPr/>
      <dgm:t>
        <a:bodyPr/>
        <a:lstStyle/>
        <a:p>
          <a:pPr rtl="0"/>
          <a:r>
            <a:rPr lang="en-US" sz="8000" baseline="0" dirty="0"/>
            <a:t>Overview</a:t>
          </a:r>
          <a:endParaRPr lang="en-US" sz="8000" dirty="0"/>
        </a:p>
      </dgm:t>
    </dgm:pt>
    <dgm:pt modelId="{2EBF99B6-F054-42A4-932E-56EE716CF43D}" type="parTrans" cxnId="{E585344D-BA56-4F7D-A420-48CB81B6356E}">
      <dgm:prSet/>
      <dgm:spPr/>
      <dgm:t>
        <a:bodyPr/>
        <a:lstStyle/>
        <a:p>
          <a:endParaRPr lang="en-US"/>
        </a:p>
      </dgm:t>
    </dgm:pt>
    <dgm:pt modelId="{3547949C-5F47-4C4A-9328-B084F874B0E2}" type="sibTrans" cxnId="{E585344D-BA56-4F7D-A420-48CB81B6356E}">
      <dgm:prSet/>
      <dgm:spPr/>
      <dgm:t>
        <a:bodyPr/>
        <a:lstStyle/>
        <a:p>
          <a:endParaRPr lang="en-US"/>
        </a:p>
      </dgm:t>
    </dgm:pt>
    <dgm:pt modelId="{41309340-1E55-4EB0-9A72-03AF19546691}" type="pres">
      <dgm:prSet presAssocID="{1FB7007E-5EAE-43BB-9FF8-A943CFC1BACD}" presName="Name0" presStyleCnt="0">
        <dgm:presLayoutVars>
          <dgm:dir/>
          <dgm:resizeHandles val="exact"/>
        </dgm:presLayoutVars>
      </dgm:prSet>
      <dgm:spPr/>
    </dgm:pt>
    <dgm:pt modelId="{A040875F-7BF7-491A-B769-3AC885B2ABC4}" type="pres">
      <dgm:prSet presAssocID="{35847B4C-EED8-44DD-A959-504B9E178CF8}" presName="node" presStyleLbl="node1" presStyleIdx="0" presStyleCnt="1" custLinFactNeighborX="-49" custLinFactNeighborY="2247">
        <dgm:presLayoutVars>
          <dgm:bulletEnabled val="1"/>
        </dgm:presLayoutVars>
      </dgm:prSet>
      <dgm:spPr/>
    </dgm:pt>
  </dgm:ptLst>
  <dgm:cxnLst>
    <dgm:cxn modelId="{E585344D-BA56-4F7D-A420-48CB81B6356E}" srcId="{1FB7007E-5EAE-43BB-9FF8-A943CFC1BACD}" destId="{35847B4C-EED8-44DD-A959-504B9E178CF8}" srcOrd="0" destOrd="0" parTransId="{2EBF99B6-F054-42A4-932E-56EE716CF43D}" sibTransId="{3547949C-5F47-4C4A-9328-B084F874B0E2}"/>
    <dgm:cxn modelId="{52634A8D-20B9-4B22-A6CC-DF5B7F37C7EF}" type="presOf" srcId="{1FB7007E-5EAE-43BB-9FF8-A943CFC1BACD}" destId="{41309340-1E55-4EB0-9A72-03AF19546691}" srcOrd="0" destOrd="0" presId="urn:microsoft.com/office/officeart/2005/8/layout/process1"/>
    <dgm:cxn modelId="{5E223776-DD60-4546-B67E-B09996265FB2}" type="presOf" srcId="{35847B4C-EED8-44DD-A959-504B9E178CF8}" destId="{A040875F-7BF7-491A-B769-3AC885B2ABC4}" srcOrd="0" destOrd="0" presId="urn:microsoft.com/office/officeart/2005/8/layout/process1"/>
    <dgm:cxn modelId="{250663C6-7050-482F-BF8A-3AA9747B3ED6}" type="presParOf" srcId="{41309340-1E55-4EB0-9A72-03AF19546691}" destId="{A040875F-7BF7-491A-B769-3AC885B2ABC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30D9C5-6E4B-4535-83C4-2E241F9B95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452141-4103-405F-A522-CF28499B07FB}">
      <dgm:prSet/>
      <dgm:spPr/>
      <dgm:t>
        <a:bodyPr/>
        <a:lstStyle/>
        <a:p>
          <a:pPr rtl="0"/>
          <a:r>
            <a:rPr lang="en-US" dirty="0"/>
            <a:t>Software Updates</a:t>
          </a:r>
        </a:p>
      </dgm:t>
    </dgm:pt>
    <dgm:pt modelId="{360E7A3B-1B49-48D0-878C-518D46ED3B78}" type="parTrans" cxnId="{7BB144CC-7DEB-423E-A922-E1CB9F74C358}">
      <dgm:prSet/>
      <dgm:spPr/>
      <dgm:t>
        <a:bodyPr/>
        <a:lstStyle/>
        <a:p>
          <a:endParaRPr lang="en-US"/>
        </a:p>
      </dgm:t>
    </dgm:pt>
    <dgm:pt modelId="{9F4993BF-440A-49DF-8DEE-6666E95BD55C}" type="sibTrans" cxnId="{7BB144CC-7DEB-423E-A922-E1CB9F74C358}">
      <dgm:prSet/>
      <dgm:spPr/>
      <dgm:t>
        <a:bodyPr/>
        <a:lstStyle/>
        <a:p>
          <a:endParaRPr lang="en-US"/>
        </a:p>
      </dgm:t>
    </dgm:pt>
    <dgm:pt modelId="{BCBF1A47-AD52-474C-B8E1-A8F54A70AE37}">
      <dgm:prSet/>
      <dgm:spPr/>
      <dgm:t>
        <a:bodyPr/>
        <a:lstStyle/>
        <a:p>
          <a:pPr rtl="0"/>
          <a:r>
            <a:rPr lang="en-US" dirty="0"/>
            <a:t>Application Updates</a:t>
          </a:r>
        </a:p>
      </dgm:t>
    </dgm:pt>
    <dgm:pt modelId="{AEEA0DAB-463C-4CA2-95DF-4CA56FE45A2A}" type="parTrans" cxnId="{4FD86D42-621E-4962-86A0-CD4ADFE5C44D}">
      <dgm:prSet/>
      <dgm:spPr/>
      <dgm:t>
        <a:bodyPr/>
        <a:lstStyle/>
        <a:p>
          <a:endParaRPr lang="en-US"/>
        </a:p>
      </dgm:t>
    </dgm:pt>
    <dgm:pt modelId="{C1E60E53-8FE5-4392-9136-755C7D3DFB19}" type="sibTrans" cxnId="{4FD86D42-621E-4962-86A0-CD4ADFE5C44D}">
      <dgm:prSet/>
      <dgm:spPr/>
      <dgm:t>
        <a:bodyPr/>
        <a:lstStyle/>
        <a:p>
          <a:endParaRPr lang="en-US"/>
        </a:p>
      </dgm:t>
    </dgm:pt>
    <dgm:pt modelId="{F1B52467-2FD7-41E7-94E1-6540AF1857C4}">
      <dgm:prSet/>
      <dgm:spPr/>
      <dgm:t>
        <a:bodyPr/>
        <a:lstStyle/>
        <a:p>
          <a:pPr rtl="0"/>
          <a:r>
            <a:rPr lang="en-US" dirty="0"/>
            <a:t>OS Updates</a:t>
          </a:r>
        </a:p>
      </dgm:t>
    </dgm:pt>
    <dgm:pt modelId="{49EDD341-6A05-47B8-A78C-E00A6707442A}" type="parTrans" cxnId="{EA9AC197-ED9F-40E4-86A3-888865093D4C}">
      <dgm:prSet/>
      <dgm:spPr/>
      <dgm:t>
        <a:bodyPr/>
        <a:lstStyle/>
        <a:p>
          <a:endParaRPr lang="en-US"/>
        </a:p>
      </dgm:t>
    </dgm:pt>
    <dgm:pt modelId="{8FAAF8EF-62C8-45E4-8DEC-C262C30FB689}" type="sibTrans" cxnId="{EA9AC197-ED9F-40E4-86A3-888865093D4C}">
      <dgm:prSet/>
      <dgm:spPr/>
      <dgm:t>
        <a:bodyPr/>
        <a:lstStyle/>
        <a:p>
          <a:endParaRPr lang="en-US"/>
        </a:p>
      </dgm:t>
    </dgm:pt>
    <dgm:pt modelId="{AD3F7929-786C-4E15-98E5-E7B61B9AB04F}">
      <dgm:prSet/>
      <dgm:spPr/>
      <dgm:t>
        <a:bodyPr/>
        <a:lstStyle/>
        <a:p>
          <a:pPr rtl="0"/>
          <a:r>
            <a:rPr lang="en-US" dirty="0"/>
            <a:t>Sample Deployment</a:t>
          </a:r>
        </a:p>
      </dgm:t>
    </dgm:pt>
    <dgm:pt modelId="{E9CD39D7-8611-43FA-BF60-A21FBA1D3B33}">
      <dgm:prSet/>
      <dgm:spPr/>
      <dgm:t>
        <a:bodyPr/>
        <a:lstStyle/>
        <a:p>
          <a:pPr rtl="0"/>
          <a:r>
            <a:rPr lang="en-US" dirty="0"/>
            <a:t>My Best Practices</a:t>
          </a:r>
        </a:p>
      </dgm:t>
    </dgm:pt>
    <dgm:pt modelId="{5B156CBC-D7BA-4C97-A809-14E303E75A85}">
      <dgm:prSet/>
      <dgm:spPr/>
      <dgm:t>
        <a:bodyPr/>
        <a:lstStyle/>
        <a:p>
          <a:pPr rtl="0"/>
          <a:r>
            <a:rPr lang="en-US" dirty="0"/>
            <a:t>Advantages of SCCM</a:t>
          </a:r>
        </a:p>
      </dgm:t>
    </dgm:pt>
    <dgm:pt modelId="{6950E782-528C-46D5-9E8A-88CCB0990EE0}">
      <dgm:prSet/>
      <dgm:spPr/>
      <dgm:t>
        <a:bodyPr/>
        <a:lstStyle/>
        <a:p>
          <a:pPr rtl="0"/>
          <a:r>
            <a:rPr lang="en-US" dirty="0"/>
            <a:t>Software Deployment </a:t>
          </a:r>
        </a:p>
      </dgm:t>
    </dgm:pt>
    <dgm:pt modelId="{A4647C4B-6136-4135-90C4-47A0F01C87EB}" type="sibTrans" cxnId="{BB2F5C03-3216-4BD0-8AF6-8590B9CAADD9}">
      <dgm:prSet/>
      <dgm:spPr/>
      <dgm:t>
        <a:bodyPr/>
        <a:lstStyle/>
        <a:p>
          <a:endParaRPr lang="en-US"/>
        </a:p>
      </dgm:t>
    </dgm:pt>
    <dgm:pt modelId="{CA2E22CD-E5A0-4E10-823D-073494ADC122}" type="parTrans" cxnId="{BB2F5C03-3216-4BD0-8AF6-8590B9CAADD9}">
      <dgm:prSet/>
      <dgm:spPr/>
      <dgm:t>
        <a:bodyPr/>
        <a:lstStyle/>
        <a:p>
          <a:endParaRPr lang="en-US"/>
        </a:p>
      </dgm:t>
    </dgm:pt>
    <dgm:pt modelId="{B71886A6-0F33-4D5F-B648-CC6AA099E85B}" type="sibTrans" cxnId="{CFF71D52-50D5-43F9-90E1-6AE9EE782B4E}">
      <dgm:prSet/>
      <dgm:spPr/>
      <dgm:t>
        <a:bodyPr/>
        <a:lstStyle/>
        <a:p>
          <a:endParaRPr lang="en-US"/>
        </a:p>
      </dgm:t>
    </dgm:pt>
    <dgm:pt modelId="{2951E07F-8B74-4015-9B37-E121FB668798}" type="parTrans" cxnId="{CFF71D52-50D5-43F9-90E1-6AE9EE782B4E}">
      <dgm:prSet/>
      <dgm:spPr/>
      <dgm:t>
        <a:bodyPr/>
        <a:lstStyle/>
        <a:p>
          <a:endParaRPr lang="en-US"/>
        </a:p>
      </dgm:t>
    </dgm:pt>
    <dgm:pt modelId="{3E6F5775-D3C4-4CC3-957F-83375FB222BB}" type="sibTrans" cxnId="{1E5827A6-FF01-432F-B636-CCAB0486CD59}">
      <dgm:prSet/>
      <dgm:spPr/>
      <dgm:t>
        <a:bodyPr/>
        <a:lstStyle/>
        <a:p>
          <a:endParaRPr lang="en-US"/>
        </a:p>
      </dgm:t>
    </dgm:pt>
    <dgm:pt modelId="{D39B7F37-15C2-464B-99E2-50B0E3186ED8}" type="parTrans" cxnId="{1E5827A6-FF01-432F-B636-CCAB0486CD59}">
      <dgm:prSet/>
      <dgm:spPr/>
      <dgm:t>
        <a:bodyPr/>
        <a:lstStyle/>
        <a:p>
          <a:endParaRPr lang="en-US"/>
        </a:p>
      </dgm:t>
    </dgm:pt>
    <dgm:pt modelId="{C32C8D96-DA6A-469D-A943-18F25FC6BB16}" type="sibTrans" cxnId="{C1D4440B-8C3A-4F8F-BCA9-0A2E90A4C1C6}">
      <dgm:prSet/>
      <dgm:spPr/>
      <dgm:t>
        <a:bodyPr/>
        <a:lstStyle/>
        <a:p>
          <a:endParaRPr lang="en-US"/>
        </a:p>
      </dgm:t>
    </dgm:pt>
    <dgm:pt modelId="{CF937995-9903-4DA7-96DD-97F3FFC6DB59}" type="parTrans" cxnId="{C1D4440B-8C3A-4F8F-BCA9-0A2E90A4C1C6}">
      <dgm:prSet/>
      <dgm:spPr/>
      <dgm:t>
        <a:bodyPr/>
        <a:lstStyle/>
        <a:p>
          <a:endParaRPr lang="en-US"/>
        </a:p>
      </dgm:t>
    </dgm:pt>
    <dgm:pt modelId="{D28F4AD4-C13E-49A0-9F84-C407CE22309E}" type="pres">
      <dgm:prSet presAssocID="{4730D9C5-6E4B-4535-83C4-2E241F9B958F}" presName="Name0" presStyleCnt="0">
        <dgm:presLayoutVars>
          <dgm:dir/>
          <dgm:animLvl val="lvl"/>
          <dgm:resizeHandles val="exact"/>
        </dgm:presLayoutVars>
      </dgm:prSet>
      <dgm:spPr/>
    </dgm:pt>
    <dgm:pt modelId="{7BBDDE91-A0AA-47D6-A593-D5CD4F668FB7}" type="pres">
      <dgm:prSet presAssocID="{6950E782-528C-46D5-9E8A-88CCB0990EE0}" presName="linNode" presStyleCnt="0"/>
      <dgm:spPr/>
    </dgm:pt>
    <dgm:pt modelId="{F3C8A453-A21E-47E4-B335-EEBF2C2C631D}" type="pres">
      <dgm:prSet presAssocID="{6950E782-528C-46D5-9E8A-88CCB0990EE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CFE3DFF-BDF7-4647-AB32-71551A3801DF}" type="pres">
      <dgm:prSet presAssocID="{6950E782-528C-46D5-9E8A-88CCB0990EE0}" presName="descendantText" presStyleLbl="alignAccFollowNode1" presStyleIdx="0" presStyleCnt="2">
        <dgm:presLayoutVars>
          <dgm:bulletEnabled val="1"/>
        </dgm:presLayoutVars>
      </dgm:prSet>
      <dgm:spPr/>
    </dgm:pt>
    <dgm:pt modelId="{D0F89584-EA3E-4923-9534-CC4AE20D233B}" type="pres">
      <dgm:prSet presAssocID="{A4647C4B-6136-4135-90C4-47A0F01C87EB}" presName="sp" presStyleCnt="0"/>
      <dgm:spPr/>
    </dgm:pt>
    <dgm:pt modelId="{B3358F7D-E218-4AFE-8BFE-B8AEE4A2B742}" type="pres">
      <dgm:prSet presAssocID="{0C452141-4103-405F-A522-CF28499B07FB}" presName="linNode" presStyleCnt="0"/>
      <dgm:spPr/>
    </dgm:pt>
    <dgm:pt modelId="{804D4A1B-3795-4195-B757-B55AE027E4B7}" type="pres">
      <dgm:prSet presAssocID="{0C452141-4103-405F-A522-CF28499B07F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284BDBD-BC23-435B-8DFC-5C0F02ADE9CB}" type="pres">
      <dgm:prSet presAssocID="{0C452141-4103-405F-A522-CF28499B07F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EC2CF7C-EB20-4CAA-B254-7FF52333F0C7}" type="presOf" srcId="{BCBF1A47-AD52-474C-B8E1-A8F54A70AE37}" destId="{F284BDBD-BC23-435B-8DFC-5C0F02ADE9CB}" srcOrd="0" destOrd="0" presId="urn:microsoft.com/office/officeart/2005/8/layout/vList5"/>
    <dgm:cxn modelId="{CFF71D52-50D5-43F9-90E1-6AE9EE782B4E}" srcId="{6950E782-528C-46D5-9E8A-88CCB0990EE0}" destId="{AD3F7929-786C-4E15-98E5-E7B61B9AB04F}" srcOrd="2" destOrd="0" parTransId="{2951E07F-8B74-4015-9B37-E121FB668798}" sibTransId="{B71886A6-0F33-4D5F-B648-CC6AA099E85B}"/>
    <dgm:cxn modelId="{391A4164-6BCC-4D11-A51C-06BD6B4E0F78}" type="presOf" srcId="{AD3F7929-786C-4E15-98E5-E7B61B9AB04F}" destId="{6CFE3DFF-BDF7-4647-AB32-71551A3801DF}" srcOrd="0" destOrd="2" presId="urn:microsoft.com/office/officeart/2005/8/layout/vList5"/>
    <dgm:cxn modelId="{1F57315B-93DD-446C-9826-7A8710DF5240}" type="presOf" srcId="{6950E782-528C-46D5-9E8A-88CCB0990EE0}" destId="{F3C8A453-A21E-47E4-B335-EEBF2C2C631D}" srcOrd="0" destOrd="0" presId="urn:microsoft.com/office/officeart/2005/8/layout/vList5"/>
    <dgm:cxn modelId="{7BB144CC-7DEB-423E-A922-E1CB9F74C358}" srcId="{4730D9C5-6E4B-4535-83C4-2E241F9B958F}" destId="{0C452141-4103-405F-A522-CF28499B07FB}" srcOrd="1" destOrd="0" parTransId="{360E7A3B-1B49-48D0-878C-518D46ED3B78}" sibTransId="{9F4993BF-440A-49DF-8DEE-6666E95BD55C}"/>
    <dgm:cxn modelId="{DC5794A9-3674-490B-8609-4D58B201886F}" type="presOf" srcId="{4730D9C5-6E4B-4535-83C4-2E241F9B958F}" destId="{D28F4AD4-C13E-49A0-9F84-C407CE22309E}" srcOrd="0" destOrd="0" presId="urn:microsoft.com/office/officeart/2005/8/layout/vList5"/>
    <dgm:cxn modelId="{D2FE59FD-8E32-4CCE-8580-2E1E7113C3B8}" type="presOf" srcId="{E9CD39D7-8611-43FA-BF60-A21FBA1D3B33}" destId="{6CFE3DFF-BDF7-4647-AB32-71551A3801DF}" srcOrd="0" destOrd="1" presId="urn:microsoft.com/office/officeart/2005/8/layout/vList5"/>
    <dgm:cxn modelId="{EA9AC197-ED9F-40E4-86A3-888865093D4C}" srcId="{0C452141-4103-405F-A522-CF28499B07FB}" destId="{F1B52467-2FD7-41E7-94E1-6540AF1857C4}" srcOrd="1" destOrd="0" parTransId="{49EDD341-6A05-47B8-A78C-E00A6707442A}" sibTransId="{8FAAF8EF-62C8-45E4-8DEC-C262C30FB689}"/>
    <dgm:cxn modelId="{BB2F5C03-3216-4BD0-8AF6-8590B9CAADD9}" srcId="{4730D9C5-6E4B-4535-83C4-2E241F9B958F}" destId="{6950E782-528C-46D5-9E8A-88CCB0990EE0}" srcOrd="0" destOrd="0" parTransId="{CA2E22CD-E5A0-4E10-823D-073494ADC122}" sibTransId="{A4647C4B-6136-4135-90C4-47A0F01C87EB}"/>
    <dgm:cxn modelId="{1E5827A6-FF01-432F-B636-CCAB0486CD59}" srcId="{6950E782-528C-46D5-9E8A-88CCB0990EE0}" destId="{E9CD39D7-8611-43FA-BF60-A21FBA1D3B33}" srcOrd="1" destOrd="0" parTransId="{D39B7F37-15C2-464B-99E2-50B0E3186ED8}" sibTransId="{3E6F5775-D3C4-4CC3-957F-83375FB222BB}"/>
    <dgm:cxn modelId="{BB46AB28-2918-4C70-BF38-1C2158BA5D47}" type="presOf" srcId="{F1B52467-2FD7-41E7-94E1-6540AF1857C4}" destId="{F284BDBD-BC23-435B-8DFC-5C0F02ADE9CB}" srcOrd="0" destOrd="1" presId="urn:microsoft.com/office/officeart/2005/8/layout/vList5"/>
    <dgm:cxn modelId="{9EE16075-8646-4C08-BB96-105962ADBB08}" type="presOf" srcId="{0C452141-4103-405F-A522-CF28499B07FB}" destId="{804D4A1B-3795-4195-B757-B55AE027E4B7}" srcOrd="0" destOrd="0" presId="urn:microsoft.com/office/officeart/2005/8/layout/vList5"/>
    <dgm:cxn modelId="{4FD86D42-621E-4962-86A0-CD4ADFE5C44D}" srcId="{0C452141-4103-405F-A522-CF28499B07FB}" destId="{BCBF1A47-AD52-474C-B8E1-A8F54A70AE37}" srcOrd="0" destOrd="0" parTransId="{AEEA0DAB-463C-4CA2-95DF-4CA56FE45A2A}" sibTransId="{C1E60E53-8FE5-4392-9136-755C7D3DFB19}"/>
    <dgm:cxn modelId="{851C6DDB-DF8B-43DE-B10E-EBF499CB8D3B}" type="presOf" srcId="{5B156CBC-D7BA-4C97-A809-14E303E75A85}" destId="{6CFE3DFF-BDF7-4647-AB32-71551A3801DF}" srcOrd="0" destOrd="0" presId="urn:microsoft.com/office/officeart/2005/8/layout/vList5"/>
    <dgm:cxn modelId="{C1D4440B-8C3A-4F8F-BCA9-0A2E90A4C1C6}" srcId="{6950E782-528C-46D5-9E8A-88CCB0990EE0}" destId="{5B156CBC-D7BA-4C97-A809-14E303E75A85}" srcOrd="0" destOrd="0" parTransId="{CF937995-9903-4DA7-96DD-97F3FFC6DB59}" sibTransId="{C32C8D96-DA6A-469D-A943-18F25FC6BB16}"/>
    <dgm:cxn modelId="{D18C297C-01BB-4228-95B7-46C9A97B9A8D}" type="presParOf" srcId="{D28F4AD4-C13E-49A0-9F84-C407CE22309E}" destId="{7BBDDE91-A0AA-47D6-A593-D5CD4F668FB7}" srcOrd="0" destOrd="0" presId="urn:microsoft.com/office/officeart/2005/8/layout/vList5"/>
    <dgm:cxn modelId="{F514EBC5-B5ED-4EFE-9D80-C4CE54E5BB76}" type="presParOf" srcId="{7BBDDE91-A0AA-47D6-A593-D5CD4F668FB7}" destId="{F3C8A453-A21E-47E4-B335-EEBF2C2C631D}" srcOrd="0" destOrd="0" presId="urn:microsoft.com/office/officeart/2005/8/layout/vList5"/>
    <dgm:cxn modelId="{B38E6694-BEEF-475D-83F3-A283C27EB377}" type="presParOf" srcId="{7BBDDE91-A0AA-47D6-A593-D5CD4F668FB7}" destId="{6CFE3DFF-BDF7-4647-AB32-71551A3801DF}" srcOrd="1" destOrd="0" presId="urn:microsoft.com/office/officeart/2005/8/layout/vList5"/>
    <dgm:cxn modelId="{77BB6D0F-55C6-40BC-883D-BA97BE1099DA}" type="presParOf" srcId="{D28F4AD4-C13E-49A0-9F84-C407CE22309E}" destId="{D0F89584-EA3E-4923-9534-CC4AE20D233B}" srcOrd="1" destOrd="0" presId="urn:microsoft.com/office/officeart/2005/8/layout/vList5"/>
    <dgm:cxn modelId="{63EEE377-C070-400A-9242-A542884565DC}" type="presParOf" srcId="{D28F4AD4-C13E-49A0-9F84-C407CE22309E}" destId="{B3358F7D-E218-4AFE-8BFE-B8AEE4A2B742}" srcOrd="2" destOrd="0" presId="urn:microsoft.com/office/officeart/2005/8/layout/vList5"/>
    <dgm:cxn modelId="{734CFA20-4EC0-40AE-BB23-A66FCD41EFD1}" type="presParOf" srcId="{B3358F7D-E218-4AFE-8BFE-B8AEE4A2B742}" destId="{804D4A1B-3795-4195-B757-B55AE027E4B7}" srcOrd="0" destOrd="0" presId="urn:microsoft.com/office/officeart/2005/8/layout/vList5"/>
    <dgm:cxn modelId="{51EC9C92-A669-403B-AFAA-5C2DD186521A}" type="presParOf" srcId="{B3358F7D-E218-4AFE-8BFE-B8AEE4A2B742}" destId="{F284BDBD-BC23-435B-8DFC-5C0F02ADE9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B2252-913B-4D80-BA1A-9F125F240500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A6A85C-DC2D-48F2-9E23-990E127B72FB}">
      <dgm:prSet/>
      <dgm:spPr/>
      <dgm:t>
        <a:bodyPr/>
        <a:lstStyle/>
        <a:p>
          <a:pPr rtl="0"/>
          <a:r>
            <a:rPr lang="en-US" baseline="0" dirty="0"/>
            <a:t>Advantages of Using SCCM</a:t>
          </a:r>
          <a:endParaRPr lang="en-US" dirty="0"/>
        </a:p>
      </dgm:t>
    </dgm:pt>
    <dgm:pt modelId="{6CFEFE4D-0D4B-4F4B-825C-FE8148B398E2}" type="parTrans" cxnId="{87A153FD-E63E-48BB-A939-393F733687F2}">
      <dgm:prSet/>
      <dgm:spPr/>
      <dgm:t>
        <a:bodyPr/>
        <a:lstStyle/>
        <a:p>
          <a:endParaRPr lang="en-US"/>
        </a:p>
      </dgm:t>
    </dgm:pt>
    <dgm:pt modelId="{56BF68D7-8CD3-4833-8DB6-1CBA33548D15}" type="sibTrans" cxnId="{87A153FD-E63E-48BB-A939-393F733687F2}">
      <dgm:prSet/>
      <dgm:spPr/>
      <dgm:t>
        <a:bodyPr/>
        <a:lstStyle/>
        <a:p>
          <a:endParaRPr lang="en-US"/>
        </a:p>
      </dgm:t>
    </dgm:pt>
    <dgm:pt modelId="{D2E49981-85D2-4B18-9BB6-D3B4B5532EEE}" type="pres">
      <dgm:prSet presAssocID="{320B2252-913B-4D80-BA1A-9F125F24050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BE22007-76DD-4F3B-8DB7-AFDF7DFF01A4}" type="pres">
      <dgm:prSet presAssocID="{FBA6A85C-DC2D-48F2-9E23-990E127B72FB}" presName="circle1" presStyleLbl="node1" presStyleIdx="0" presStyleCnt="1"/>
      <dgm:spPr/>
    </dgm:pt>
    <dgm:pt modelId="{1E2FC128-72D7-4976-851D-E92EA279097A}" type="pres">
      <dgm:prSet presAssocID="{FBA6A85C-DC2D-48F2-9E23-990E127B72FB}" presName="space" presStyleCnt="0"/>
      <dgm:spPr/>
    </dgm:pt>
    <dgm:pt modelId="{7F09A69B-1C1F-43D0-B4D8-557164762C5D}" type="pres">
      <dgm:prSet presAssocID="{FBA6A85C-DC2D-48F2-9E23-990E127B72FB}" presName="rect1" presStyleLbl="alignAcc1" presStyleIdx="0" presStyleCnt="1"/>
      <dgm:spPr/>
    </dgm:pt>
    <dgm:pt modelId="{662EF518-89BA-4CBA-8F86-589965129003}" type="pres">
      <dgm:prSet presAssocID="{FBA6A85C-DC2D-48F2-9E23-990E127B72F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95FB65D5-B1F2-47EB-86C1-874BEAA8F57A}" type="presOf" srcId="{320B2252-913B-4D80-BA1A-9F125F240500}" destId="{D2E49981-85D2-4B18-9BB6-D3B4B5532EEE}" srcOrd="0" destOrd="0" presId="urn:microsoft.com/office/officeart/2005/8/layout/target3"/>
    <dgm:cxn modelId="{3D90ACE9-A6D6-491C-A558-1E166F1FC975}" type="presOf" srcId="{FBA6A85C-DC2D-48F2-9E23-990E127B72FB}" destId="{662EF518-89BA-4CBA-8F86-589965129003}" srcOrd="1" destOrd="0" presId="urn:microsoft.com/office/officeart/2005/8/layout/target3"/>
    <dgm:cxn modelId="{4EE78AF3-E676-4474-8584-67A99AC56734}" type="presOf" srcId="{FBA6A85C-DC2D-48F2-9E23-990E127B72FB}" destId="{7F09A69B-1C1F-43D0-B4D8-557164762C5D}" srcOrd="0" destOrd="0" presId="urn:microsoft.com/office/officeart/2005/8/layout/target3"/>
    <dgm:cxn modelId="{87A153FD-E63E-48BB-A939-393F733687F2}" srcId="{320B2252-913B-4D80-BA1A-9F125F240500}" destId="{FBA6A85C-DC2D-48F2-9E23-990E127B72FB}" srcOrd="0" destOrd="0" parTransId="{6CFEFE4D-0D4B-4F4B-825C-FE8148B398E2}" sibTransId="{56BF68D7-8CD3-4833-8DB6-1CBA33548D15}"/>
    <dgm:cxn modelId="{21D90B0F-6302-4C1A-B76F-EFC212641844}" type="presParOf" srcId="{D2E49981-85D2-4B18-9BB6-D3B4B5532EEE}" destId="{0BE22007-76DD-4F3B-8DB7-AFDF7DFF01A4}" srcOrd="0" destOrd="0" presId="urn:microsoft.com/office/officeart/2005/8/layout/target3"/>
    <dgm:cxn modelId="{DF6BF835-1356-452C-ACA9-29BCFB8A3A90}" type="presParOf" srcId="{D2E49981-85D2-4B18-9BB6-D3B4B5532EEE}" destId="{1E2FC128-72D7-4976-851D-E92EA279097A}" srcOrd="1" destOrd="0" presId="urn:microsoft.com/office/officeart/2005/8/layout/target3"/>
    <dgm:cxn modelId="{C5A15708-4D80-4A23-AFC5-663A8D99576E}" type="presParOf" srcId="{D2E49981-85D2-4B18-9BB6-D3B4B5532EEE}" destId="{7F09A69B-1C1F-43D0-B4D8-557164762C5D}" srcOrd="2" destOrd="0" presId="urn:microsoft.com/office/officeart/2005/8/layout/target3"/>
    <dgm:cxn modelId="{41B3D6B0-6EF3-47E1-B212-289FE06270D3}" type="presParOf" srcId="{D2E49981-85D2-4B18-9BB6-D3B4B5532EEE}" destId="{662EF518-89BA-4CBA-8F86-58996512900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E6493B-0119-4C6C-999F-952092462E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C02A36-279F-48BB-BC59-4704721957F6}">
      <dgm:prSet/>
      <dgm:spPr/>
      <dgm:t>
        <a:bodyPr/>
        <a:lstStyle/>
        <a:p>
          <a:pPr rtl="0"/>
          <a:r>
            <a:rPr lang="en-US" dirty="0"/>
            <a:t>Keeps Applications Organized (Both Free and Purchased)</a:t>
          </a:r>
        </a:p>
      </dgm:t>
    </dgm:pt>
    <dgm:pt modelId="{A25E024B-978C-4D56-B814-BB4D1BECC931}" type="parTrans" cxnId="{583B45D1-260D-4429-A2B8-C5ED1F678D37}">
      <dgm:prSet/>
      <dgm:spPr/>
      <dgm:t>
        <a:bodyPr/>
        <a:lstStyle/>
        <a:p>
          <a:endParaRPr lang="en-US"/>
        </a:p>
      </dgm:t>
    </dgm:pt>
    <dgm:pt modelId="{DBC545B9-1704-4A44-A7EE-1A1A89DD5F70}" type="sibTrans" cxnId="{583B45D1-260D-4429-A2B8-C5ED1F678D37}">
      <dgm:prSet/>
      <dgm:spPr/>
      <dgm:t>
        <a:bodyPr/>
        <a:lstStyle/>
        <a:p>
          <a:endParaRPr lang="en-US"/>
        </a:p>
      </dgm:t>
    </dgm:pt>
    <dgm:pt modelId="{DC6DA2C8-E62A-4B7E-9834-27647DA28279}">
      <dgm:prSet/>
      <dgm:spPr/>
      <dgm:t>
        <a:bodyPr/>
        <a:lstStyle/>
        <a:p>
          <a:pPr rtl="0"/>
          <a:r>
            <a:rPr lang="en-US"/>
            <a:t>Allows Version Control</a:t>
          </a:r>
        </a:p>
      </dgm:t>
    </dgm:pt>
    <dgm:pt modelId="{A70E0511-7BCD-425C-9BD6-5CDD3159A2CB}" type="parTrans" cxnId="{2CEEA33C-4A60-4AF7-A613-B24352231695}">
      <dgm:prSet/>
      <dgm:spPr/>
      <dgm:t>
        <a:bodyPr/>
        <a:lstStyle/>
        <a:p>
          <a:endParaRPr lang="en-US"/>
        </a:p>
      </dgm:t>
    </dgm:pt>
    <dgm:pt modelId="{B7F95B5C-B9F0-44F7-B463-D89A1BFEAE32}" type="sibTrans" cxnId="{2CEEA33C-4A60-4AF7-A613-B24352231695}">
      <dgm:prSet/>
      <dgm:spPr/>
      <dgm:t>
        <a:bodyPr/>
        <a:lstStyle/>
        <a:p>
          <a:endParaRPr lang="en-US"/>
        </a:p>
      </dgm:t>
    </dgm:pt>
    <dgm:pt modelId="{CA844C62-BA2C-4681-896A-A4C0088E3975}">
      <dgm:prSet/>
      <dgm:spPr/>
      <dgm:t>
        <a:bodyPr/>
        <a:lstStyle/>
        <a:p>
          <a:pPr rtl="0"/>
          <a:r>
            <a:rPr lang="en-US"/>
            <a:t>Targeted Installation (Machine or User) (Device Affinity)</a:t>
          </a:r>
        </a:p>
      </dgm:t>
    </dgm:pt>
    <dgm:pt modelId="{5E3B5108-ABC6-41DD-8910-2BAEC60F4318}" type="parTrans" cxnId="{4035241E-DDCE-46DA-82E7-51109FF03777}">
      <dgm:prSet/>
      <dgm:spPr/>
      <dgm:t>
        <a:bodyPr/>
        <a:lstStyle/>
        <a:p>
          <a:endParaRPr lang="en-US"/>
        </a:p>
      </dgm:t>
    </dgm:pt>
    <dgm:pt modelId="{9EB89525-9CA6-49AA-878C-0A835110CC95}" type="sibTrans" cxnId="{4035241E-DDCE-46DA-82E7-51109FF03777}">
      <dgm:prSet/>
      <dgm:spPr/>
      <dgm:t>
        <a:bodyPr/>
        <a:lstStyle/>
        <a:p>
          <a:endParaRPr lang="en-US"/>
        </a:p>
      </dgm:t>
    </dgm:pt>
    <dgm:pt modelId="{09269774-2F4E-436D-9026-F3344B5174F6}">
      <dgm:prSet/>
      <dgm:spPr/>
      <dgm:t>
        <a:bodyPr/>
        <a:lstStyle/>
        <a:p>
          <a:pPr rtl="0"/>
          <a:r>
            <a:rPr lang="en-US" dirty="0"/>
            <a:t>Provide Users a “friendly interface” for Software installation</a:t>
          </a:r>
        </a:p>
      </dgm:t>
    </dgm:pt>
    <dgm:pt modelId="{270B16EF-4A37-4FC5-A440-A90854886E61}" type="parTrans" cxnId="{A0DCC14C-2AA2-48FF-80A4-DFF6E91786B9}">
      <dgm:prSet/>
      <dgm:spPr/>
      <dgm:t>
        <a:bodyPr/>
        <a:lstStyle/>
        <a:p>
          <a:endParaRPr lang="en-US"/>
        </a:p>
      </dgm:t>
    </dgm:pt>
    <dgm:pt modelId="{684009E4-9027-4B05-BA5C-0BB73BE79C5A}" type="sibTrans" cxnId="{A0DCC14C-2AA2-48FF-80A4-DFF6E91786B9}">
      <dgm:prSet/>
      <dgm:spPr/>
      <dgm:t>
        <a:bodyPr/>
        <a:lstStyle/>
        <a:p>
          <a:endParaRPr lang="en-US"/>
        </a:p>
      </dgm:t>
    </dgm:pt>
    <dgm:pt modelId="{8F22B931-129E-499B-B755-F1E38F639F11}">
      <dgm:prSet/>
      <dgm:spPr/>
      <dgm:t>
        <a:bodyPr/>
        <a:lstStyle/>
        <a:p>
          <a:pPr rtl="0"/>
          <a:r>
            <a:rPr lang="en-US"/>
            <a:t>Administrative Task</a:t>
          </a:r>
        </a:p>
      </dgm:t>
    </dgm:pt>
    <dgm:pt modelId="{E7C9EEC7-F665-4CC7-84D0-7C38A3A84DF5}" type="parTrans" cxnId="{959887A6-70A5-4BD2-AD33-0696F6A3ADDE}">
      <dgm:prSet/>
      <dgm:spPr/>
      <dgm:t>
        <a:bodyPr/>
        <a:lstStyle/>
        <a:p>
          <a:endParaRPr lang="en-US"/>
        </a:p>
      </dgm:t>
    </dgm:pt>
    <dgm:pt modelId="{4C08D632-B357-4208-BE28-5F0381CA25E9}" type="sibTrans" cxnId="{959887A6-70A5-4BD2-AD33-0696F6A3ADDE}">
      <dgm:prSet/>
      <dgm:spPr/>
      <dgm:t>
        <a:bodyPr/>
        <a:lstStyle/>
        <a:p>
          <a:endParaRPr lang="en-US"/>
        </a:p>
      </dgm:t>
    </dgm:pt>
    <dgm:pt modelId="{C8731B1F-2FB5-4381-A3DD-55F4477BD2E0}" type="pres">
      <dgm:prSet presAssocID="{CFE6493B-0119-4C6C-999F-952092462E3D}" presName="linear" presStyleCnt="0">
        <dgm:presLayoutVars>
          <dgm:animLvl val="lvl"/>
          <dgm:resizeHandles val="exact"/>
        </dgm:presLayoutVars>
      </dgm:prSet>
      <dgm:spPr/>
    </dgm:pt>
    <dgm:pt modelId="{A5DC9F4A-E808-41E7-8E56-3163D5E85CD3}" type="pres">
      <dgm:prSet presAssocID="{95C02A36-279F-48BB-BC59-4704721957F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56EB613-A75C-4C3B-8242-DB50903EAE4F}" type="pres">
      <dgm:prSet presAssocID="{DBC545B9-1704-4A44-A7EE-1A1A89DD5F70}" presName="spacer" presStyleCnt="0"/>
      <dgm:spPr/>
    </dgm:pt>
    <dgm:pt modelId="{82DCED1C-25EB-4D7D-A027-22230851709F}" type="pres">
      <dgm:prSet presAssocID="{DC6DA2C8-E62A-4B7E-9834-27647DA2827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98C4347-F32A-41F9-BEE3-1D6DE6D28F2E}" type="pres">
      <dgm:prSet presAssocID="{B7F95B5C-B9F0-44F7-B463-D89A1BFEAE32}" presName="spacer" presStyleCnt="0"/>
      <dgm:spPr/>
    </dgm:pt>
    <dgm:pt modelId="{70101E0A-E447-489F-8547-638435B7CE52}" type="pres">
      <dgm:prSet presAssocID="{CA844C62-BA2C-4681-896A-A4C0088E397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81DF96C-4918-4FD9-8D45-DE3A46EA00B9}" type="pres">
      <dgm:prSet presAssocID="{9EB89525-9CA6-49AA-878C-0A835110CC95}" presName="spacer" presStyleCnt="0"/>
      <dgm:spPr/>
    </dgm:pt>
    <dgm:pt modelId="{9A44BC1C-F4B4-400E-B389-6B724EE5A39F}" type="pres">
      <dgm:prSet presAssocID="{09269774-2F4E-436D-9026-F3344B5174F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6A92E1D-58F7-4099-9128-5611436FD83A}" type="pres">
      <dgm:prSet presAssocID="{684009E4-9027-4B05-BA5C-0BB73BE79C5A}" presName="spacer" presStyleCnt="0"/>
      <dgm:spPr/>
    </dgm:pt>
    <dgm:pt modelId="{5AB0B901-CDDA-4F3B-8112-E55D726960DD}" type="pres">
      <dgm:prSet presAssocID="{8F22B931-129E-499B-B755-F1E38F639F1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59887A6-70A5-4BD2-AD33-0696F6A3ADDE}" srcId="{CFE6493B-0119-4C6C-999F-952092462E3D}" destId="{8F22B931-129E-499B-B755-F1E38F639F11}" srcOrd="4" destOrd="0" parTransId="{E7C9EEC7-F665-4CC7-84D0-7C38A3A84DF5}" sibTransId="{4C08D632-B357-4208-BE28-5F0381CA25E9}"/>
    <dgm:cxn modelId="{4035241E-DDCE-46DA-82E7-51109FF03777}" srcId="{CFE6493B-0119-4C6C-999F-952092462E3D}" destId="{CA844C62-BA2C-4681-896A-A4C0088E3975}" srcOrd="2" destOrd="0" parTransId="{5E3B5108-ABC6-41DD-8910-2BAEC60F4318}" sibTransId="{9EB89525-9CA6-49AA-878C-0A835110CC95}"/>
    <dgm:cxn modelId="{A3034670-7FA6-4270-8A8C-F4E33D2A9795}" type="presOf" srcId="{95C02A36-279F-48BB-BC59-4704721957F6}" destId="{A5DC9F4A-E808-41E7-8E56-3163D5E85CD3}" srcOrd="0" destOrd="0" presId="urn:microsoft.com/office/officeart/2005/8/layout/vList2"/>
    <dgm:cxn modelId="{A0DCC14C-2AA2-48FF-80A4-DFF6E91786B9}" srcId="{CFE6493B-0119-4C6C-999F-952092462E3D}" destId="{09269774-2F4E-436D-9026-F3344B5174F6}" srcOrd="3" destOrd="0" parTransId="{270B16EF-4A37-4FC5-A440-A90854886E61}" sibTransId="{684009E4-9027-4B05-BA5C-0BB73BE79C5A}"/>
    <dgm:cxn modelId="{F09538FE-A515-459B-9937-1004D922054F}" type="presOf" srcId="{DC6DA2C8-E62A-4B7E-9834-27647DA28279}" destId="{82DCED1C-25EB-4D7D-A027-22230851709F}" srcOrd="0" destOrd="0" presId="urn:microsoft.com/office/officeart/2005/8/layout/vList2"/>
    <dgm:cxn modelId="{F8D9B930-4940-4679-9B6A-1F8C0AD414CE}" type="presOf" srcId="{09269774-2F4E-436D-9026-F3344B5174F6}" destId="{9A44BC1C-F4B4-400E-B389-6B724EE5A39F}" srcOrd="0" destOrd="0" presId="urn:microsoft.com/office/officeart/2005/8/layout/vList2"/>
    <dgm:cxn modelId="{EF6AF29A-73F3-4592-AA61-29B01AA3EC09}" type="presOf" srcId="{CA844C62-BA2C-4681-896A-A4C0088E3975}" destId="{70101E0A-E447-489F-8547-638435B7CE52}" srcOrd="0" destOrd="0" presId="urn:microsoft.com/office/officeart/2005/8/layout/vList2"/>
    <dgm:cxn modelId="{248E44E8-0F9E-4409-8594-5CEA8A7059B0}" type="presOf" srcId="{CFE6493B-0119-4C6C-999F-952092462E3D}" destId="{C8731B1F-2FB5-4381-A3DD-55F4477BD2E0}" srcOrd="0" destOrd="0" presId="urn:microsoft.com/office/officeart/2005/8/layout/vList2"/>
    <dgm:cxn modelId="{2CEEA33C-4A60-4AF7-A613-B24352231695}" srcId="{CFE6493B-0119-4C6C-999F-952092462E3D}" destId="{DC6DA2C8-E62A-4B7E-9834-27647DA28279}" srcOrd="1" destOrd="0" parTransId="{A70E0511-7BCD-425C-9BD6-5CDD3159A2CB}" sibTransId="{B7F95B5C-B9F0-44F7-B463-D89A1BFEAE32}"/>
    <dgm:cxn modelId="{583B45D1-260D-4429-A2B8-C5ED1F678D37}" srcId="{CFE6493B-0119-4C6C-999F-952092462E3D}" destId="{95C02A36-279F-48BB-BC59-4704721957F6}" srcOrd="0" destOrd="0" parTransId="{A25E024B-978C-4D56-B814-BB4D1BECC931}" sibTransId="{DBC545B9-1704-4A44-A7EE-1A1A89DD5F70}"/>
    <dgm:cxn modelId="{9E39CD6F-BADB-4E0E-BE5C-0B9D4214B001}" type="presOf" srcId="{8F22B931-129E-499B-B755-F1E38F639F11}" destId="{5AB0B901-CDDA-4F3B-8112-E55D726960DD}" srcOrd="0" destOrd="0" presId="urn:microsoft.com/office/officeart/2005/8/layout/vList2"/>
    <dgm:cxn modelId="{D3FDB3C4-5E0F-4857-A31F-DE366EBB79ED}" type="presParOf" srcId="{C8731B1F-2FB5-4381-A3DD-55F4477BD2E0}" destId="{A5DC9F4A-E808-41E7-8E56-3163D5E85CD3}" srcOrd="0" destOrd="0" presId="urn:microsoft.com/office/officeart/2005/8/layout/vList2"/>
    <dgm:cxn modelId="{3FFC9279-E27C-45F1-8A2D-EEEEEDF9F9A1}" type="presParOf" srcId="{C8731B1F-2FB5-4381-A3DD-55F4477BD2E0}" destId="{756EB613-A75C-4C3B-8242-DB50903EAE4F}" srcOrd="1" destOrd="0" presId="urn:microsoft.com/office/officeart/2005/8/layout/vList2"/>
    <dgm:cxn modelId="{B26FF458-2945-4673-8292-7A3DF31A89E5}" type="presParOf" srcId="{C8731B1F-2FB5-4381-A3DD-55F4477BD2E0}" destId="{82DCED1C-25EB-4D7D-A027-22230851709F}" srcOrd="2" destOrd="0" presId="urn:microsoft.com/office/officeart/2005/8/layout/vList2"/>
    <dgm:cxn modelId="{16B20432-427A-4091-9EEE-89094F9BF3D0}" type="presParOf" srcId="{C8731B1F-2FB5-4381-A3DD-55F4477BD2E0}" destId="{298C4347-F32A-41F9-BEE3-1D6DE6D28F2E}" srcOrd="3" destOrd="0" presId="urn:microsoft.com/office/officeart/2005/8/layout/vList2"/>
    <dgm:cxn modelId="{69C155B4-554C-46CC-A544-6ECF7E31CFBF}" type="presParOf" srcId="{C8731B1F-2FB5-4381-A3DD-55F4477BD2E0}" destId="{70101E0A-E447-489F-8547-638435B7CE52}" srcOrd="4" destOrd="0" presId="urn:microsoft.com/office/officeart/2005/8/layout/vList2"/>
    <dgm:cxn modelId="{78E61D1B-0A29-4231-BD61-01BD8F0A0258}" type="presParOf" srcId="{C8731B1F-2FB5-4381-A3DD-55F4477BD2E0}" destId="{E81DF96C-4918-4FD9-8D45-DE3A46EA00B9}" srcOrd="5" destOrd="0" presId="urn:microsoft.com/office/officeart/2005/8/layout/vList2"/>
    <dgm:cxn modelId="{2B0DFBE0-7A3D-4EDE-A876-445FB9CD2EC8}" type="presParOf" srcId="{C8731B1F-2FB5-4381-A3DD-55F4477BD2E0}" destId="{9A44BC1C-F4B4-400E-B389-6B724EE5A39F}" srcOrd="6" destOrd="0" presId="urn:microsoft.com/office/officeart/2005/8/layout/vList2"/>
    <dgm:cxn modelId="{D2D6E832-F601-4DA4-AAFB-D9DBA94C9784}" type="presParOf" srcId="{C8731B1F-2FB5-4381-A3DD-55F4477BD2E0}" destId="{B6A92E1D-58F7-4099-9128-5611436FD83A}" srcOrd="7" destOrd="0" presId="urn:microsoft.com/office/officeart/2005/8/layout/vList2"/>
    <dgm:cxn modelId="{784C5F7E-410F-4476-9DA6-BD9649429A8A}" type="presParOf" srcId="{C8731B1F-2FB5-4381-A3DD-55F4477BD2E0}" destId="{5AB0B901-CDDA-4F3B-8112-E55D726960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60957A-9854-4F3B-9270-5E31E7A2FECE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D49BC9-75AF-4B77-BE32-26A5C3F9F14F}">
      <dgm:prSet/>
      <dgm:spPr/>
      <dgm:t>
        <a:bodyPr/>
        <a:lstStyle/>
        <a:p>
          <a:pPr rtl="0"/>
          <a:r>
            <a:rPr lang="en-US" baseline="0" dirty="0"/>
            <a:t>My Best Practices</a:t>
          </a:r>
          <a:endParaRPr lang="en-US" dirty="0"/>
        </a:p>
      </dgm:t>
    </dgm:pt>
    <dgm:pt modelId="{5BECEEC6-F5DD-46D5-8342-6FB6CB2A93D2}" type="parTrans" cxnId="{704E702F-A4A6-4C55-A226-C566650E8FF7}">
      <dgm:prSet/>
      <dgm:spPr/>
      <dgm:t>
        <a:bodyPr/>
        <a:lstStyle/>
        <a:p>
          <a:endParaRPr lang="en-US"/>
        </a:p>
      </dgm:t>
    </dgm:pt>
    <dgm:pt modelId="{208A97B4-0A65-4CF0-A38E-89CFE2F5DC52}" type="sibTrans" cxnId="{704E702F-A4A6-4C55-A226-C566650E8FF7}">
      <dgm:prSet/>
      <dgm:spPr/>
      <dgm:t>
        <a:bodyPr/>
        <a:lstStyle/>
        <a:p>
          <a:endParaRPr lang="en-US"/>
        </a:p>
      </dgm:t>
    </dgm:pt>
    <dgm:pt modelId="{1DF61928-807B-482B-8468-E5AA2B8EBBAC}" type="pres">
      <dgm:prSet presAssocID="{A260957A-9854-4F3B-9270-5E31E7A2FEC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6C8D8F6-3CB0-41EB-BE11-633971087AC4}" type="pres">
      <dgm:prSet presAssocID="{58D49BC9-75AF-4B77-BE32-26A5C3F9F14F}" presName="circle1" presStyleLbl="node1" presStyleIdx="0" presStyleCnt="1"/>
      <dgm:spPr/>
    </dgm:pt>
    <dgm:pt modelId="{9266C126-E801-437C-AE21-D6B86B0FDF9D}" type="pres">
      <dgm:prSet presAssocID="{58D49BC9-75AF-4B77-BE32-26A5C3F9F14F}" presName="space" presStyleCnt="0"/>
      <dgm:spPr/>
    </dgm:pt>
    <dgm:pt modelId="{BAFA9D2C-B897-4935-B3E0-9E0A2C837898}" type="pres">
      <dgm:prSet presAssocID="{58D49BC9-75AF-4B77-BE32-26A5C3F9F14F}" presName="rect1" presStyleLbl="alignAcc1" presStyleIdx="0" presStyleCnt="1"/>
      <dgm:spPr/>
    </dgm:pt>
    <dgm:pt modelId="{FC9C5580-12E4-45C3-8E3F-7E07F2FC7768}" type="pres">
      <dgm:prSet presAssocID="{58D49BC9-75AF-4B77-BE32-26A5C3F9F14F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704E702F-A4A6-4C55-A226-C566650E8FF7}" srcId="{A260957A-9854-4F3B-9270-5E31E7A2FECE}" destId="{58D49BC9-75AF-4B77-BE32-26A5C3F9F14F}" srcOrd="0" destOrd="0" parTransId="{5BECEEC6-F5DD-46D5-8342-6FB6CB2A93D2}" sibTransId="{208A97B4-0A65-4CF0-A38E-89CFE2F5DC52}"/>
    <dgm:cxn modelId="{224BA448-0017-4C40-8B59-AFD2B222F912}" type="presOf" srcId="{58D49BC9-75AF-4B77-BE32-26A5C3F9F14F}" destId="{FC9C5580-12E4-45C3-8E3F-7E07F2FC7768}" srcOrd="1" destOrd="0" presId="urn:microsoft.com/office/officeart/2005/8/layout/target3"/>
    <dgm:cxn modelId="{A30B21DC-E41C-4B4E-A616-BDFC2FD12936}" type="presOf" srcId="{58D49BC9-75AF-4B77-BE32-26A5C3F9F14F}" destId="{BAFA9D2C-B897-4935-B3E0-9E0A2C837898}" srcOrd="0" destOrd="0" presId="urn:microsoft.com/office/officeart/2005/8/layout/target3"/>
    <dgm:cxn modelId="{AE33142A-8DB2-4E28-9FFF-B4CEF1F245E8}" type="presOf" srcId="{A260957A-9854-4F3B-9270-5E31E7A2FECE}" destId="{1DF61928-807B-482B-8468-E5AA2B8EBBAC}" srcOrd="0" destOrd="0" presId="urn:microsoft.com/office/officeart/2005/8/layout/target3"/>
    <dgm:cxn modelId="{44C37AA6-F311-4FBC-8A84-C7380B10D671}" type="presParOf" srcId="{1DF61928-807B-482B-8468-E5AA2B8EBBAC}" destId="{36C8D8F6-3CB0-41EB-BE11-633971087AC4}" srcOrd="0" destOrd="0" presId="urn:microsoft.com/office/officeart/2005/8/layout/target3"/>
    <dgm:cxn modelId="{F8526FC4-98A9-42B8-8BD1-282BDC3E1314}" type="presParOf" srcId="{1DF61928-807B-482B-8468-E5AA2B8EBBAC}" destId="{9266C126-E801-437C-AE21-D6B86B0FDF9D}" srcOrd="1" destOrd="0" presId="urn:microsoft.com/office/officeart/2005/8/layout/target3"/>
    <dgm:cxn modelId="{2600E3D9-F3EF-4B9D-9050-347575E6E413}" type="presParOf" srcId="{1DF61928-807B-482B-8468-E5AA2B8EBBAC}" destId="{BAFA9D2C-B897-4935-B3E0-9E0A2C837898}" srcOrd="2" destOrd="0" presId="urn:microsoft.com/office/officeart/2005/8/layout/target3"/>
    <dgm:cxn modelId="{F4B88A08-68D7-4508-A6C6-040B21D97FE1}" type="presParOf" srcId="{1DF61928-807B-482B-8468-E5AA2B8EBBAC}" destId="{FC9C5580-12E4-45C3-8E3F-7E07F2FC776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830089-F5F2-4547-B4DF-16B20ED76EC7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07204E-4785-423A-A80A-C8FFE1CACF58}">
      <dgm:prSet/>
      <dgm:spPr/>
      <dgm:t>
        <a:bodyPr/>
        <a:lstStyle/>
        <a:p>
          <a:r>
            <a:rPr lang="en-US" dirty="0"/>
            <a:t>More than running </a:t>
          </a:r>
          <a:r>
            <a:rPr lang="en-US" b="0" dirty="0"/>
            <a:t>Setup.exe</a:t>
          </a:r>
        </a:p>
      </dgm:t>
    </dgm:pt>
    <dgm:pt modelId="{88CB26E8-1767-4F71-A4F4-75EBF415C586}" type="parTrans" cxnId="{BE5ABA8F-6384-4683-9E15-AABADD438AAF}">
      <dgm:prSet/>
      <dgm:spPr/>
      <dgm:t>
        <a:bodyPr/>
        <a:lstStyle/>
        <a:p>
          <a:endParaRPr lang="en-US"/>
        </a:p>
      </dgm:t>
    </dgm:pt>
    <dgm:pt modelId="{BEFFA999-1C65-4010-9AF1-B9DA28BE1E82}" type="sibTrans" cxnId="{BE5ABA8F-6384-4683-9E15-AABADD438AAF}">
      <dgm:prSet/>
      <dgm:spPr/>
      <dgm:t>
        <a:bodyPr/>
        <a:lstStyle/>
        <a:p>
          <a:endParaRPr lang="en-US"/>
        </a:p>
      </dgm:t>
    </dgm:pt>
    <dgm:pt modelId="{ED580A5D-C109-401E-8DC2-7AA3264403CF}" type="pres">
      <dgm:prSet presAssocID="{5F830089-F5F2-4547-B4DF-16B20ED76EC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E2853D1-9B94-450D-96CA-69523C783B00}" type="pres">
      <dgm:prSet presAssocID="{F807204E-4785-423A-A80A-C8FFE1CACF58}" presName="circle1" presStyleLbl="node1" presStyleIdx="0" presStyleCnt="1"/>
      <dgm:spPr/>
    </dgm:pt>
    <dgm:pt modelId="{CAC903C4-6612-46B1-915F-5DA757115177}" type="pres">
      <dgm:prSet presAssocID="{F807204E-4785-423A-A80A-C8FFE1CACF58}" presName="space" presStyleCnt="0"/>
      <dgm:spPr/>
    </dgm:pt>
    <dgm:pt modelId="{C4192DC4-F8BE-4A56-965B-E6745298B504}" type="pres">
      <dgm:prSet presAssocID="{F807204E-4785-423A-A80A-C8FFE1CACF58}" presName="rect1" presStyleLbl="alignAcc1" presStyleIdx="0" presStyleCnt="1"/>
      <dgm:spPr/>
    </dgm:pt>
    <dgm:pt modelId="{16EF1F52-D578-47C1-944B-B962C994CED9}" type="pres">
      <dgm:prSet presAssocID="{F807204E-4785-423A-A80A-C8FFE1CACF58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46A23C6-60A8-46D6-B6EB-9B6BB3C17F01}" type="presOf" srcId="{F807204E-4785-423A-A80A-C8FFE1CACF58}" destId="{C4192DC4-F8BE-4A56-965B-E6745298B504}" srcOrd="0" destOrd="0" presId="urn:microsoft.com/office/officeart/2005/8/layout/target3"/>
    <dgm:cxn modelId="{39A1565C-C472-43C2-A49B-DACFA70A225E}" type="presOf" srcId="{F807204E-4785-423A-A80A-C8FFE1CACF58}" destId="{16EF1F52-D578-47C1-944B-B962C994CED9}" srcOrd="1" destOrd="0" presId="urn:microsoft.com/office/officeart/2005/8/layout/target3"/>
    <dgm:cxn modelId="{BE5ABA8F-6384-4683-9E15-AABADD438AAF}" srcId="{5F830089-F5F2-4547-B4DF-16B20ED76EC7}" destId="{F807204E-4785-423A-A80A-C8FFE1CACF58}" srcOrd="0" destOrd="0" parTransId="{88CB26E8-1767-4F71-A4F4-75EBF415C586}" sibTransId="{BEFFA999-1C65-4010-9AF1-B9DA28BE1E82}"/>
    <dgm:cxn modelId="{5E8D0236-AC2F-44EF-8D99-BD3A5D6D1A04}" type="presOf" srcId="{5F830089-F5F2-4547-B4DF-16B20ED76EC7}" destId="{ED580A5D-C109-401E-8DC2-7AA3264403CF}" srcOrd="0" destOrd="0" presId="urn:microsoft.com/office/officeart/2005/8/layout/target3"/>
    <dgm:cxn modelId="{FB39C938-80CA-4275-AD86-719C5B3E6FCE}" type="presParOf" srcId="{ED580A5D-C109-401E-8DC2-7AA3264403CF}" destId="{DE2853D1-9B94-450D-96CA-69523C783B00}" srcOrd="0" destOrd="0" presId="urn:microsoft.com/office/officeart/2005/8/layout/target3"/>
    <dgm:cxn modelId="{991826E3-010A-483A-B5AA-EB95908F90E9}" type="presParOf" srcId="{ED580A5D-C109-401E-8DC2-7AA3264403CF}" destId="{CAC903C4-6612-46B1-915F-5DA757115177}" srcOrd="1" destOrd="0" presId="urn:microsoft.com/office/officeart/2005/8/layout/target3"/>
    <dgm:cxn modelId="{39098FD6-1334-4975-BFE3-CE4F25E79DFD}" type="presParOf" srcId="{ED580A5D-C109-401E-8DC2-7AA3264403CF}" destId="{C4192DC4-F8BE-4A56-965B-E6745298B504}" srcOrd="2" destOrd="0" presId="urn:microsoft.com/office/officeart/2005/8/layout/target3"/>
    <dgm:cxn modelId="{E651DBDE-8F8C-4235-9BB6-957274E4A949}" type="presParOf" srcId="{ED580A5D-C109-401E-8DC2-7AA3264403CF}" destId="{16EF1F52-D578-47C1-944B-B962C994CED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B4327A-CC03-4264-AE08-7754980633E9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EA599-1D62-4B96-9F31-1F7031EBE08A}">
      <dgm:prSet/>
      <dgm:spPr/>
      <dgm:t>
        <a:bodyPr/>
        <a:lstStyle/>
        <a:p>
          <a:pPr rtl="0"/>
          <a:r>
            <a:rPr lang="en-US" dirty="0"/>
            <a:t>Who is the Target of the Application (User/PC)</a:t>
          </a:r>
        </a:p>
      </dgm:t>
    </dgm:pt>
    <dgm:pt modelId="{43043D9F-1031-4C77-AC45-13E2A003AFCE}" type="parTrans" cxnId="{04A7488B-6FE7-4A7F-8DF7-0BC8477AD9B9}">
      <dgm:prSet/>
      <dgm:spPr/>
      <dgm:t>
        <a:bodyPr/>
        <a:lstStyle/>
        <a:p>
          <a:endParaRPr lang="en-US"/>
        </a:p>
      </dgm:t>
    </dgm:pt>
    <dgm:pt modelId="{F54DCDFE-B6F4-4B92-8C02-6AE0EE856715}" type="sibTrans" cxnId="{04A7488B-6FE7-4A7F-8DF7-0BC8477AD9B9}">
      <dgm:prSet/>
      <dgm:spPr/>
      <dgm:t>
        <a:bodyPr/>
        <a:lstStyle/>
        <a:p>
          <a:endParaRPr lang="en-US"/>
        </a:p>
      </dgm:t>
    </dgm:pt>
    <dgm:pt modelId="{9F79278C-DF73-4058-89BD-F2D899D926B2}">
      <dgm:prSet/>
      <dgm:spPr/>
      <dgm:t>
        <a:bodyPr/>
        <a:lstStyle/>
        <a:p>
          <a:pPr rtl="0"/>
          <a:r>
            <a:rPr lang="en-US" dirty="0"/>
            <a:t>Define Requirements</a:t>
          </a:r>
        </a:p>
      </dgm:t>
    </dgm:pt>
    <dgm:pt modelId="{69A89525-08A5-45F0-AB6B-7659B81E19C1}" type="parTrans" cxnId="{2B75F700-4D9B-4537-B4B9-E7FC6E7E8852}">
      <dgm:prSet/>
      <dgm:spPr/>
      <dgm:t>
        <a:bodyPr/>
        <a:lstStyle/>
        <a:p>
          <a:endParaRPr lang="en-US"/>
        </a:p>
      </dgm:t>
    </dgm:pt>
    <dgm:pt modelId="{60B76D28-6E6A-4626-B551-8274C4FFF6D3}" type="sibTrans" cxnId="{2B75F700-4D9B-4537-B4B9-E7FC6E7E8852}">
      <dgm:prSet/>
      <dgm:spPr/>
      <dgm:t>
        <a:bodyPr/>
        <a:lstStyle/>
        <a:p>
          <a:endParaRPr lang="en-US"/>
        </a:p>
      </dgm:t>
    </dgm:pt>
    <dgm:pt modelId="{13263A1D-F951-4E95-8024-8E5952BAB830}">
      <dgm:prSet/>
      <dgm:spPr/>
      <dgm:t>
        <a:bodyPr/>
        <a:lstStyle/>
        <a:p>
          <a:pPr rtl="0"/>
          <a:r>
            <a:rPr lang="en-US"/>
            <a:t>Do older versions need to be removed or will it simply upgrade</a:t>
          </a:r>
        </a:p>
      </dgm:t>
    </dgm:pt>
    <dgm:pt modelId="{3701D837-2603-454E-9804-997FA5A0815E}" type="parTrans" cxnId="{E888D5BA-323D-4F76-BE2A-7EDBE2E8F453}">
      <dgm:prSet/>
      <dgm:spPr/>
      <dgm:t>
        <a:bodyPr/>
        <a:lstStyle/>
        <a:p>
          <a:endParaRPr lang="en-US"/>
        </a:p>
      </dgm:t>
    </dgm:pt>
    <dgm:pt modelId="{0458E6DA-F8D7-4CCA-A7BA-92F75D575ACF}" type="sibTrans" cxnId="{E888D5BA-323D-4F76-BE2A-7EDBE2E8F453}">
      <dgm:prSet/>
      <dgm:spPr/>
      <dgm:t>
        <a:bodyPr/>
        <a:lstStyle/>
        <a:p>
          <a:endParaRPr lang="en-US"/>
        </a:p>
      </dgm:t>
    </dgm:pt>
    <dgm:pt modelId="{DAC6DA94-5626-473F-BB79-37312FBACB58}">
      <dgm:prSet/>
      <dgm:spPr/>
      <dgm:t>
        <a:bodyPr/>
        <a:lstStyle/>
        <a:p>
          <a:pPr rtl="0"/>
          <a:r>
            <a:rPr lang="en-US"/>
            <a:t>Any prerequisites </a:t>
          </a:r>
        </a:p>
      </dgm:t>
    </dgm:pt>
    <dgm:pt modelId="{23DB88AD-AC7A-4B83-B9C1-B3BE902837CE}" type="parTrans" cxnId="{C364D678-C13A-4E5D-B714-17E982E9FF60}">
      <dgm:prSet/>
      <dgm:spPr/>
      <dgm:t>
        <a:bodyPr/>
        <a:lstStyle/>
        <a:p>
          <a:endParaRPr lang="en-US"/>
        </a:p>
      </dgm:t>
    </dgm:pt>
    <dgm:pt modelId="{4EF85800-5F8D-448E-AA0E-D4F82ECDB34B}" type="sibTrans" cxnId="{C364D678-C13A-4E5D-B714-17E982E9FF60}">
      <dgm:prSet/>
      <dgm:spPr/>
      <dgm:t>
        <a:bodyPr/>
        <a:lstStyle/>
        <a:p>
          <a:endParaRPr lang="en-US"/>
        </a:p>
      </dgm:t>
    </dgm:pt>
    <dgm:pt modelId="{16D9EBB2-EA2E-44A3-B3A5-7A5407F9DC68}">
      <dgm:prSet/>
      <dgm:spPr/>
      <dgm:t>
        <a:bodyPr/>
        <a:lstStyle/>
        <a:p>
          <a:pPr rtl="0"/>
          <a:r>
            <a:rPr lang="en-US"/>
            <a:t>Try to Prevent the dreaded “Scope Creep”</a:t>
          </a:r>
        </a:p>
      </dgm:t>
    </dgm:pt>
    <dgm:pt modelId="{22970D5C-AD8C-42DD-8443-DAA522F00583}" type="parTrans" cxnId="{10101755-9A25-49D1-AFE4-5101A4425523}">
      <dgm:prSet/>
      <dgm:spPr/>
      <dgm:t>
        <a:bodyPr/>
        <a:lstStyle/>
        <a:p>
          <a:endParaRPr lang="en-US"/>
        </a:p>
      </dgm:t>
    </dgm:pt>
    <dgm:pt modelId="{93BE5636-99E1-4938-AF71-D9BBDA1E2AC9}" type="sibTrans" cxnId="{10101755-9A25-49D1-AFE4-5101A4425523}">
      <dgm:prSet/>
      <dgm:spPr/>
      <dgm:t>
        <a:bodyPr/>
        <a:lstStyle/>
        <a:p>
          <a:endParaRPr lang="en-US"/>
        </a:p>
      </dgm:t>
    </dgm:pt>
    <dgm:pt modelId="{A395951C-CC74-4B11-A02E-F165BF8F9A86}" type="pres">
      <dgm:prSet presAssocID="{22B4327A-CC03-4264-AE08-7754980633E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0B4EA75-0A3C-40B6-A453-E28A869C94D8}" type="pres">
      <dgm:prSet presAssocID="{652EA599-1D62-4B96-9F31-1F7031EBE08A}" presName="circle1" presStyleLbl="node1" presStyleIdx="0" presStyleCnt="5"/>
      <dgm:spPr/>
    </dgm:pt>
    <dgm:pt modelId="{E7A18AFE-BA4A-4DF5-B9BE-1D49FDBC9E8C}" type="pres">
      <dgm:prSet presAssocID="{652EA599-1D62-4B96-9F31-1F7031EBE08A}" presName="space" presStyleCnt="0"/>
      <dgm:spPr/>
    </dgm:pt>
    <dgm:pt modelId="{F4A28912-AE68-482E-AD41-10B0EA0D08BD}" type="pres">
      <dgm:prSet presAssocID="{652EA599-1D62-4B96-9F31-1F7031EBE08A}" presName="rect1" presStyleLbl="alignAcc1" presStyleIdx="0" presStyleCnt="5"/>
      <dgm:spPr/>
    </dgm:pt>
    <dgm:pt modelId="{CDEA9546-23BA-428C-8DE3-91D28D1DC7B5}" type="pres">
      <dgm:prSet presAssocID="{9F79278C-DF73-4058-89BD-F2D899D926B2}" presName="vertSpace2" presStyleLbl="node1" presStyleIdx="0" presStyleCnt="5"/>
      <dgm:spPr/>
    </dgm:pt>
    <dgm:pt modelId="{329A69FA-3EC6-449B-BFCD-8569820700D2}" type="pres">
      <dgm:prSet presAssocID="{9F79278C-DF73-4058-89BD-F2D899D926B2}" presName="circle2" presStyleLbl="node1" presStyleIdx="1" presStyleCnt="5"/>
      <dgm:spPr/>
    </dgm:pt>
    <dgm:pt modelId="{8E532310-FCDE-4D4B-BBA9-2FAE847310E0}" type="pres">
      <dgm:prSet presAssocID="{9F79278C-DF73-4058-89BD-F2D899D926B2}" presName="rect2" presStyleLbl="alignAcc1" presStyleIdx="1" presStyleCnt="5" custLinFactNeighborY="1607"/>
      <dgm:spPr/>
    </dgm:pt>
    <dgm:pt modelId="{409B1442-257C-4145-8487-B1674085CFA3}" type="pres">
      <dgm:prSet presAssocID="{13263A1D-F951-4E95-8024-8E5952BAB830}" presName="vertSpace3" presStyleLbl="node1" presStyleIdx="1" presStyleCnt="5"/>
      <dgm:spPr/>
    </dgm:pt>
    <dgm:pt modelId="{6187DAB4-F73D-4DA1-84BD-3CC228C0627A}" type="pres">
      <dgm:prSet presAssocID="{13263A1D-F951-4E95-8024-8E5952BAB830}" presName="circle3" presStyleLbl="node1" presStyleIdx="2" presStyleCnt="5"/>
      <dgm:spPr/>
    </dgm:pt>
    <dgm:pt modelId="{5FB5934E-89B3-4470-BB14-CA43C96DD45A}" type="pres">
      <dgm:prSet presAssocID="{13263A1D-F951-4E95-8024-8E5952BAB830}" presName="rect3" presStyleLbl="alignAcc1" presStyleIdx="2" presStyleCnt="5"/>
      <dgm:spPr/>
    </dgm:pt>
    <dgm:pt modelId="{679B021B-B9EA-49A1-AB19-91DCAE367C37}" type="pres">
      <dgm:prSet presAssocID="{DAC6DA94-5626-473F-BB79-37312FBACB58}" presName="vertSpace4" presStyleLbl="node1" presStyleIdx="2" presStyleCnt="5"/>
      <dgm:spPr/>
    </dgm:pt>
    <dgm:pt modelId="{DF60323A-09F6-444D-8392-D38551331D60}" type="pres">
      <dgm:prSet presAssocID="{DAC6DA94-5626-473F-BB79-37312FBACB58}" presName="circle4" presStyleLbl="node1" presStyleIdx="3" presStyleCnt="5"/>
      <dgm:spPr/>
    </dgm:pt>
    <dgm:pt modelId="{76EE0833-4A66-4AF8-88CB-834B9D599DDE}" type="pres">
      <dgm:prSet presAssocID="{DAC6DA94-5626-473F-BB79-37312FBACB58}" presName="rect4" presStyleLbl="alignAcc1" presStyleIdx="3" presStyleCnt="5"/>
      <dgm:spPr/>
    </dgm:pt>
    <dgm:pt modelId="{4950958E-5634-476B-8FAD-040C0FAAFC2E}" type="pres">
      <dgm:prSet presAssocID="{16D9EBB2-EA2E-44A3-B3A5-7A5407F9DC68}" presName="vertSpace5" presStyleLbl="node1" presStyleIdx="3" presStyleCnt="5"/>
      <dgm:spPr/>
    </dgm:pt>
    <dgm:pt modelId="{D2E40F1D-7011-4283-A7A7-2599B3D6C7FE}" type="pres">
      <dgm:prSet presAssocID="{16D9EBB2-EA2E-44A3-B3A5-7A5407F9DC68}" presName="circle5" presStyleLbl="node1" presStyleIdx="4" presStyleCnt="5"/>
      <dgm:spPr/>
    </dgm:pt>
    <dgm:pt modelId="{6C9B2F4F-3D74-42F1-B0C2-3322A10889B4}" type="pres">
      <dgm:prSet presAssocID="{16D9EBB2-EA2E-44A3-B3A5-7A5407F9DC68}" presName="rect5" presStyleLbl="alignAcc1" presStyleIdx="4" presStyleCnt="5"/>
      <dgm:spPr/>
    </dgm:pt>
    <dgm:pt modelId="{976867B2-E57F-4FAD-A674-D6E2FA8021C5}" type="pres">
      <dgm:prSet presAssocID="{652EA599-1D62-4B96-9F31-1F7031EBE08A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7A039BC-1779-448D-B39C-333728686EA0}" type="pres">
      <dgm:prSet presAssocID="{9F79278C-DF73-4058-89BD-F2D899D926B2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85599FE-40FB-43BD-BC8F-6AA5E0C62164}" type="pres">
      <dgm:prSet presAssocID="{13263A1D-F951-4E95-8024-8E5952BAB830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AA08D05F-C683-4612-9C88-E7650790CD94}" type="pres">
      <dgm:prSet presAssocID="{DAC6DA94-5626-473F-BB79-37312FBACB58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3FE2B9E5-4AA3-4A35-B1B7-EE5B0B15F2B8}" type="pres">
      <dgm:prSet presAssocID="{16D9EBB2-EA2E-44A3-B3A5-7A5407F9DC68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EFE26FE-6479-4B16-85ED-A837FF1A3FBC}" type="presOf" srcId="{9F79278C-DF73-4058-89BD-F2D899D926B2}" destId="{17A039BC-1779-448D-B39C-333728686EA0}" srcOrd="1" destOrd="0" presId="urn:microsoft.com/office/officeart/2005/8/layout/target3"/>
    <dgm:cxn modelId="{BE49EF53-1D0E-4984-8A39-AE1978D0EA21}" type="presOf" srcId="{DAC6DA94-5626-473F-BB79-37312FBACB58}" destId="{AA08D05F-C683-4612-9C88-E7650790CD94}" srcOrd="1" destOrd="0" presId="urn:microsoft.com/office/officeart/2005/8/layout/target3"/>
    <dgm:cxn modelId="{DA1109F3-5F32-4340-AB86-F5840F584131}" type="presOf" srcId="{9F79278C-DF73-4058-89BD-F2D899D926B2}" destId="{8E532310-FCDE-4D4B-BBA9-2FAE847310E0}" srcOrd="0" destOrd="0" presId="urn:microsoft.com/office/officeart/2005/8/layout/target3"/>
    <dgm:cxn modelId="{8F72F2EE-387A-4403-B8CA-5C9A2F1924CA}" type="presOf" srcId="{13263A1D-F951-4E95-8024-8E5952BAB830}" destId="{5FB5934E-89B3-4470-BB14-CA43C96DD45A}" srcOrd="0" destOrd="0" presId="urn:microsoft.com/office/officeart/2005/8/layout/target3"/>
    <dgm:cxn modelId="{2B75F700-4D9B-4537-B4B9-E7FC6E7E8852}" srcId="{22B4327A-CC03-4264-AE08-7754980633E9}" destId="{9F79278C-DF73-4058-89BD-F2D899D926B2}" srcOrd="1" destOrd="0" parTransId="{69A89525-08A5-45F0-AB6B-7659B81E19C1}" sibTransId="{60B76D28-6E6A-4626-B551-8274C4FFF6D3}"/>
    <dgm:cxn modelId="{10101755-9A25-49D1-AFE4-5101A4425523}" srcId="{22B4327A-CC03-4264-AE08-7754980633E9}" destId="{16D9EBB2-EA2E-44A3-B3A5-7A5407F9DC68}" srcOrd="4" destOrd="0" parTransId="{22970D5C-AD8C-42DD-8443-DAA522F00583}" sibTransId="{93BE5636-99E1-4938-AF71-D9BBDA1E2AC9}"/>
    <dgm:cxn modelId="{DA7373A0-38BA-4F0B-BAC8-927F23F6657E}" type="presOf" srcId="{16D9EBB2-EA2E-44A3-B3A5-7A5407F9DC68}" destId="{6C9B2F4F-3D74-42F1-B0C2-3322A10889B4}" srcOrd="0" destOrd="0" presId="urn:microsoft.com/office/officeart/2005/8/layout/target3"/>
    <dgm:cxn modelId="{F26B3FC3-E81A-4B70-9B8F-9181A6D3384F}" type="presOf" srcId="{22B4327A-CC03-4264-AE08-7754980633E9}" destId="{A395951C-CC74-4B11-A02E-F165BF8F9A86}" srcOrd="0" destOrd="0" presId="urn:microsoft.com/office/officeart/2005/8/layout/target3"/>
    <dgm:cxn modelId="{ADCD3FCA-42B4-4D58-9F96-B537A76D73D3}" type="presOf" srcId="{652EA599-1D62-4B96-9F31-1F7031EBE08A}" destId="{F4A28912-AE68-482E-AD41-10B0EA0D08BD}" srcOrd="0" destOrd="0" presId="urn:microsoft.com/office/officeart/2005/8/layout/target3"/>
    <dgm:cxn modelId="{07251290-5D7F-43F3-B518-DE0733642285}" type="presOf" srcId="{16D9EBB2-EA2E-44A3-B3A5-7A5407F9DC68}" destId="{3FE2B9E5-4AA3-4A35-B1B7-EE5B0B15F2B8}" srcOrd="1" destOrd="0" presId="urn:microsoft.com/office/officeart/2005/8/layout/target3"/>
    <dgm:cxn modelId="{04A7488B-6FE7-4A7F-8DF7-0BC8477AD9B9}" srcId="{22B4327A-CC03-4264-AE08-7754980633E9}" destId="{652EA599-1D62-4B96-9F31-1F7031EBE08A}" srcOrd="0" destOrd="0" parTransId="{43043D9F-1031-4C77-AC45-13E2A003AFCE}" sibTransId="{F54DCDFE-B6F4-4B92-8C02-6AE0EE856715}"/>
    <dgm:cxn modelId="{188B6527-9145-40E7-AFA3-D0546124836E}" type="presOf" srcId="{13263A1D-F951-4E95-8024-8E5952BAB830}" destId="{B85599FE-40FB-43BD-BC8F-6AA5E0C62164}" srcOrd="1" destOrd="0" presId="urn:microsoft.com/office/officeart/2005/8/layout/target3"/>
    <dgm:cxn modelId="{288139CE-5257-4790-B156-927A79A86CC5}" type="presOf" srcId="{DAC6DA94-5626-473F-BB79-37312FBACB58}" destId="{76EE0833-4A66-4AF8-88CB-834B9D599DDE}" srcOrd="0" destOrd="0" presId="urn:microsoft.com/office/officeart/2005/8/layout/target3"/>
    <dgm:cxn modelId="{C364D678-C13A-4E5D-B714-17E982E9FF60}" srcId="{22B4327A-CC03-4264-AE08-7754980633E9}" destId="{DAC6DA94-5626-473F-BB79-37312FBACB58}" srcOrd="3" destOrd="0" parTransId="{23DB88AD-AC7A-4B83-B9C1-B3BE902837CE}" sibTransId="{4EF85800-5F8D-448E-AA0E-D4F82ECDB34B}"/>
    <dgm:cxn modelId="{E888D5BA-323D-4F76-BE2A-7EDBE2E8F453}" srcId="{22B4327A-CC03-4264-AE08-7754980633E9}" destId="{13263A1D-F951-4E95-8024-8E5952BAB830}" srcOrd="2" destOrd="0" parTransId="{3701D837-2603-454E-9804-997FA5A0815E}" sibTransId="{0458E6DA-F8D7-4CCA-A7BA-92F75D575ACF}"/>
    <dgm:cxn modelId="{0B9F62CD-80FF-4A7F-9EF2-BCEA057D5FE1}" type="presOf" srcId="{652EA599-1D62-4B96-9F31-1F7031EBE08A}" destId="{976867B2-E57F-4FAD-A674-D6E2FA8021C5}" srcOrd="1" destOrd="0" presId="urn:microsoft.com/office/officeart/2005/8/layout/target3"/>
    <dgm:cxn modelId="{8917010B-DEE5-44D1-93D8-225CF44C9EA0}" type="presParOf" srcId="{A395951C-CC74-4B11-A02E-F165BF8F9A86}" destId="{20B4EA75-0A3C-40B6-A453-E28A869C94D8}" srcOrd="0" destOrd="0" presId="urn:microsoft.com/office/officeart/2005/8/layout/target3"/>
    <dgm:cxn modelId="{F7F6BF24-9299-48FA-90C8-F1BE22150CFB}" type="presParOf" srcId="{A395951C-CC74-4B11-A02E-F165BF8F9A86}" destId="{E7A18AFE-BA4A-4DF5-B9BE-1D49FDBC9E8C}" srcOrd="1" destOrd="0" presId="urn:microsoft.com/office/officeart/2005/8/layout/target3"/>
    <dgm:cxn modelId="{CF854718-7B7E-45F2-95B5-D21372BDC916}" type="presParOf" srcId="{A395951C-CC74-4B11-A02E-F165BF8F9A86}" destId="{F4A28912-AE68-482E-AD41-10B0EA0D08BD}" srcOrd="2" destOrd="0" presId="urn:microsoft.com/office/officeart/2005/8/layout/target3"/>
    <dgm:cxn modelId="{758421DF-BD07-4907-947D-2225D5182CAE}" type="presParOf" srcId="{A395951C-CC74-4B11-A02E-F165BF8F9A86}" destId="{CDEA9546-23BA-428C-8DE3-91D28D1DC7B5}" srcOrd="3" destOrd="0" presId="urn:microsoft.com/office/officeart/2005/8/layout/target3"/>
    <dgm:cxn modelId="{00CF17A9-1901-48FF-9DEB-878ECF7D612D}" type="presParOf" srcId="{A395951C-CC74-4B11-A02E-F165BF8F9A86}" destId="{329A69FA-3EC6-449B-BFCD-8569820700D2}" srcOrd="4" destOrd="0" presId="urn:microsoft.com/office/officeart/2005/8/layout/target3"/>
    <dgm:cxn modelId="{87770F73-5546-40D9-ACFC-C31E2003ABB0}" type="presParOf" srcId="{A395951C-CC74-4B11-A02E-F165BF8F9A86}" destId="{8E532310-FCDE-4D4B-BBA9-2FAE847310E0}" srcOrd="5" destOrd="0" presId="urn:microsoft.com/office/officeart/2005/8/layout/target3"/>
    <dgm:cxn modelId="{C44EA037-B031-4FC4-9F48-B62984E6E05B}" type="presParOf" srcId="{A395951C-CC74-4B11-A02E-F165BF8F9A86}" destId="{409B1442-257C-4145-8487-B1674085CFA3}" srcOrd="6" destOrd="0" presId="urn:microsoft.com/office/officeart/2005/8/layout/target3"/>
    <dgm:cxn modelId="{73FE3744-50A3-41DF-92EF-1DD9F6C41971}" type="presParOf" srcId="{A395951C-CC74-4B11-A02E-F165BF8F9A86}" destId="{6187DAB4-F73D-4DA1-84BD-3CC228C0627A}" srcOrd="7" destOrd="0" presId="urn:microsoft.com/office/officeart/2005/8/layout/target3"/>
    <dgm:cxn modelId="{544494B3-D872-4621-86BA-2B44D4E19C36}" type="presParOf" srcId="{A395951C-CC74-4B11-A02E-F165BF8F9A86}" destId="{5FB5934E-89B3-4470-BB14-CA43C96DD45A}" srcOrd="8" destOrd="0" presId="urn:microsoft.com/office/officeart/2005/8/layout/target3"/>
    <dgm:cxn modelId="{CFEE8C40-E3C4-4839-9055-DA009E0A34C4}" type="presParOf" srcId="{A395951C-CC74-4B11-A02E-F165BF8F9A86}" destId="{679B021B-B9EA-49A1-AB19-91DCAE367C37}" srcOrd="9" destOrd="0" presId="urn:microsoft.com/office/officeart/2005/8/layout/target3"/>
    <dgm:cxn modelId="{18FF44BA-36FA-4A28-B9F4-D8EE971FCFDC}" type="presParOf" srcId="{A395951C-CC74-4B11-A02E-F165BF8F9A86}" destId="{DF60323A-09F6-444D-8392-D38551331D60}" srcOrd="10" destOrd="0" presId="urn:microsoft.com/office/officeart/2005/8/layout/target3"/>
    <dgm:cxn modelId="{9FD92257-23D1-46D8-A32B-6D8B4DDE1D35}" type="presParOf" srcId="{A395951C-CC74-4B11-A02E-F165BF8F9A86}" destId="{76EE0833-4A66-4AF8-88CB-834B9D599DDE}" srcOrd="11" destOrd="0" presId="urn:microsoft.com/office/officeart/2005/8/layout/target3"/>
    <dgm:cxn modelId="{DAF814FB-71CE-432F-957D-FFCE0D1A33BB}" type="presParOf" srcId="{A395951C-CC74-4B11-A02E-F165BF8F9A86}" destId="{4950958E-5634-476B-8FAD-040C0FAAFC2E}" srcOrd="12" destOrd="0" presId="urn:microsoft.com/office/officeart/2005/8/layout/target3"/>
    <dgm:cxn modelId="{35D15074-FE90-49C8-B8CF-51AB5D842EB0}" type="presParOf" srcId="{A395951C-CC74-4B11-A02E-F165BF8F9A86}" destId="{D2E40F1D-7011-4283-A7A7-2599B3D6C7FE}" srcOrd="13" destOrd="0" presId="urn:microsoft.com/office/officeart/2005/8/layout/target3"/>
    <dgm:cxn modelId="{B87A4897-5F44-43CE-8884-669FA05DA5DE}" type="presParOf" srcId="{A395951C-CC74-4B11-A02E-F165BF8F9A86}" destId="{6C9B2F4F-3D74-42F1-B0C2-3322A10889B4}" srcOrd="14" destOrd="0" presId="urn:microsoft.com/office/officeart/2005/8/layout/target3"/>
    <dgm:cxn modelId="{6CCE89F8-A456-46F8-A050-6BFB1FAED867}" type="presParOf" srcId="{A395951C-CC74-4B11-A02E-F165BF8F9A86}" destId="{976867B2-E57F-4FAD-A674-D6E2FA8021C5}" srcOrd="15" destOrd="0" presId="urn:microsoft.com/office/officeart/2005/8/layout/target3"/>
    <dgm:cxn modelId="{75C33E38-64F8-4DC7-A911-ECE5A0C15AE4}" type="presParOf" srcId="{A395951C-CC74-4B11-A02E-F165BF8F9A86}" destId="{17A039BC-1779-448D-B39C-333728686EA0}" srcOrd="16" destOrd="0" presId="urn:microsoft.com/office/officeart/2005/8/layout/target3"/>
    <dgm:cxn modelId="{79C956D2-47D8-4F84-8972-BF61E863F33B}" type="presParOf" srcId="{A395951C-CC74-4B11-A02E-F165BF8F9A86}" destId="{B85599FE-40FB-43BD-BC8F-6AA5E0C62164}" srcOrd="17" destOrd="0" presId="urn:microsoft.com/office/officeart/2005/8/layout/target3"/>
    <dgm:cxn modelId="{7828E3F1-5CE1-4EAD-9A57-FCBBC68000B7}" type="presParOf" srcId="{A395951C-CC74-4B11-A02E-F165BF8F9A86}" destId="{AA08D05F-C683-4612-9C88-E7650790CD94}" srcOrd="18" destOrd="0" presId="urn:microsoft.com/office/officeart/2005/8/layout/target3"/>
    <dgm:cxn modelId="{0071ACF7-882B-4D48-9897-C2C89AC1DCA0}" type="presParOf" srcId="{A395951C-CC74-4B11-A02E-F165BF8F9A86}" destId="{3FE2B9E5-4AA3-4A35-B1B7-EE5B0B15F2B8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D4B82-E819-4F8B-B420-DDD26DF1876B}">
      <dsp:nvSpPr>
        <dsp:cNvPr id="0" name=""/>
        <dsp:cNvSpPr/>
      </dsp:nvSpPr>
      <dsp:spPr>
        <a:xfrm>
          <a:off x="0" y="0"/>
          <a:ext cx="2323070" cy="23230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9A279-20B8-4A95-9BB8-6CE032FCA82C}">
      <dsp:nvSpPr>
        <dsp:cNvPr id="0" name=""/>
        <dsp:cNvSpPr/>
      </dsp:nvSpPr>
      <dsp:spPr>
        <a:xfrm>
          <a:off x="1161535" y="0"/>
          <a:ext cx="7630040" cy="23230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baseline="0" dirty="0"/>
            <a:t>Deploying Software In An Enterprise Environment</a:t>
          </a:r>
          <a:endParaRPr lang="en-US" sz="5500" kern="1200" dirty="0"/>
        </a:p>
      </dsp:txBody>
      <dsp:txXfrm>
        <a:off x="1161535" y="0"/>
        <a:ext cx="7630040" cy="23230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266B3-5337-4B2A-A7BD-D9EDADC48C95}">
      <dsp:nvSpPr>
        <dsp:cNvPr id="0" name=""/>
        <dsp:cNvSpPr/>
      </dsp:nvSpPr>
      <dsp:spPr>
        <a:xfrm>
          <a:off x="0" y="0"/>
          <a:ext cx="1015410" cy="10154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86F871-9FED-491E-BD73-A10BE11DB28D}">
      <dsp:nvSpPr>
        <dsp:cNvPr id="0" name=""/>
        <dsp:cNvSpPr/>
      </dsp:nvSpPr>
      <dsp:spPr>
        <a:xfrm>
          <a:off x="507705" y="0"/>
          <a:ext cx="9398293" cy="10154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    Application    vs      Package       </a:t>
          </a:r>
        </a:p>
      </dsp:txBody>
      <dsp:txXfrm>
        <a:off x="507705" y="0"/>
        <a:ext cx="9398293" cy="10154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9424B-6D2E-41DE-A887-AC2912F942C3}">
      <dsp:nvSpPr>
        <dsp:cNvPr id="0" name=""/>
        <dsp:cNvSpPr/>
      </dsp:nvSpPr>
      <dsp:spPr>
        <a:xfrm>
          <a:off x="0" y="317009"/>
          <a:ext cx="487838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Used to deploy to multiple device types</a:t>
          </a:r>
        </a:p>
      </dsp:txBody>
      <dsp:txXfrm>
        <a:off x="24502" y="341511"/>
        <a:ext cx="4829385" cy="452926"/>
      </dsp:txXfrm>
    </dsp:sp>
    <dsp:sp modelId="{0C2B1513-1BFE-4779-9395-ADF597C36A0E}">
      <dsp:nvSpPr>
        <dsp:cNvPr id="0" name=""/>
        <dsp:cNvSpPr/>
      </dsp:nvSpPr>
      <dsp:spPr>
        <a:xfrm>
          <a:off x="0" y="882299"/>
          <a:ext cx="487838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Requirement Rules and Global Conditions</a:t>
          </a:r>
        </a:p>
      </dsp:txBody>
      <dsp:txXfrm>
        <a:off x="24502" y="906801"/>
        <a:ext cx="4829385" cy="452926"/>
      </dsp:txXfrm>
    </dsp:sp>
    <dsp:sp modelId="{92CB7C27-F833-4C44-966D-67AF118879D3}">
      <dsp:nvSpPr>
        <dsp:cNvPr id="0" name=""/>
        <dsp:cNvSpPr/>
      </dsp:nvSpPr>
      <dsp:spPr>
        <a:xfrm>
          <a:off x="0" y="1447589"/>
          <a:ext cx="487838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Dependencies and Supersedence</a:t>
          </a:r>
        </a:p>
      </dsp:txBody>
      <dsp:txXfrm>
        <a:off x="24502" y="1472091"/>
        <a:ext cx="4829385" cy="452926"/>
      </dsp:txXfrm>
    </dsp:sp>
    <dsp:sp modelId="{D465E40B-22E0-4616-8408-B8192A140CFC}">
      <dsp:nvSpPr>
        <dsp:cNvPr id="0" name=""/>
        <dsp:cNvSpPr/>
      </dsp:nvSpPr>
      <dsp:spPr>
        <a:xfrm>
          <a:off x="0" y="2012879"/>
          <a:ext cx="487838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Multiple detection methods</a:t>
          </a:r>
        </a:p>
      </dsp:txBody>
      <dsp:txXfrm>
        <a:off x="24502" y="2037381"/>
        <a:ext cx="4829385" cy="452926"/>
      </dsp:txXfrm>
    </dsp:sp>
    <dsp:sp modelId="{8008F7DD-8496-43CF-AB92-C62D1591E61F}">
      <dsp:nvSpPr>
        <dsp:cNvPr id="0" name=""/>
        <dsp:cNvSpPr/>
      </dsp:nvSpPr>
      <dsp:spPr>
        <a:xfrm>
          <a:off x="0" y="2578169"/>
          <a:ext cx="487838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Status of deployments</a:t>
          </a:r>
        </a:p>
      </dsp:txBody>
      <dsp:txXfrm>
        <a:off x="24502" y="2602671"/>
        <a:ext cx="4829385" cy="452926"/>
      </dsp:txXfrm>
    </dsp:sp>
    <dsp:sp modelId="{6B233773-3EED-4D65-8FE7-AE8D3163AEC8}">
      <dsp:nvSpPr>
        <dsp:cNvPr id="0" name=""/>
        <dsp:cNvSpPr/>
      </dsp:nvSpPr>
      <dsp:spPr>
        <a:xfrm>
          <a:off x="0" y="3143460"/>
          <a:ext cx="487838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Version Tracking</a:t>
          </a:r>
        </a:p>
      </dsp:txBody>
      <dsp:txXfrm>
        <a:off x="24502" y="3167962"/>
        <a:ext cx="4829385" cy="4529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03605-E74C-4FBE-821D-C7B5E5666B5E}">
      <dsp:nvSpPr>
        <dsp:cNvPr id="0" name=""/>
        <dsp:cNvSpPr/>
      </dsp:nvSpPr>
      <dsp:spPr>
        <a:xfrm>
          <a:off x="0" y="518636"/>
          <a:ext cx="2925126" cy="29251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9432F-1F52-41E4-9885-158132509AC2}">
      <dsp:nvSpPr>
        <dsp:cNvPr id="0" name=""/>
        <dsp:cNvSpPr/>
      </dsp:nvSpPr>
      <dsp:spPr>
        <a:xfrm>
          <a:off x="1462563" y="518636"/>
          <a:ext cx="3412647" cy="29251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Scripted Installations</a:t>
          </a:r>
        </a:p>
      </dsp:txBody>
      <dsp:txXfrm>
        <a:off x="1462563" y="518636"/>
        <a:ext cx="3412647" cy="1389435"/>
      </dsp:txXfrm>
    </dsp:sp>
    <dsp:sp modelId="{DE79C62C-0209-4DAA-B645-AF2D4964DB72}">
      <dsp:nvSpPr>
        <dsp:cNvPr id="0" name=""/>
        <dsp:cNvSpPr/>
      </dsp:nvSpPr>
      <dsp:spPr>
        <a:xfrm>
          <a:off x="767845" y="1908071"/>
          <a:ext cx="1389435" cy="138943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933BA-2927-4B6C-AF0C-E1ECA1A4B769}">
      <dsp:nvSpPr>
        <dsp:cNvPr id="0" name=""/>
        <dsp:cNvSpPr/>
      </dsp:nvSpPr>
      <dsp:spPr>
        <a:xfrm>
          <a:off x="1462563" y="1908071"/>
          <a:ext cx="3412647" cy="13894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Targeting Devices</a:t>
          </a:r>
        </a:p>
      </dsp:txBody>
      <dsp:txXfrm>
        <a:off x="1462563" y="1908071"/>
        <a:ext cx="3412647" cy="13894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65D72-6632-4F4F-A46E-74EE51EC83A2}">
      <dsp:nvSpPr>
        <dsp:cNvPr id="0" name=""/>
        <dsp:cNvSpPr/>
      </dsp:nvSpPr>
      <dsp:spPr>
        <a:xfrm>
          <a:off x="0" y="0"/>
          <a:ext cx="974360" cy="9743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228BD-6CBC-4396-8D84-9993194C6C23}">
      <dsp:nvSpPr>
        <dsp:cNvPr id="0" name=""/>
        <dsp:cNvSpPr/>
      </dsp:nvSpPr>
      <dsp:spPr>
        <a:xfrm>
          <a:off x="487180" y="0"/>
          <a:ext cx="9418818" cy="974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Learn PowerShell</a:t>
          </a:r>
        </a:p>
      </dsp:txBody>
      <dsp:txXfrm>
        <a:off x="487180" y="0"/>
        <a:ext cx="9418818" cy="9743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A3D2A-9527-4DEB-A1DE-E2876CD2D9AC}">
      <dsp:nvSpPr>
        <dsp:cNvPr id="0" name=""/>
        <dsp:cNvSpPr/>
      </dsp:nvSpPr>
      <dsp:spPr>
        <a:xfrm>
          <a:off x="0" y="36541"/>
          <a:ext cx="9905999" cy="77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Create a Template </a:t>
          </a:r>
        </a:p>
      </dsp:txBody>
      <dsp:txXfrm>
        <a:off x="37867" y="74408"/>
        <a:ext cx="9830265" cy="699976"/>
      </dsp:txXfrm>
    </dsp:sp>
    <dsp:sp modelId="{5C0D02FC-74CC-45A5-AB76-73EB73481996}">
      <dsp:nvSpPr>
        <dsp:cNvPr id="0" name=""/>
        <dsp:cNvSpPr/>
      </dsp:nvSpPr>
      <dsp:spPr>
        <a:xfrm>
          <a:off x="0" y="910171"/>
          <a:ext cx="9905999" cy="77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User Script Editor</a:t>
          </a:r>
        </a:p>
      </dsp:txBody>
      <dsp:txXfrm>
        <a:off x="37867" y="948038"/>
        <a:ext cx="9830265" cy="699976"/>
      </dsp:txXfrm>
    </dsp:sp>
    <dsp:sp modelId="{C6781B8E-A651-4EF0-96B0-5C61DFE5F0F1}">
      <dsp:nvSpPr>
        <dsp:cNvPr id="0" name=""/>
        <dsp:cNvSpPr/>
      </dsp:nvSpPr>
      <dsp:spPr>
        <a:xfrm>
          <a:off x="0" y="1685881"/>
          <a:ext cx="9905999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5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PowerShell_ISE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Sapien PowerShell Studio</a:t>
          </a:r>
        </a:p>
      </dsp:txBody>
      <dsp:txXfrm>
        <a:off x="0" y="1685881"/>
        <a:ext cx="9905999" cy="844560"/>
      </dsp:txXfrm>
    </dsp:sp>
    <dsp:sp modelId="{F68380CE-DD02-4031-A172-198E55AFA824}">
      <dsp:nvSpPr>
        <dsp:cNvPr id="0" name=""/>
        <dsp:cNvSpPr/>
      </dsp:nvSpPr>
      <dsp:spPr>
        <a:xfrm>
          <a:off x="0" y="2530441"/>
          <a:ext cx="9905999" cy="77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Advance Script Design </a:t>
          </a:r>
        </a:p>
      </dsp:txBody>
      <dsp:txXfrm>
        <a:off x="37867" y="2568308"/>
        <a:ext cx="9830265" cy="699976"/>
      </dsp:txXfrm>
    </dsp:sp>
    <dsp:sp modelId="{AA4C1F4A-E7D2-4E30-8E45-A6AF184B0B36}">
      <dsp:nvSpPr>
        <dsp:cNvPr id="0" name=""/>
        <dsp:cNvSpPr/>
      </dsp:nvSpPr>
      <dsp:spPr>
        <a:xfrm>
          <a:off x="0" y="3306151"/>
          <a:ext cx="9905999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5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XML Variable List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Popup</a:t>
          </a:r>
        </a:p>
      </dsp:txBody>
      <dsp:txXfrm>
        <a:off x="0" y="3306151"/>
        <a:ext cx="9905999" cy="8445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E60CF-D4B3-44BD-895F-097A6E8F9DFE}">
      <dsp:nvSpPr>
        <dsp:cNvPr id="0" name=""/>
        <dsp:cNvSpPr/>
      </dsp:nvSpPr>
      <dsp:spPr>
        <a:xfrm>
          <a:off x="0" y="0"/>
          <a:ext cx="1478570" cy="147857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68B5FD-87A7-4775-8A66-AFD824BBCD17}">
      <dsp:nvSpPr>
        <dsp:cNvPr id="0" name=""/>
        <dsp:cNvSpPr/>
      </dsp:nvSpPr>
      <dsp:spPr>
        <a:xfrm>
          <a:off x="739285" y="0"/>
          <a:ext cx="9166713" cy="1478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 dirty="0"/>
            <a:t>Test, Test and Test Again</a:t>
          </a:r>
          <a:endParaRPr lang="en-US" sz="6500" kern="1200" dirty="0"/>
        </a:p>
      </dsp:txBody>
      <dsp:txXfrm>
        <a:off x="739285" y="0"/>
        <a:ext cx="9166713" cy="14785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BE800-5CAA-417C-8D92-FE4A835B2607}">
      <dsp:nvSpPr>
        <dsp:cNvPr id="0" name=""/>
        <dsp:cNvSpPr/>
      </dsp:nvSpPr>
      <dsp:spPr>
        <a:xfrm>
          <a:off x="4375416" y="901720"/>
          <a:ext cx="1155165" cy="1155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3979EB-40AE-4711-9759-4BB4647DAF91}">
      <dsp:nvSpPr>
        <dsp:cNvPr id="0" name=""/>
        <dsp:cNvSpPr/>
      </dsp:nvSpPr>
      <dsp:spPr>
        <a:xfrm>
          <a:off x="4291185" y="0"/>
          <a:ext cx="1323627" cy="70834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Test</a:t>
          </a:r>
        </a:p>
      </dsp:txBody>
      <dsp:txXfrm>
        <a:off x="4291185" y="0"/>
        <a:ext cx="1323627" cy="708342"/>
      </dsp:txXfrm>
    </dsp:sp>
    <dsp:sp modelId="{3E922F41-FD03-474F-BB93-A9AD08C6DCBE}">
      <dsp:nvSpPr>
        <dsp:cNvPr id="0" name=""/>
        <dsp:cNvSpPr/>
      </dsp:nvSpPr>
      <dsp:spPr>
        <a:xfrm>
          <a:off x="4714265" y="1064639"/>
          <a:ext cx="1155165" cy="1155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FB02B1-601B-4A99-840B-51F2F6575D95}">
      <dsp:nvSpPr>
        <dsp:cNvPr id="0" name=""/>
        <dsp:cNvSpPr/>
      </dsp:nvSpPr>
      <dsp:spPr>
        <a:xfrm>
          <a:off x="6011901" y="672925"/>
          <a:ext cx="1251429" cy="77917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Test</a:t>
          </a:r>
        </a:p>
      </dsp:txBody>
      <dsp:txXfrm>
        <a:off x="6011901" y="672925"/>
        <a:ext cx="1251429" cy="779177"/>
      </dsp:txXfrm>
    </dsp:sp>
    <dsp:sp modelId="{1E68C761-3213-4CB2-8721-1BC18BB261F4}">
      <dsp:nvSpPr>
        <dsp:cNvPr id="0" name=""/>
        <dsp:cNvSpPr/>
      </dsp:nvSpPr>
      <dsp:spPr>
        <a:xfrm>
          <a:off x="4797533" y="1431206"/>
          <a:ext cx="1155165" cy="1155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69229E-047E-48F4-BD8D-3660FEDD3889}">
      <dsp:nvSpPr>
        <dsp:cNvPr id="0" name=""/>
        <dsp:cNvSpPr/>
      </dsp:nvSpPr>
      <dsp:spPr>
        <a:xfrm>
          <a:off x="6132230" y="1664605"/>
          <a:ext cx="1227363" cy="8323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Test</a:t>
          </a:r>
        </a:p>
      </dsp:txBody>
      <dsp:txXfrm>
        <a:off x="6132230" y="1664605"/>
        <a:ext cx="1227363" cy="832302"/>
      </dsp:txXfrm>
    </dsp:sp>
    <dsp:sp modelId="{6FBBA6CB-6492-44BB-93A0-C95FCE759290}">
      <dsp:nvSpPr>
        <dsp:cNvPr id="0" name=""/>
        <dsp:cNvSpPr/>
      </dsp:nvSpPr>
      <dsp:spPr>
        <a:xfrm>
          <a:off x="4563131" y="1725168"/>
          <a:ext cx="1155165" cy="1155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5B02E8-3C23-41BD-8CCB-1D65C933FD7E}">
      <dsp:nvSpPr>
        <dsp:cNvPr id="0" name=""/>
        <dsp:cNvSpPr/>
      </dsp:nvSpPr>
      <dsp:spPr>
        <a:xfrm>
          <a:off x="5602780" y="2780245"/>
          <a:ext cx="1323627" cy="76146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Test</a:t>
          </a:r>
        </a:p>
      </dsp:txBody>
      <dsp:txXfrm>
        <a:off x="5602780" y="2780245"/>
        <a:ext cx="1323627" cy="761468"/>
      </dsp:txXfrm>
    </dsp:sp>
    <dsp:sp modelId="{0CD605E1-49B3-447F-9702-DDB34AF871F1}">
      <dsp:nvSpPr>
        <dsp:cNvPr id="0" name=""/>
        <dsp:cNvSpPr/>
      </dsp:nvSpPr>
      <dsp:spPr>
        <a:xfrm>
          <a:off x="4187702" y="1725168"/>
          <a:ext cx="1155165" cy="1155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E4EE46-5A0E-42DE-8A86-6F000B190E4F}">
      <dsp:nvSpPr>
        <dsp:cNvPr id="0" name=""/>
        <dsp:cNvSpPr/>
      </dsp:nvSpPr>
      <dsp:spPr>
        <a:xfrm>
          <a:off x="2979591" y="2780245"/>
          <a:ext cx="1323627" cy="76146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Test</a:t>
          </a:r>
        </a:p>
      </dsp:txBody>
      <dsp:txXfrm>
        <a:off x="2979591" y="2780245"/>
        <a:ext cx="1323627" cy="761468"/>
      </dsp:txXfrm>
    </dsp:sp>
    <dsp:sp modelId="{024CF8D5-BB96-4B8A-A542-512CD484566D}">
      <dsp:nvSpPr>
        <dsp:cNvPr id="0" name=""/>
        <dsp:cNvSpPr/>
      </dsp:nvSpPr>
      <dsp:spPr>
        <a:xfrm>
          <a:off x="3953300" y="1431206"/>
          <a:ext cx="1155165" cy="1155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A29BEE-8DC0-41C6-9559-475FF9018F80}">
      <dsp:nvSpPr>
        <dsp:cNvPr id="0" name=""/>
        <dsp:cNvSpPr/>
      </dsp:nvSpPr>
      <dsp:spPr>
        <a:xfrm>
          <a:off x="2546404" y="1664605"/>
          <a:ext cx="1227363" cy="8323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Test</a:t>
          </a:r>
        </a:p>
      </dsp:txBody>
      <dsp:txXfrm>
        <a:off x="2546404" y="1664605"/>
        <a:ext cx="1227363" cy="832302"/>
      </dsp:txXfrm>
    </dsp:sp>
    <dsp:sp modelId="{18358EDB-3D3C-43D0-94EB-1BABA5FA662E}">
      <dsp:nvSpPr>
        <dsp:cNvPr id="0" name=""/>
        <dsp:cNvSpPr/>
      </dsp:nvSpPr>
      <dsp:spPr>
        <a:xfrm>
          <a:off x="4036568" y="1064639"/>
          <a:ext cx="1155165" cy="1155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AA6C48-8A46-4CF5-BA59-200963D6E67C}">
      <dsp:nvSpPr>
        <dsp:cNvPr id="0" name=""/>
        <dsp:cNvSpPr/>
      </dsp:nvSpPr>
      <dsp:spPr>
        <a:xfrm>
          <a:off x="2642668" y="672925"/>
          <a:ext cx="1251429" cy="77917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Test</a:t>
          </a:r>
        </a:p>
      </dsp:txBody>
      <dsp:txXfrm>
        <a:off x="2642668" y="672925"/>
        <a:ext cx="1251429" cy="7791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542F6-3356-4491-8AA9-E10CFDDCC34D}">
      <dsp:nvSpPr>
        <dsp:cNvPr id="0" name=""/>
        <dsp:cNvSpPr/>
      </dsp:nvSpPr>
      <dsp:spPr>
        <a:xfrm>
          <a:off x="0" y="0"/>
          <a:ext cx="1719390" cy="17193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EAE74-1016-4FF8-A926-6FA7DD3485CD}">
      <dsp:nvSpPr>
        <dsp:cNvPr id="0" name=""/>
        <dsp:cNvSpPr/>
      </dsp:nvSpPr>
      <dsp:spPr>
        <a:xfrm>
          <a:off x="859694" y="0"/>
          <a:ext cx="9046305" cy="1719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baseline="0" dirty="0"/>
            <a:t>Sample Application Deployment</a:t>
          </a:r>
          <a:endParaRPr lang="en-US" sz="5300" kern="1200" dirty="0"/>
        </a:p>
      </dsp:txBody>
      <dsp:txXfrm>
        <a:off x="859694" y="0"/>
        <a:ext cx="9046305" cy="17193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5AC59-826C-45E6-94A0-100428685628}">
      <dsp:nvSpPr>
        <dsp:cNvPr id="0" name=""/>
        <dsp:cNvSpPr/>
      </dsp:nvSpPr>
      <dsp:spPr>
        <a:xfrm>
          <a:off x="0" y="317030"/>
          <a:ext cx="9906000" cy="61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TechNet Virtual Labs  </a:t>
          </a:r>
          <a:r>
            <a:rPr lang="en-US" sz="2700" u="sng" kern="1200" dirty="0">
              <a:hlinkClick xmlns:r="http://schemas.openxmlformats.org/officeDocument/2006/relationships" r:id="rId1"/>
            </a:rPr>
            <a:t>https://technet.microsoft.com/en-us/virtuallabs</a:t>
          </a:r>
          <a:endParaRPr lang="en-US" sz="2700" kern="1200" dirty="0"/>
        </a:p>
      </dsp:txBody>
      <dsp:txXfrm>
        <a:off x="30071" y="347101"/>
        <a:ext cx="9845858" cy="555862"/>
      </dsp:txXfrm>
    </dsp:sp>
    <dsp:sp modelId="{D849BB04-DEC7-4D8C-80A9-1966134AC774}">
      <dsp:nvSpPr>
        <dsp:cNvPr id="0" name=""/>
        <dsp:cNvSpPr/>
      </dsp:nvSpPr>
      <dsp:spPr>
        <a:xfrm>
          <a:off x="0" y="1010795"/>
          <a:ext cx="9906000" cy="61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Microsoft Virtual Academy   </a:t>
          </a:r>
          <a:r>
            <a:rPr lang="en-US" sz="2700" kern="1200" dirty="0">
              <a:hlinkClick xmlns:r="http://schemas.openxmlformats.org/officeDocument/2006/relationships" r:id="rId2"/>
            </a:rPr>
            <a:t>https://mva.microsoft.com/</a:t>
          </a:r>
          <a:endParaRPr lang="en-US" sz="2700" kern="1200" dirty="0"/>
        </a:p>
      </dsp:txBody>
      <dsp:txXfrm>
        <a:off x="30071" y="1040866"/>
        <a:ext cx="9845858" cy="5558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A551D-AD90-4908-AC7C-B25C6544ECC2}">
      <dsp:nvSpPr>
        <dsp:cNvPr id="0" name=""/>
        <dsp:cNvSpPr/>
      </dsp:nvSpPr>
      <dsp:spPr>
        <a:xfrm>
          <a:off x="0" y="0"/>
          <a:ext cx="1160855" cy="116085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61B82A-74FE-4B22-81AB-7CC0B1E91B76}">
      <dsp:nvSpPr>
        <dsp:cNvPr id="0" name=""/>
        <dsp:cNvSpPr/>
      </dsp:nvSpPr>
      <dsp:spPr>
        <a:xfrm>
          <a:off x="580427" y="0"/>
          <a:ext cx="9325570" cy="11608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kern="1200" baseline="0" dirty="0"/>
            <a:t>Software Updates</a:t>
          </a:r>
          <a:endParaRPr lang="en-US" sz="5700" kern="1200" dirty="0"/>
        </a:p>
      </dsp:txBody>
      <dsp:txXfrm>
        <a:off x="580427" y="0"/>
        <a:ext cx="9325570" cy="1160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61EBE-A9D0-44D2-B260-9A7624A23F46}">
      <dsp:nvSpPr>
        <dsp:cNvPr id="0" name=""/>
        <dsp:cNvSpPr/>
      </dsp:nvSpPr>
      <dsp:spPr>
        <a:xfrm>
          <a:off x="0" y="4408"/>
          <a:ext cx="8791575" cy="1257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Dewayne Holiway</a:t>
          </a:r>
          <a:br>
            <a:rPr lang="en-US" sz="2500" kern="1200" baseline="0"/>
          </a:br>
          <a:r>
            <a:rPr lang="en-US" sz="2500" kern="1200" baseline="0"/>
            <a:t>Systems Software Engineer</a:t>
          </a:r>
          <a:br>
            <a:rPr lang="en-US" sz="2500" kern="1200" baseline="0"/>
          </a:br>
          <a:r>
            <a:rPr lang="en-US" sz="2500" kern="1200" baseline="0"/>
            <a:t>Oak Ridge National Labortory </a:t>
          </a:r>
          <a:endParaRPr lang="en-US" sz="2500" kern="1200"/>
        </a:p>
      </dsp:txBody>
      <dsp:txXfrm>
        <a:off x="61398" y="65806"/>
        <a:ext cx="8668779" cy="11349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65A00-66A6-4DD6-8463-5230CE46F056}">
      <dsp:nvSpPr>
        <dsp:cNvPr id="0" name=""/>
        <dsp:cNvSpPr/>
      </dsp:nvSpPr>
      <dsp:spPr>
        <a:xfrm rot="16200000">
          <a:off x="494853" y="-489895"/>
          <a:ext cx="3789406" cy="476919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4156" bIns="0" numCol="1" spcCol="1270" anchor="t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Application Updates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Periodically check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Monitor RSS feeds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Keep a Template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Test </a:t>
          </a:r>
        </a:p>
      </dsp:txBody>
      <dsp:txXfrm rot="5400000">
        <a:off x="4958" y="757881"/>
        <a:ext cx="4769196" cy="2273644"/>
      </dsp:txXfrm>
    </dsp:sp>
    <dsp:sp modelId="{2C625573-7797-4FF4-B2B2-EA36BFEB468E}">
      <dsp:nvSpPr>
        <dsp:cNvPr id="0" name=""/>
        <dsp:cNvSpPr/>
      </dsp:nvSpPr>
      <dsp:spPr>
        <a:xfrm rot="16200000">
          <a:off x="5621739" y="-489895"/>
          <a:ext cx="3789406" cy="476919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4156" bIns="0" numCol="1" spcCol="1270" anchor="t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Microsoft Updates /</a:t>
          </a:r>
        </a:p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Office 365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SCCM Ties into WSUS</a:t>
          </a:r>
        </a:p>
      </dsp:txBody>
      <dsp:txXfrm rot="5400000">
        <a:off x="5131844" y="757881"/>
        <a:ext cx="4769196" cy="227364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DF916-4B4D-461C-B1DB-EAEB8C9D6160}">
      <dsp:nvSpPr>
        <dsp:cNvPr id="0" name=""/>
        <dsp:cNvSpPr/>
      </dsp:nvSpPr>
      <dsp:spPr>
        <a:xfrm>
          <a:off x="0" y="0"/>
          <a:ext cx="1478570" cy="14785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A7626-CE66-4288-9A15-F51C77414A1E}">
      <dsp:nvSpPr>
        <dsp:cNvPr id="0" name=""/>
        <dsp:cNvSpPr/>
      </dsp:nvSpPr>
      <dsp:spPr>
        <a:xfrm>
          <a:off x="739285" y="0"/>
          <a:ext cx="9166713" cy="1478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/>
            <a:t>The End</a:t>
          </a:r>
          <a:endParaRPr lang="en-US" sz="6500" kern="1200"/>
        </a:p>
      </dsp:txBody>
      <dsp:txXfrm>
        <a:off x="739285" y="0"/>
        <a:ext cx="9166713" cy="1478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0875F-7BF7-491A-B769-3AC885B2ABC4}">
      <dsp:nvSpPr>
        <dsp:cNvPr id="0" name=""/>
        <dsp:cNvSpPr/>
      </dsp:nvSpPr>
      <dsp:spPr>
        <a:xfrm>
          <a:off x="4824" y="0"/>
          <a:ext cx="9886659" cy="1099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baseline="0" dirty="0"/>
            <a:t>Overview</a:t>
          </a:r>
          <a:endParaRPr lang="en-US" sz="8000" kern="1200" dirty="0"/>
        </a:p>
      </dsp:txBody>
      <dsp:txXfrm>
        <a:off x="37035" y="32211"/>
        <a:ext cx="9822237" cy="10353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E3DFF-BDF7-4647-AB32-71551A3801DF}">
      <dsp:nvSpPr>
        <dsp:cNvPr id="0" name=""/>
        <dsp:cNvSpPr/>
      </dsp:nvSpPr>
      <dsp:spPr>
        <a:xfrm rot="5400000">
          <a:off x="5929192" y="-2161260"/>
          <a:ext cx="1613773" cy="63398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Advantages of SCCM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My Best Practices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Sample Deployment</a:t>
          </a:r>
        </a:p>
      </dsp:txBody>
      <dsp:txXfrm rot="-5400000">
        <a:off x="3566159" y="280551"/>
        <a:ext cx="6261061" cy="1456217"/>
      </dsp:txXfrm>
    </dsp:sp>
    <dsp:sp modelId="{F3C8A453-A21E-47E4-B335-EEBF2C2C631D}">
      <dsp:nvSpPr>
        <dsp:cNvPr id="0" name=""/>
        <dsp:cNvSpPr/>
      </dsp:nvSpPr>
      <dsp:spPr>
        <a:xfrm>
          <a:off x="0" y="50"/>
          <a:ext cx="3566159" cy="2017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Software Deployment </a:t>
          </a:r>
        </a:p>
      </dsp:txBody>
      <dsp:txXfrm>
        <a:off x="98472" y="98522"/>
        <a:ext cx="3369215" cy="1820273"/>
      </dsp:txXfrm>
    </dsp:sp>
    <dsp:sp modelId="{F284BDBD-BC23-435B-8DFC-5C0F02ADE9CB}">
      <dsp:nvSpPr>
        <dsp:cNvPr id="0" name=""/>
        <dsp:cNvSpPr/>
      </dsp:nvSpPr>
      <dsp:spPr>
        <a:xfrm rot="5400000">
          <a:off x="5929192" y="-43182"/>
          <a:ext cx="1613773" cy="63398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Application Updates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OS Updates</a:t>
          </a:r>
        </a:p>
      </dsp:txBody>
      <dsp:txXfrm rot="-5400000">
        <a:off x="3566159" y="2398629"/>
        <a:ext cx="6261061" cy="1456217"/>
      </dsp:txXfrm>
    </dsp:sp>
    <dsp:sp modelId="{804D4A1B-3795-4195-B757-B55AE027E4B7}">
      <dsp:nvSpPr>
        <dsp:cNvPr id="0" name=""/>
        <dsp:cNvSpPr/>
      </dsp:nvSpPr>
      <dsp:spPr>
        <a:xfrm>
          <a:off x="0" y="2118128"/>
          <a:ext cx="3566159" cy="2017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Software Updates</a:t>
          </a:r>
        </a:p>
      </dsp:txBody>
      <dsp:txXfrm>
        <a:off x="98472" y="2216600"/>
        <a:ext cx="3369215" cy="18202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22007-76DD-4F3B-8DB7-AFDF7DFF01A4}">
      <dsp:nvSpPr>
        <dsp:cNvPr id="0" name=""/>
        <dsp:cNvSpPr/>
      </dsp:nvSpPr>
      <dsp:spPr>
        <a:xfrm>
          <a:off x="0" y="0"/>
          <a:ext cx="914400" cy="9144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09A69B-1C1F-43D0-B4D8-557164762C5D}">
      <dsp:nvSpPr>
        <dsp:cNvPr id="0" name=""/>
        <dsp:cNvSpPr/>
      </dsp:nvSpPr>
      <dsp:spPr>
        <a:xfrm>
          <a:off x="457200" y="0"/>
          <a:ext cx="8334375" cy="9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baseline="0" dirty="0"/>
            <a:t>Advantages of Using SCCM</a:t>
          </a:r>
          <a:endParaRPr lang="en-US" sz="4500" kern="1200" dirty="0"/>
        </a:p>
      </dsp:txBody>
      <dsp:txXfrm>
        <a:off x="457200" y="0"/>
        <a:ext cx="8334375" cy="914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C9F4A-E808-41E7-8E56-3163D5E85CD3}">
      <dsp:nvSpPr>
        <dsp:cNvPr id="0" name=""/>
        <dsp:cNvSpPr/>
      </dsp:nvSpPr>
      <dsp:spPr>
        <a:xfrm>
          <a:off x="0" y="232524"/>
          <a:ext cx="9141346" cy="661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Keeps Applications Organized (Both Free and Purchased)</a:t>
          </a:r>
        </a:p>
      </dsp:txBody>
      <dsp:txXfrm>
        <a:off x="32298" y="264822"/>
        <a:ext cx="9076750" cy="597039"/>
      </dsp:txXfrm>
    </dsp:sp>
    <dsp:sp modelId="{82DCED1C-25EB-4D7D-A027-22230851709F}">
      <dsp:nvSpPr>
        <dsp:cNvPr id="0" name=""/>
        <dsp:cNvSpPr/>
      </dsp:nvSpPr>
      <dsp:spPr>
        <a:xfrm>
          <a:off x="0" y="977679"/>
          <a:ext cx="9141346" cy="661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Allows Version Control</a:t>
          </a:r>
        </a:p>
      </dsp:txBody>
      <dsp:txXfrm>
        <a:off x="32298" y="1009977"/>
        <a:ext cx="9076750" cy="597039"/>
      </dsp:txXfrm>
    </dsp:sp>
    <dsp:sp modelId="{70101E0A-E447-489F-8547-638435B7CE52}">
      <dsp:nvSpPr>
        <dsp:cNvPr id="0" name=""/>
        <dsp:cNvSpPr/>
      </dsp:nvSpPr>
      <dsp:spPr>
        <a:xfrm>
          <a:off x="0" y="1722834"/>
          <a:ext cx="9141346" cy="661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Targeted Installation (Machine or User) (Device Affinity)</a:t>
          </a:r>
        </a:p>
      </dsp:txBody>
      <dsp:txXfrm>
        <a:off x="32298" y="1755132"/>
        <a:ext cx="9076750" cy="597039"/>
      </dsp:txXfrm>
    </dsp:sp>
    <dsp:sp modelId="{9A44BC1C-F4B4-400E-B389-6B724EE5A39F}">
      <dsp:nvSpPr>
        <dsp:cNvPr id="0" name=""/>
        <dsp:cNvSpPr/>
      </dsp:nvSpPr>
      <dsp:spPr>
        <a:xfrm>
          <a:off x="0" y="2467989"/>
          <a:ext cx="9141346" cy="661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Provide Users a “friendly interface” for Software installation</a:t>
          </a:r>
        </a:p>
      </dsp:txBody>
      <dsp:txXfrm>
        <a:off x="32298" y="2500287"/>
        <a:ext cx="9076750" cy="597039"/>
      </dsp:txXfrm>
    </dsp:sp>
    <dsp:sp modelId="{5AB0B901-CDDA-4F3B-8112-E55D726960DD}">
      <dsp:nvSpPr>
        <dsp:cNvPr id="0" name=""/>
        <dsp:cNvSpPr/>
      </dsp:nvSpPr>
      <dsp:spPr>
        <a:xfrm>
          <a:off x="0" y="3213144"/>
          <a:ext cx="9141346" cy="661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Administrative Task</a:t>
          </a:r>
        </a:p>
      </dsp:txBody>
      <dsp:txXfrm>
        <a:off x="32298" y="3245442"/>
        <a:ext cx="9076750" cy="5970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8D8F6-3CB0-41EB-BE11-633971087AC4}">
      <dsp:nvSpPr>
        <dsp:cNvPr id="0" name=""/>
        <dsp:cNvSpPr/>
      </dsp:nvSpPr>
      <dsp:spPr>
        <a:xfrm>
          <a:off x="0" y="0"/>
          <a:ext cx="987860" cy="9878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FA9D2C-B897-4935-B3E0-9E0A2C837898}">
      <dsp:nvSpPr>
        <dsp:cNvPr id="0" name=""/>
        <dsp:cNvSpPr/>
      </dsp:nvSpPr>
      <dsp:spPr>
        <a:xfrm>
          <a:off x="493930" y="0"/>
          <a:ext cx="9412068" cy="9878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baseline="0" dirty="0"/>
            <a:t>My Best Practices</a:t>
          </a:r>
          <a:endParaRPr lang="en-US" sz="4900" kern="1200" dirty="0"/>
        </a:p>
      </dsp:txBody>
      <dsp:txXfrm>
        <a:off x="493930" y="0"/>
        <a:ext cx="9412068" cy="9878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853D1-9B94-450D-96CA-69523C783B00}">
      <dsp:nvSpPr>
        <dsp:cNvPr id="0" name=""/>
        <dsp:cNvSpPr/>
      </dsp:nvSpPr>
      <dsp:spPr>
        <a:xfrm>
          <a:off x="0" y="0"/>
          <a:ext cx="1478570" cy="147857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192DC4-F8BE-4A56-965B-E6745298B504}">
      <dsp:nvSpPr>
        <dsp:cNvPr id="0" name=""/>
        <dsp:cNvSpPr/>
      </dsp:nvSpPr>
      <dsp:spPr>
        <a:xfrm>
          <a:off x="739285" y="0"/>
          <a:ext cx="9166713" cy="1478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More than running </a:t>
          </a:r>
          <a:r>
            <a:rPr lang="en-US" sz="6000" b="0" kern="1200" dirty="0"/>
            <a:t>Setup.exe</a:t>
          </a:r>
        </a:p>
      </dsp:txBody>
      <dsp:txXfrm>
        <a:off x="739285" y="0"/>
        <a:ext cx="9166713" cy="14785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EA75-0A3C-40B6-A453-E28A869C94D8}">
      <dsp:nvSpPr>
        <dsp:cNvPr id="0" name=""/>
        <dsp:cNvSpPr/>
      </dsp:nvSpPr>
      <dsp:spPr>
        <a:xfrm>
          <a:off x="0" y="0"/>
          <a:ext cx="3541714" cy="35417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A28912-AE68-482E-AD41-10B0EA0D08BD}">
      <dsp:nvSpPr>
        <dsp:cNvPr id="0" name=""/>
        <dsp:cNvSpPr/>
      </dsp:nvSpPr>
      <dsp:spPr>
        <a:xfrm>
          <a:off x="1770857" y="0"/>
          <a:ext cx="8135142" cy="3541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Who is the Target of the Application (User/PC)</a:t>
          </a:r>
        </a:p>
      </dsp:txBody>
      <dsp:txXfrm>
        <a:off x="1770857" y="0"/>
        <a:ext cx="8135142" cy="566674"/>
      </dsp:txXfrm>
    </dsp:sp>
    <dsp:sp modelId="{329A69FA-3EC6-449B-BFCD-8569820700D2}">
      <dsp:nvSpPr>
        <dsp:cNvPr id="0" name=""/>
        <dsp:cNvSpPr/>
      </dsp:nvSpPr>
      <dsp:spPr>
        <a:xfrm>
          <a:off x="371879" y="566674"/>
          <a:ext cx="2797954" cy="27979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532310-FCDE-4D4B-BBA9-2FAE847310E0}">
      <dsp:nvSpPr>
        <dsp:cNvPr id="0" name=""/>
        <dsp:cNvSpPr/>
      </dsp:nvSpPr>
      <dsp:spPr>
        <a:xfrm>
          <a:off x="1770857" y="611637"/>
          <a:ext cx="8135142" cy="27979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Define Requirements</a:t>
          </a:r>
        </a:p>
      </dsp:txBody>
      <dsp:txXfrm>
        <a:off x="1770857" y="611637"/>
        <a:ext cx="8135142" cy="566674"/>
      </dsp:txXfrm>
    </dsp:sp>
    <dsp:sp modelId="{6187DAB4-F73D-4DA1-84BD-3CC228C0627A}">
      <dsp:nvSpPr>
        <dsp:cNvPr id="0" name=""/>
        <dsp:cNvSpPr/>
      </dsp:nvSpPr>
      <dsp:spPr>
        <a:xfrm>
          <a:off x="743759" y="1133348"/>
          <a:ext cx="2054194" cy="20541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B5934E-89B3-4470-BB14-CA43C96DD45A}">
      <dsp:nvSpPr>
        <dsp:cNvPr id="0" name=""/>
        <dsp:cNvSpPr/>
      </dsp:nvSpPr>
      <dsp:spPr>
        <a:xfrm>
          <a:off x="1770857" y="1133348"/>
          <a:ext cx="8135142" cy="20541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 older versions need to be removed or will it simply upgrade</a:t>
          </a:r>
        </a:p>
      </dsp:txBody>
      <dsp:txXfrm>
        <a:off x="1770857" y="1133348"/>
        <a:ext cx="8135142" cy="566674"/>
      </dsp:txXfrm>
    </dsp:sp>
    <dsp:sp modelId="{DF60323A-09F6-444D-8392-D38551331D60}">
      <dsp:nvSpPr>
        <dsp:cNvPr id="0" name=""/>
        <dsp:cNvSpPr/>
      </dsp:nvSpPr>
      <dsp:spPr>
        <a:xfrm>
          <a:off x="1115639" y="1700022"/>
          <a:ext cx="1310434" cy="13104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EE0833-4A66-4AF8-88CB-834B9D599DDE}">
      <dsp:nvSpPr>
        <dsp:cNvPr id="0" name=""/>
        <dsp:cNvSpPr/>
      </dsp:nvSpPr>
      <dsp:spPr>
        <a:xfrm>
          <a:off x="1770857" y="1700022"/>
          <a:ext cx="8135142" cy="13104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Any prerequisites </a:t>
          </a:r>
        </a:p>
      </dsp:txBody>
      <dsp:txXfrm>
        <a:off x="1770857" y="1700022"/>
        <a:ext cx="8135142" cy="566674"/>
      </dsp:txXfrm>
    </dsp:sp>
    <dsp:sp modelId="{D2E40F1D-7011-4283-A7A7-2599B3D6C7FE}">
      <dsp:nvSpPr>
        <dsp:cNvPr id="0" name=""/>
        <dsp:cNvSpPr/>
      </dsp:nvSpPr>
      <dsp:spPr>
        <a:xfrm>
          <a:off x="1487519" y="2266696"/>
          <a:ext cx="566674" cy="5666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9B2F4F-3D74-42F1-B0C2-3322A10889B4}">
      <dsp:nvSpPr>
        <dsp:cNvPr id="0" name=""/>
        <dsp:cNvSpPr/>
      </dsp:nvSpPr>
      <dsp:spPr>
        <a:xfrm>
          <a:off x="1770857" y="2266696"/>
          <a:ext cx="8135142" cy="566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Try to Prevent the dreaded “Scope Creep”</a:t>
          </a:r>
        </a:p>
      </dsp:txBody>
      <dsp:txXfrm>
        <a:off x="1770857" y="2266696"/>
        <a:ext cx="8135142" cy="566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9807-6721-46A6-AC30-69DDAF0278E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4ADCB-34A2-4F0D-BE9B-CAA8AE85D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4ADCB-34A2-4F0D-BE9B-CAA8AE85DF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9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dirty="0"/>
              <a:t>Local Group Management</a:t>
            </a:r>
          </a:p>
          <a:p>
            <a:pPr lvl="0" rtl="0"/>
            <a:r>
              <a:rPr lang="en-US" dirty="0"/>
              <a:t>Local Account Password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4ADCB-34A2-4F0D-BE9B-CAA8AE85DF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9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37614708"/>
              </p:ext>
            </p:extLst>
          </p:nvPr>
        </p:nvGraphicFramePr>
        <p:xfrm>
          <a:off x="1876424" y="827903"/>
          <a:ext cx="8791575" cy="232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303480"/>
              </p:ext>
            </p:extLst>
          </p:nvPr>
        </p:nvGraphicFramePr>
        <p:xfrm>
          <a:off x="1876424" y="3991232"/>
          <a:ext cx="8791575" cy="1266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8451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4443180"/>
              </p:ext>
            </p:extLst>
          </p:nvPr>
        </p:nvGraphicFramePr>
        <p:xfrm>
          <a:off x="1141413" y="618518"/>
          <a:ext cx="9905998" cy="116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073878"/>
              </p:ext>
            </p:extLst>
          </p:nvPr>
        </p:nvGraphicFramePr>
        <p:xfrm>
          <a:off x="1141412" y="2001795"/>
          <a:ext cx="9905999" cy="378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616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4265A00-66A6-4DD6-8463-5230CE46F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dgm id="{44265A00-66A6-4DD6-8463-5230CE46F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graphicEl>
                                              <a:dgm id="{44265A00-66A6-4DD6-8463-5230CE46F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graphicEl>
                                              <a:dgm id="{44265A00-66A6-4DD6-8463-5230CE46F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C625573-7797-4FF4-B2B2-EA36BFEB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graphicEl>
                                              <a:dgm id="{2C625573-7797-4FF4-B2B2-EA36BFEB4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graphicEl>
                                              <a:dgm id="{2C625573-7797-4FF4-B2B2-EA36BFEB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graphicEl>
                                              <a:dgm id="{2C625573-7797-4FF4-B2B2-EA36BFEB4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09820638"/>
              </p:ext>
            </p:extLst>
          </p:nvPr>
        </p:nvGraphicFramePr>
        <p:xfrm>
          <a:off x="1141413" y="618518"/>
          <a:ext cx="9905998" cy="147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84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5407277"/>
              </p:ext>
            </p:extLst>
          </p:nvPr>
        </p:nvGraphicFramePr>
        <p:xfrm>
          <a:off x="1141413" y="271849"/>
          <a:ext cx="9905998" cy="109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678697"/>
              </p:ext>
            </p:extLst>
          </p:nvPr>
        </p:nvGraphicFramePr>
        <p:xfrm>
          <a:off x="1141412" y="1692875"/>
          <a:ext cx="9905999" cy="413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242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C8A453-A21E-47E4-B335-EEBF2C2C6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3C8A453-A21E-47E4-B335-EEBF2C2C6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3C8A453-A21E-47E4-B335-EEBF2C2C6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3C8A453-A21E-47E4-B335-EEBF2C2C6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E3DFF-BDF7-4647-AB32-71551A380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6CFE3DFF-BDF7-4647-AB32-71551A380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CFE3DFF-BDF7-4647-AB32-71551A380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6CFE3DFF-BDF7-4647-AB32-71551A380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4D4A1B-3795-4195-B757-B55AE027E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804D4A1B-3795-4195-B757-B55AE027E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804D4A1B-3795-4195-B757-B55AE027E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04D4A1B-3795-4195-B757-B55AE027E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4BDBD-BC23-435B-8DFC-5C0F02ADE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F284BDBD-BC23-435B-8DFC-5C0F02ADE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F284BDBD-BC23-435B-8DFC-5C0F02ADE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F284BDBD-BC23-435B-8DFC-5C0F02ADE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93865840"/>
              </p:ext>
            </p:extLst>
          </p:nvPr>
        </p:nvGraphicFramePr>
        <p:xfrm>
          <a:off x="1876423" y="674557"/>
          <a:ext cx="8791575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6767598"/>
              </p:ext>
            </p:extLst>
          </p:nvPr>
        </p:nvGraphicFramePr>
        <p:xfrm>
          <a:off x="1996344" y="1813811"/>
          <a:ext cx="9141346" cy="410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381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DC9F4A-E808-41E7-8E56-3163D5E85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5DC9F4A-E808-41E7-8E56-3163D5E85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5DC9F4A-E808-41E7-8E56-3163D5E85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DCED1C-25EB-4D7D-A027-222308517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2DCED1C-25EB-4D7D-A027-222308517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2DCED1C-25EB-4D7D-A027-222308517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01E0A-E447-489F-8547-638435B7C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0101E0A-E447-489F-8547-638435B7C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0101E0A-E447-489F-8547-638435B7C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44BC1C-F4B4-400E-B389-6B724EE5A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A44BC1C-F4B4-400E-B389-6B724EE5A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A44BC1C-F4B4-400E-B389-6B724EE5A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B0B901-CDDA-4F3B-8112-E55D72696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AB0B901-CDDA-4F3B-8112-E55D72696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AB0B901-CDDA-4F3B-8112-E55D72696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2215554"/>
              </p:ext>
            </p:extLst>
          </p:nvPr>
        </p:nvGraphicFramePr>
        <p:xfrm>
          <a:off x="1141413" y="618518"/>
          <a:ext cx="9905998" cy="98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68" y="1874734"/>
            <a:ext cx="7646601" cy="4301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05887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48729138"/>
              </p:ext>
            </p:extLst>
          </p:nvPr>
        </p:nvGraphicFramePr>
        <p:xfrm>
          <a:off x="1141413" y="618518"/>
          <a:ext cx="9905998" cy="147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221116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07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B4EA75-0A3C-40B6-A453-E28A869C9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20B4EA75-0A3C-40B6-A453-E28A869C9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20B4EA75-0A3C-40B6-A453-E28A869C9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20B4EA75-0A3C-40B6-A453-E28A869C9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A28912-AE68-482E-AD41-10B0EA0D0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F4A28912-AE68-482E-AD41-10B0EA0D0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F4A28912-AE68-482E-AD41-10B0EA0D0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F4A28912-AE68-482E-AD41-10B0EA0D0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9A69FA-3EC6-449B-BFCD-856982070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329A69FA-3EC6-449B-BFCD-856982070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329A69FA-3EC6-449B-BFCD-856982070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329A69FA-3EC6-449B-BFCD-856982070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532310-FCDE-4D4B-BBA9-2FAE84731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8E532310-FCDE-4D4B-BBA9-2FAE84731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8E532310-FCDE-4D4B-BBA9-2FAE84731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8E532310-FCDE-4D4B-BBA9-2FAE84731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87DAB4-F73D-4DA1-84BD-3CC228C0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6187DAB4-F73D-4DA1-84BD-3CC228C06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6187DAB4-F73D-4DA1-84BD-3CC228C0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6187DAB4-F73D-4DA1-84BD-3CC228C0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B5934E-89B3-4470-BB14-CA43C96DD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5FB5934E-89B3-4470-BB14-CA43C96DD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5FB5934E-89B3-4470-BB14-CA43C96DD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5FB5934E-89B3-4470-BB14-CA43C96DD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0323A-09F6-444D-8392-D38551331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DF60323A-09F6-444D-8392-D38551331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DF60323A-09F6-444D-8392-D38551331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DF60323A-09F6-444D-8392-D38551331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EE0833-4A66-4AF8-88CB-834B9D599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76EE0833-4A66-4AF8-88CB-834B9D599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76EE0833-4A66-4AF8-88CB-834B9D599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76EE0833-4A66-4AF8-88CB-834B9D599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E40F1D-7011-4283-A7A7-2599B3D6C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D2E40F1D-7011-4283-A7A7-2599B3D6C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D2E40F1D-7011-4283-A7A7-2599B3D6C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D2E40F1D-7011-4283-A7A7-2599B3D6C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9B2F4F-3D74-42F1-B0C2-3322A1088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6C9B2F4F-3D74-42F1-B0C2-3322A1088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6C9B2F4F-3D74-42F1-B0C2-3322A1088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6C9B2F4F-3D74-42F1-B0C2-3322A1088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7834756"/>
              </p:ext>
            </p:extLst>
          </p:nvPr>
        </p:nvGraphicFramePr>
        <p:xfrm>
          <a:off x="1141413" y="618518"/>
          <a:ext cx="9905998" cy="101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3960432"/>
              </p:ext>
            </p:extLst>
          </p:nvPr>
        </p:nvGraphicFramePr>
        <p:xfrm>
          <a:off x="1141410" y="1828800"/>
          <a:ext cx="4878389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6957208"/>
              </p:ext>
            </p:extLst>
          </p:nvPr>
        </p:nvGraphicFramePr>
        <p:xfrm>
          <a:off x="6172200" y="1828800"/>
          <a:ext cx="4875211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56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D9424B-6D2E-41DE-A887-AC2912F94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7BD9424B-6D2E-41DE-A887-AC2912F94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7BD9424B-6D2E-41DE-A887-AC2912F94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7BD9424B-6D2E-41DE-A887-AC2912F94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2B1513-1BFE-4779-9395-ADF597C36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0C2B1513-1BFE-4779-9395-ADF597C36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C2B1513-1BFE-4779-9395-ADF597C36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C2B1513-1BFE-4779-9395-ADF597C36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CB7C27-F833-4C44-966D-67AF11887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92CB7C27-F833-4C44-966D-67AF11887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92CB7C27-F833-4C44-966D-67AF11887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92CB7C27-F833-4C44-966D-67AF11887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65E40B-22E0-4616-8408-B8192A140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D465E40B-22E0-4616-8408-B8192A140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D465E40B-22E0-4616-8408-B8192A140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D465E40B-22E0-4616-8408-B8192A140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08F7DD-8496-43CF-AB92-C62D1591E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8008F7DD-8496-43CF-AB92-C62D1591E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8008F7DD-8496-43CF-AB92-C62D1591E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8008F7DD-8496-43CF-AB92-C62D1591E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233773-3EED-4D65-8FE7-AE8D3163A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6B233773-3EED-4D65-8FE7-AE8D3163A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6B233773-3EED-4D65-8FE7-AE8D3163A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6B233773-3EED-4D65-8FE7-AE8D3163A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03605-E74C-4FBE-821D-C7B5E5666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AFB03605-E74C-4FBE-821D-C7B5E5666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AFB03605-E74C-4FBE-821D-C7B5E5666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AFB03605-E74C-4FBE-821D-C7B5E5666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9432F-1F52-41E4-9885-158132509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graphicEl>
                                              <a:dgm id="{CC89432F-1F52-41E4-9885-158132509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graphicEl>
                                              <a:dgm id="{CC89432F-1F52-41E4-9885-158132509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CC89432F-1F52-41E4-9885-158132509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79C62C-0209-4DAA-B645-AF2D4964D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graphicEl>
                                              <a:dgm id="{DE79C62C-0209-4DAA-B645-AF2D4964D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DE79C62C-0209-4DAA-B645-AF2D4964D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DE79C62C-0209-4DAA-B645-AF2D4964D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1933BA-2927-4B6C-AF0C-E1ECA1A4B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graphicEl>
                                              <a:dgm id="{EE1933BA-2927-4B6C-AF0C-E1ECA1A4B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graphicEl>
                                              <a:dgm id="{EE1933BA-2927-4B6C-AF0C-E1ECA1A4B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EE1933BA-2927-4B6C-AF0C-E1ECA1A4B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8852811"/>
              </p:ext>
            </p:extLst>
          </p:nvPr>
        </p:nvGraphicFramePr>
        <p:xfrm>
          <a:off x="1141413" y="509666"/>
          <a:ext cx="9905998" cy="97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872191"/>
              </p:ext>
            </p:extLst>
          </p:nvPr>
        </p:nvGraphicFramePr>
        <p:xfrm>
          <a:off x="1141412" y="1603948"/>
          <a:ext cx="9905999" cy="418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558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BA3D2A-9527-4DEB-A1DE-E2876CD2D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5FBA3D2A-9527-4DEB-A1DE-E2876CD2D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5FBA3D2A-9527-4DEB-A1DE-E2876CD2D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5FBA3D2A-9527-4DEB-A1DE-E2876CD2D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0D02FC-74CC-45A5-AB76-73EB73481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5C0D02FC-74CC-45A5-AB76-73EB73481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5C0D02FC-74CC-45A5-AB76-73EB73481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5C0D02FC-74CC-45A5-AB76-73EB73481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81B8E-A651-4EF0-96B0-5C61DFE5F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C6781B8E-A651-4EF0-96B0-5C61DFE5F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C6781B8E-A651-4EF0-96B0-5C61DFE5F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C6781B8E-A651-4EF0-96B0-5C61DFE5F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8380CE-DD02-4031-A172-198E55AFA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F68380CE-DD02-4031-A172-198E55AFA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F68380CE-DD02-4031-A172-198E55AFA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F68380CE-DD02-4031-A172-198E55AFA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4C1F4A-E7D2-4E30-8E45-A6AF184B0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AA4C1F4A-E7D2-4E30-8E45-A6AF184B0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AA4C1F4A-E7D2-4E30-8E45-A6AF184B0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AA4C1F4A-E7D2-4E30-8E45-A6AF184B0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0471830"/>
              </p:ext>
            </p:extLst>
          </p:nvPr>
        </p:nvGraphicFramePr>
        <p:xfrm>
          <a:off x="1141413" y="618518"/>
          <a:ext cx="9905998" cy="147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263237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601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BE800-5CAA-417C-8D92-FE4A835B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57DBE800-5CAA-417C-8D92-FE4A835B2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>
                                            <p:graphicEl>
                                              <a:dgm id="{57DBE800-5CAA-417C-8D92-FE4A835B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>
                                            <p:graphicEl>
                                              <a:dgm id="{57DBE800-5CAA-417C-8D92-FE4A835B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3979EB-40AE-4711-9759-4BB4647DA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>
                                            <p:graphicEl>
                                              <a:dgm id="{A03979EB-40AE-4711-9759-4BB4647DA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>
                                            <p:graphicEl>
                                              <a:dgm id="{A03979EB-40AE-4711-9759-4BB4647DA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>
                                            <p:graphicEl>
                                              <a:dgm id="{A03979EB-40AE-4711-9759-4BB4647DA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922F41-FD03-474F-BB93-A9AD08C6D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3E922F41-FD03-474F-BB93-A9AD08C6D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>
                                            <p:graphicEl>
                                              <a:dgm id="{3E922F41-FD03-474F-BB93-A9AD08C6D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>
                                            <p:graphicEl>
                                              <a:dgm id="{3E922F41-FD03-474F-BB93-A9AD08C6D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FB02B1-601B-4A99-840B-51F2F6575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>
                                            <p:graphicEl>
                                              <a:dgm id="{A9FB02B1-601B-4A99-840B-51F2F6575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>
                                            <p:graphicEl>
                                              <a:dgm id="{A9FB02B1-601B-4A99-840B-51F2F6575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>
                                            <p:graphicEl>
                                              <a:dgm id="{A9FB02B1-601B-4A99-840B-51F2F6575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68C761-3213-4CB2-8721-1BC18BB2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graphicEl>
                                              <a:dgm id="{1E68C761-3213-4CB2-8721-1BC18BB26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>
                                            <p:graphicEl>
                                              <a:dgm id="{1E68C761-3213-4CB2-8721-1BC18BB2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graphicEl>
                                              <a:dgm id="{1E68C761-3213-4CB2-8721-1BC18BB26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69229E-047E-48F4-BD8D-3660FEDD3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>
                                            <p:graphicEl>
                                              <a:dgm id="{B169229E-047E-48F4-BD8D-3660FEDD3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>
                                            <p:graphicEl>
                                              <a:dgm id="{B169229E-047E-48F4-BD8D-3660FEDD3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>
                                            <p:graphicEl>
                                              <a:dgm id="{B169229E-047E-48F4-BD8D-3660FEDD3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BBA6CB-6492-44BB-93A0-C95FCE759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>
                                            <p:graphicEl>
                                              <a:dgm id="{6FBBA6CB-6492-44BB-93A0-C95FCE759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>
                                            <p:graphicEl>
                                              <a:dgm id="{6FBBA6CB-6492-44BB-93A0-C95FCE759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">
                                            <p:graphicEl>
                                              <a:dgm id="{6FBBA6CB-6492-44BB-93A0-C95FCE759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5B02E8-3C23-41BD-8CCB-1D65C933F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">
                                            <p:graphicEl>
                                              <a:dgm id="{B55B02E8-3C23-41BD-8CCB-1D65C933F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">
                                            <p:graphicEl>
                                              <a:dgm id="{B55B02E8-3C23-41BD-8CCB-1D65C933F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">
                                            <p:graphicEl>
                                              <a:dgm id="{B55B02E8-3C23-41BD-8CCB-1D65C933F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D605E1-49B3-447F-9702-DDB34AF87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">
                                            <p:graphicEl>
                                              <a:dgm id="{0CD605E1-49B3-447F-9702-DDB34AF87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">
                                            <p:graphicEl>
                                              <a:dgm id="{0CD605E1-49B3-447F-9702-DDB34AF87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">
                                            <p:graphicEl>
                                              <a:dgm id="{0CD605E1-49B3-447F-9702-DDB34AF87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E4EE46-5A0E-42DE-8A86-6F000B190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>
                                            <p:graphicEl>
                                              <a:dgm id="{07E4EE46-5A0E-42DE-8A86-6F000B190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">
                                            <p:graphicEl>
                                              <a:dgm id="{07E4EE46-5A0E-42DE-8A86-6F000B190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">
                                            <p:graphicEl>
                                              <a:dgm id="{07E4EE46-5A0E-42DE-8A86-6F000B190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4CF8D5-BB96-4B8A-A542-512CD4845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">
                                            <p:graphicEl>
                                              <a:dgm id="{024CF8D5-BB96-4B8A-A542-512CD4845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">
                                            <p:graphicEl>
                                              <a:dgm id="{024CF8D5-BB96-4B8A-A542-512CD4845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">
                                            <p:graphicEl>
                                              <a:dgm id="{024CF8D5-BB96-4B8A-A542-512CD4845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A29BEE-8DC0-41C6-9559-475FF901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">
                                            <p:graphicEl>
                                              <a:dgm id="{94A29BEE-8DC0-41C6-9559-475FF901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">
                                            <p:graphicEl>
                                              <a:dgm id="{94A29BEE-8DC0-41C6-9559-475FF901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">
                                            <p:graphicEl>
                                              <a:dgm id="{94A29BEE-8DC0-41C6-9559-475FF901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358EDB-3D3C-43D0-94EB-1BABA5FA6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">
                                            <p:graphicEl>
                                              <a:dgm id="{18358EDB-3D3C-43D0-94EB-1BABA5FA6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">
                                            <p:graphicEl>
                                              <a:dgm id="{18358EDB-3D3C-43D0-94EB-1BABA5FA6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">
                                            <p:graphicEl>
                                              <a:dgm id="{18358EDB-3D3C-43D0-94EB-1BABA5FA6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AA6C48-8A46-4CF5-BA59-200963D6E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">
                                            <p:graphicEl>
                                              <a:dgm id="{D6AA6C48-8A46-4CF5-BA59-200963D6E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">
                                            <p:graphicEl>
                                              <a:dgm id="{D6AA6C48-8A46-4CF5-BA59-200963D6E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">
                                            <p:graphicEl>
                                              <a:dgm id="{D6AA6C48-8A46-4CF5-BA59-200963D6E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0637006"/>
              </p:ext>
            </p:extLst>
          </p:nvPr>
        </p:nvGraphicFramePr>
        <p:xfrm>
          <a:off x="1141411" y="1172089"/>
          <a:ext cx="9906000" cy="1719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4881513"/>
              </p:ext>
            </p:extLst>
          </p:nvPr>
        </p:nvGraphicFramePr>
        <p:xfrm>
          <a:off x="1141411" y="3249827"/>
          <a:ext cx="9906000" cy="194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737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F5AC59-826C-45E6-94A0-100428685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83F5AC59-826C-45E6-94A0-100428685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3F5AC59-826C-45E6-94A0-100428685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83F5AC59-826C-45E6-94A0-100428685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49BB04-DEC7-4D8C-80A9-1966134AC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D849BB04-DEC7-4D8C-80A9-1966134AC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D849BB04-DEC7-4D8C-80A9-1966134AC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D849BB04-DEC7-4D8C-80A9-1966134AC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667</TotalTime>
  <Words>218</Words>
  <Application>Microsoft Office PowerPoint</Application>
  <PresentationFormat>Widescreen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Deploying Software in An Enterprise Environment  </dc:title>
  <dc:creator>Dewayne Holiway</dc:creator>
  <cp:lastModifiedBy>Holiway, Clarence Dewayne</cp:lastModifiedBy>
  <cp:revision>23</cp:revision>
  <dcterms:created xsi:type="dcterms:W3CDTF">2016-07-04T17:35:28Z</dcterms:created>
  <dcterms:modified xsi:type="dcterms:W3CDTF">2016-07-06T10:51:47Z</dcterms:modified>
</cp:coreProperties>
</file>