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comments+xml" PartName="/ppt/comments/comment1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5143500" cx="9144000"/>
  <p:notesSz cx="6858000" cy="9144000"/>
  <p:embeddedFontLst>
    <p:embeddedFont>
      <p:font typeface="Nixie One"/>
      <p:regular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Author clrIdx="0" id="0" initials="" lastIdx="1" name="Brandon Hall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NixieOne-regular.fntdata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1" dt="2017-10-23T00:16:46.486">
    <p:pos x="6000" y="0"/>
    <p:text>This sentence just sounds off for some reason. not sure why though. i think its just repetitive, and the "as their data" bit just doesn't roll off the tounge my opinion though.</p:text>
  </p:cm>
</p:cmLst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299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8" name="Shape 1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9" name="Google Shape;1409;p4:notes"/>
          <p:cNvSpPr/>
          <p:nvPr>
            <p:ph idx="2" type="sldImg"/>
          </p:nvPr>
        </p:nvSpPr>
        <p:spPr>
          <a:xfrm>
            <a:off x="381175" y="685800"/>
            <a:ext cx="6096299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10" name="Google Shape;1410;p4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2" name="Shape 1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3" name="Google Shape;1463;g271bd958f6_0_1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64" name="Google Shape;1464;g271bd958f6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Repeating Patterns</a:t>
            </a:r>
            <a:endParaRPr/>
          </a:p>
          <a:p>
            <a: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Excellent candidacy when your code is repeating</a:t>
            </a:r>
            <a:endParaRPr/>
          </a:p>
          <a:p>
            <a: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The same base code is used for multiple situations</a:t>
            </a:r>
            <a:endParaRPr/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Tricky Code</a:t>
            </a:r>
            <a:endParaRPr/>
          </a:p>
          <a:p>
            <a: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When your code requires logic to fill out some parameters, for example matching event ids</a:t>
            </a:r>
            <a:endParaRPr/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Minor Variations</a:t>
            </a:r>
            <a:endParaRPr/>
          </a:p>
          <a:p>
            <a: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Parameters are reordered or properties are changed</a:t>
            </a:r>
            <a:endParaRPr/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Anticipated</a:t>
            </a:r>
            <a:r>
              <a:rPr lang="en"/>
              <a:t> Changes</a:t>
            </a:r>
            <a:endParaRPr/>
          </a:p>
          <a:p>
            <a: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Architecture changes can easily be modified</a:t>
            </a:r>
            <a:endParaRPr/>
          </a:p>
          <a:p>
            <a: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Non-Scaffolding Code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8" name="Shape 1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9" name="Google Shape;1469;g271bd958f6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70" name="Google Shape;1470;g271bd958f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Now that we have covered a few basics I want to point out a few things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75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Character Escaping</a:t>
            </a:r>
            <a:endParaRPr/>
          </a:p>
          <a:p>
            <a: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If you use methods like .Net string replacement you can run into issues with character </a:t>
            </a:r>
            <a:r>
              <a:rPr lang="en"/>
              <a:t>escaping</a:t>
            </a:r>
            <a:endParaRPr/>
          </a:p>
          <a:p>
            <a:pPr indent="-3175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Single quotes</a:t>
            </a:r>
            <a:endParaRPr/>
          </a:p>
          <a:p>
            <a:pPr indent="-3175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Parentheses</a:t>
            </a:r>
            <a:endParaRPr/>
          </a:p>
          <a:p>
            <a: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When to use single quotes and when to use double quotes</a:t>
            </a:r>
            <a:endParaRPr/>
          </a:p>
          <a:p>
            <a:pPr indent="-3175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Single Quotes around your scriptblock are typically easier</a:t>
            </a:r>
            <a:endParaRPr/>
          </a:p>
          <a:p>
            <a:pPr indent="-3175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Unless you need to run code inside of your scriptblock</a:t>
            </a:r>
            <a:endParaRPr/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Indenting</a:t>
            </a:r>
            <a:endParaRPr/>
          </a:p>
          <a:p>
            <a: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NOTE: Show Indenting Example</a:t>
            </a:r>
            <a:endParaRPr/>
          </a:p>
          <a:p>
            <a: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Measured in spaces, sorry Tab Nazis (</a:t>
            </a:r>
            <a:r>
              <a:rPr lang="en"/>
              <a:t>Myself</a:t>
            </a:r>
            <a:r>
              <a:rPr lang="en"/>
              <a:t> Included)</a:t>
            </a:r>
            <a:endParaRPr/>
          </a:p>
          <a:p>
            <a: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Proper Indenting in your source</a:t>
            </a:r>
            <a:endParaRPr/>
          </a:p>
          <a:p>
            <a:pPr indent="-3175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Source Code will look perfect</a:t>
            </a:r>
            <a:endParaRPr/>
          </a:p>
          <a:p>
            <a:pPr indent="-3175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Generated code will look like garbage - Take those </a:t>
            </a:r>
            <a:r>
              <a:rPr lang="en"/>
              <a:t>pre generated</a:t>
            </a:r>
            <a:r>
              <a:rPr lang="en"/>
              <a:t> xml files that are all on 1 line</a:t>
            </a:r>
            <a:endParaRPr/>
          </a:p>
          <a:p>
            <a: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Proper Indenting in your generated code</a:t>
            </a:r>
            <a:endParaRPr/>
          </a:p>
          <a:p>
            <a:pPr indent="-3175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Source code will look like garbage</a:t>
            </a:r>
            <a:endParaRPr/>
          </a:p>
          <a:p>
            <a:pPr indent="-3175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Generated code will look perfect</a:t>
            </a:r>
            <a:endParaRPr/>
          </a:p>
          <a:p>
            <a:pPr indent="-3175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Accounting for this requires some unique tricks in your source code</a:t>
            </a:r>
            <a:endParaRPr/>
          </a:p>
          <a:p>
            <a: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Script Blocks</a:t>
            </a:r>
            <a:endParaRPr/>
          </a:p>
          <a:p>
            <a:pPr indent="-3175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Scripts Blocks are a good way for you to write your code but can produce some odd issues</a:t>
            </a:r>
            <a:endParaRPr/>
          </a:p>
          <a:p>
            <a:pPr indent="-3175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Your code runs in the script block</a:t>
            </a:r>
            <a:endParaRPr/>
          </a:p>
          <a:p>
            <a:pPr indent="-3175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Indenting will be off</a:t>
            </a:r>
            <a:endParaRPr/>
          </a:p>
          <a:p>
            <a:pPr indent="-3175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Your script block can not be indented properly along with you code - VS Code</a:t>
            </a:r>
            <a:endParaRPr/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Spacing - Just a thought consideration</a:t>
            </a:r>
            <a:endParaRPr/>
          </a:p>
          <a:p>
            <a: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Normally when </a:t>
            </a:r>
            <a:r>
              <a:rPr lang="en"/>
              <a:t>you're</a:t>
            </a:r>
            <a:r>
              <a:rPr lang="en"/>
              <a:t> writing everything is spaced correctly</a:t>
            </a:r>
            <a:endParaRPr/>
          </a:p>
          <a:p>
            <a: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No double spaces</a:t>
            </a:r>
            <a:endParaRPr/>
          </a:p>
          <a:p>
            <a: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No random lines</a:t>
            </a:r>
            <a:endParaRPr/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Comments</a:t>
            </a:r>
            <a:endParaRPr/>
          </a:p>
          <a:p>
            <a: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Injecting comments - You have to use methods that don’t treat your comments in the current script if you want them to be outputted</a:t>
            </a:r>
            <a:endParaRPr/>
          </a:p>
          <a:p>
            <a:pPr indent="-3175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Runnable</a:t>
            </a:r>
            <a:r>
              <a:rPr lang="en"/>
              <a:t> script blocks will cause your comments to appear in the main script</a:t>
            </a:r>
            <a:endParaRPr/>
          </a:p>
          <a:p>
            <a:pPr indent="-3175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String Replacement and Single quotes allow you to inject comments in the output</a:t>
            </a:r>
            <a:endParaRPr/>
          </a:p>
          <a:p>
            <a: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You should always comment your code, </a:t>
            </a:r>
            <a:r>
              <a:rPr lang="en"/>
              <a:t>especially</a:t>
            </a:r>
            <a:r>
              <a:rPr lang="en"/>
              <a:t> when your meta programming</a:t>
            </a:r>
            <a:endParaRPr/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Complete Code</a:t>
            </a:r>
            <a:endParaRPr/>
          </a:p>
          <a:p>
            <a: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When running tests you need to execute all of your code so it fully generates</a:t>
            </a:r>
            <a:endParaRPr/>
          </a:p>
          <a:p>
            <a:pPr indent="-3175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NOTE: Show Completed Code Example</a:t>
            </a:r>
            <a:endParaRPr/>
          </a:p>
          <a:p>
            <a: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Simply looking at your code will not work in most cases - Static </a:t>
            </a:r>
            <a:r>
              <a:rPr lang="en"/>
              <a:t>Analysis</a:t>
            </a:r>
            <a:endParaRPr/>
          </a:p>
          <a:p>
            <a: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NOTE - Show the Binary Function Generation</a:t>
            </a:r>
            <a:endParaRPr/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Output Methods</a:t>
            </a:r>
            <a:endParaRPr/>
          </a:p>
          <a:p>
            <a: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NOTE: Show Output Methods example</a:t>
            </a:r>
            <a:endParaRPr/>
          </a:p>
          <a:p>
            <a: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Arrays</a:t>
            </a:r>
            <a:endParaRPr/>
          </a:p>
          <a:p>
            <a:pPr indent="-3175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For small projects (Less than ~1000 lines you can easily add to an array)</a:t>
            </a:r>
            <a:endParaRPr/>
          </a:p>
          <a:p>
            <a:pPr indent="-3175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Pros</a:t>
            </a:r>
            <a:endParaRPr/>
          </a:p>
          <a:p>
            <a:pPr indent="-3175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Easy to use for quick and dirty work</a:t>
            </a:r>
            <a:endParaRPr/>
          </a:p>
          <a:p>
            <a:pPr indent="-3175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Higher Memory Usage</a:t>
            </a:r>
            <a:endParaRPr/>
          </a:p>
          <a:p>
            <a: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ArrayList</a:t>
            </a:r>
            <a:endParaRPr/>
          </a:p>
          <a:p>
            <a:pPr indent="-3175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For medium projects, I would suggest adding your code to an arraylist for faster addition</a:t>
            </a:r>
            <a:endParaRPr/>
          </a:p>
          <a:p>
            <a:pPr indent="-3175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Pros</a:t>
            </a:r>
            <a:endParaRPr/>
          </a:p>
          <a:p>
            <a:pPr indent="-3175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Higher Memory Usage</a:t>
            </a:r>
            <a:endParaRPr/>
          </a:p>
          <a:p>
            <a:pPr indent="-3175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Low latency</a:t>
            </a:r>
            <a:endParaRPr/>
          </a:p>
          <a:p>
            <a:pPr indent="-3175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No external dependencies</a:t>
            </a:r>
            <a:endParaRPr/>
          </a:p>
          <a:p>
            <a: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Arraylist with VOID</a:t>
            </a:r>
            <a:endParaRPr/>
          </a:p>
          <a:p>
            <a:pPr indent="-3175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We are typecasting our code to say no output will be returned</a:t>
            </a:r>
            <a:endParaRPr/>
          </a:p>
          <a:p>
            <a:pPr indent="-3175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Same as above but it not piping out data</a:t>
            </a:r>
            <a:endParaRPr/>
          </a:p>
          <a:p>
            <a: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File</a:t>
            </a:r>
            <a:endParaRPr/>
          </a:p>
          <a:p>
            <a:pPr indent="-3175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For large projects you can output directly to the file system</a:t>
            </a:r>
            <a:endParaRPr/>
          </a:p>
          <a:p>
            <a:pPr indent="-3175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Pros</a:t>
            </a:r>
            <a:endParaRPr/>
          </a:p>
          <a:p>
            <a:pPr indent="-3175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Large amounts of code</a:t>
            </a:r>
            <a:endParaRPr/>
          </a:p>
          <a:p>
            <a:pPr indent="-3175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You can tail your code for debugging</a:t>
            </a:r>
            <a:endParaRPr/>
          </a:p>
          <a:p>
            <a:pPr indent="-3175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Can be easily integrated into source control</a:t>
            </a:r>
            <a:endParaRPr/>
          </a:p>
          <a:p>
            <a: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Databases</a:t>
            </a:r>
            <a:endParaRPr/>
          </a:p>
          <a:p>
            <a:pPr indent="-3175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For projects that require lots of logging and for code to be viewable by different people/programs</a:t>
            </a:r>
            <a:endParaRPr/>
          </a:p>
          <a:p>
            <a:pPr indent="-3175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Pros</a:t>
            </a:r>
            <a:endParaRPr/>
          </a:p>
          <a:p>
            <a:pPr indent="-3175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Useful for historical logging</a:t>
            </a:r>
            <a:endParaRPr/>
          </a:p>
          <a:p>
            <a:pPr indent="-3175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Very reliant upon several external dependencies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4" name="Shape 1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5" name="Google Shape;1475;g271bd958f6_0_1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76" name="Google Shape;1476;g271bd958f6_0_1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lang="en"/>
              <a:t>Unit Test Generation</a:t>
            </a:r>
            <a:endParaRPr/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lang="en"/>
              <a:t>Invoke-ConsoleApplicationWrapper</a:t>
            </a:r>
            <a:endParaRPr/>
          </a:p>
          <a:p>
            <a: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Example of Meta Programming at RunTime</a:t>
            </a:r>
            <a:endParaRPr/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lang="en"/>
              <a:t>Invoke-BinaryFunctionGeneration</a:t>
            </a:r>
            <a:endParaRPr/>
          </a:p>
          <a:p>
            <a: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Example of Meta Programing Static Code generation</a:t>
            </a:r>
            <a:endParaRPr/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0" name="Shape 1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1" name="Google Shape;1481;p60:notes"/>
          <p:cNvSpPr/>
          <p:nvPr>
            <p:ph idx="2" type="sldImg"/>
          </p:nvPr>
        </p:nvSpPr>
        <p:spPr>
          <a:xfrm>
            <a:off x="381175" y="685800"/>
            <a:ext cx="6096299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82" name="Google Shape;1482;p60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3" name="Shape 1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4" name="Google Shape;1414;p10:notes"/>
          <p:cNvSpPr/>
          <p:nvPr>
            <p:ph idx="2" type="sldImg"/>
          </p:nvPr>
        </p:nvSpPr>
        <p:spPr>
          <a:xfrm>
            <a:off x="381175" y="685800"/>
            <a:ext cx="6096299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15" name="Google Shape;1415;p10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rPr lang="en"/>
              <a:t>I love interactive </a:t>
            </a:r>
            <a:r>
              <a:rPr lang="en"/>
              <a:t>collaboration</a:t>
            </a:r>
            <a:r>
              <a:rPr lang="en"/>
              <a:t> while speaking, it’s highly encouraged and it makes everything more fun!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t/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rPr lang="en"/>
              <a:t>Now there is a special reason for this presentation. This talk got accepted at the 2018 PowerShell summit, I would love feedback on this and ideas for future projects. This presentation is still a work in progress for the Summit,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t/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rPr lang="en"/>
              <a:t>And yes I have to show my AWS love here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t/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"/>
              <a:t>The secret is that the best engineers are lazy. They love automation &amp; will spend days to automate something.” - Jeffrey Snover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1" name="Shape 1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2" name="Google Shape;1422;g2704409659_0_283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3" name="Google Shape;1423;g2704409659_0_28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Before we continue, I should mention that most of Google points Java and C++.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Now what does this mean?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sounds complicated, though it’s really not when we break it down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think of some example use cases.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"/>
              <a:t>SQL Queries - Hopefully everyone in this room has written SQL queries in another language and then </a:t>
            </a:r>
            <a:r>
              <a:rPr lang="en"/>
              <a:t>executed</a:t>
            </a:r>
            <a:r>
              <a:rPr lang="en"/>
              <a:t> them.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en"/>
              <a:t>This qualifies for the other programs data becoming itself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"/>
              <a:t>Writing simple templates to fill in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en"/>
              <a:t>Think of like a word template or excel template document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"/>
              <a:t>Writing in a different language in one source language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"/>
              <a:t>Write an entire framework of a function in seconds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6" name="Shape 1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7" name="Google Shape;1427;g2704409659_0_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28" name="Google Shape;1428;g2704409659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60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Metaprogramming is technique and not a language nor a defined way of doing something.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For example in a traditional program your program is evaluated at run time and is fairly static throughout.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With Meta Programming your program adapts to varying conditions throughout execution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b="1" lang="en"/>
              <a:t>Techniques </a:t>
            </a:r>
            <a:r>
              <a:rPr lang="en"/>
              <a:t>- 2 very popular ones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Reflection - Allows your program to adapt to changes in the environment during execution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Template - Form of meta programming where the compiler generate temporary source and then compiles it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For our purposes we’re going to forgo these techniques, were going to focus on Metaprogramming at it’s core.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Keep in mind Meta Programming at it’s core is for the program to adapt/manipulate itself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2" name="Shape 1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" name="Google Shape;1433;g2704409659_0_141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34" name="Google Shape;1434;g2704409659_0_14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b="1" lang="en">
                <a:solidFill>
                  <a:schemeClr val="dk1"/>
                </a:solidFill>
              </a:rPr>
              <a:t>More Expressive</a:t>
            </a:r>
            <a:r>
              <a:rPr lang="en">
                <a:solidFill>
                  <a:schemeClr val="dk1"/>
                </a:solidFill>
              </a:rPr>
              <a:t> - Less code to write and maintain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Think about it like this, your code can change very drastically based upon the environment, or based upon the function that it is performing</a:t>
            </a:r>
            <a:endParaRPr>
              <a:solidFill>
                <a:schemeClr val="dk1"/>
              </a:solidFill>
            </a:endParaRPr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</a:pPr>
            <a:r>
              <a:rPr lang="en">
                <a:solidFill>
                  <a:schemeClr val="dk1"/>
                </a:solidFill>
              </a:rPr>
              <a:t>This can allow your code to become incredibly flexible 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b="1" lang="en">
                <a:solidFill>
                  <a:schemeClr val="dk1"/>
                </a:solidFill>
              </a:rPr>
              <a:t>Consistency</a:t>
            </a:r>
            <a:r>
              <a:rPr lang="en">
                <a:solidFill>
                  <a:schemeClr val="dk1"/>
                </a:solidFill>
              </a:rPr>
              <a:t> - Consistent behavior over the array of problems you're solving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Your code will always produce a similar result set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b="1" lang="en">
                <a:solidFill>
                  <a:schemeClr val="dk1"/>
                </a:solidFill>
              </a:rPr>
              <a:t>Productivity</a:t>
            </a:r>
            <a:endParaRPr b="1">
              <a:solidFill>
                <a:schemeClr val="dk1"/>
              </a:solidFill>
            </a:endParaRPr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</a:pPr>
            <a:r>
              <a:rPr lang="en">
                <a:solidFill>
                  <a:schemeClr val="dk1"/>
                </a:solidFill>
              </a:rPr>
              <a:t>You can adapt your code to new functions with only adding a few lines of code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Adding new function doesn’t take that much time</a:t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b="1" lang="en">
                <a:solidFill>
                  <a:schemeClr val="dk1"/>
                </a:solidFill>
              </a:rPr>
              <a:t>Less Code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Less code overall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The code you have can be far more complex code if you do it wrong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9" name="Shape 1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0" name="Google Shape;1440;g2704409659_0_284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41" name="Google Shape;1441;g2704409659_0_28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b="1" lang="en">
                <a:solidFill>
                  <a:schemeClr val="dk1"/>
                </a:solidFill>
              </a:rPr>
              <a:t>Complexity</a:t>
            </a:r>
            <a:endParaRPr>
              <a:solidFill>
                <a:schemeClr val="dk1"/>
              </a:solidFill>
            </a:endParaRPr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</a:pPr>
            <a:r>
              <a:rPr lang="en">
                <a:solidFill>
                  <a:schemeClr val="dk1"/>
                </a:solidFill>
              </a:rPr>
              <a:t>Far more complex and harder to read, even with significantly less code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b="1" lang="en">
                <a:solidFill>
                  <a:schemeClr val="dk1"/>
                </a:solidFill>
              </a:rPr>
              <a:t>Safety</a:t>
            </a:r>
            <a:r>
              <a:rPr lang="en">
                <a:solidFill>
                  <a:schemeClr val="dk1"/>
                </a:solidFill>
              </a:rPr>
              <a:t> - Static Analysis (Reading through the code without running it) is not possible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You can’t always check your code without execution of your code</a:t>
            </a:r>
            <a:endParaRPr>
              <a:solidFill>
                <a:schemeClr val="dk1"/>
              </a:solidFill>
            </a:endParaRPr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</a:pPr>
            <a:r>
              <a:rPr lang="en">
                <a:solidFill>
                  <a:schemeClr val="dk1"/>
                </a:solidFill>
              </a:rPr>
              <a:t>Casting is not always possible due to different data types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Best practices are sometimes ignored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b="1" lang="en">
                <a:solidFill>
                  <a:schemeClr val="dk1"/>
                </a:solidFill>
              </a:rPr>
              <a:t>Bugs</a:t>
            </a:r>
            <a:endParaRPr b="1">
              <a:solidFill>
                <a:schemeClr val="dk1"/>
              </a:solidFill>
            </a:endParaRPr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</a:pPr>
            <a:r>
              <a:rPr lang="en">
                <a:solidFill>
                  <a:schemeClr val="dk1"/>
                </a:solidFill>
              </a:rPr>
              <a:t>Small typos and errors can have a massive impact!</a:t>
            </a:r>
            <a:endParaRPr>
              <a:solidFill>
                <a:schemeClr val="dk1"/>
              </a:solidFill>
            </a:endParaRPr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</a:pPr>
            <a:r>
              <a:rPr lang="en">
                <a:solidFill>
                  <a:schemeClr val="dk1"/>
                </a:solidFill>
              </a:rPr>
              <a:t>For example you missed a parenthesis but your code doesn’t always run that section, you may not notice the error except under very specific conditions.</a:t>
            </a:r>
            <a:endParaRPr>
              <a:solidFill>
                <a:schemeClr val="dk1"/>
              </a:solidFill>
            </a:endParaRPr>
          </a:p>
          <a:p>
            <a:pPr indent="-29845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■"/>
            </a:pPr>
            <a:r>
              <a:rPr lang="en">
                <a:solidFill>
                  <a:schemeClr val="dk1"/>
                </a:solidFill>
              </a:rPr>
              <a:t>Replicating these specific conditions can require significant work, especially when your code is many layers deep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Debugging is much easier if your code outputs the generated code</a:t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b="1" lang="en">
                <a:solidFill>
                  <a:schemeClr val="dk1"/>
                </a:solidFill>
              </a:rPr>
              <a:t>Time Investment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Writing the initial code for meta programming can require significant time investments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As well as debugging can require lots of time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6" name="Shape 1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7" name="Google Shape;1447;p13:notes"/>
          <p:cNvSpPr/>
          <p:nvPr>
            <p:ph idx="2" type="sldImg"/>
          </p:nvPr>
        </p:nvSpPr>
        <p:spPr>
          <a:xfrm>
            <a:off x="381175" y="685800"/>
            <a:ext cx="6096299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48" name="Google Shape;1448;p13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</a:pPr>
            <a:r>
              <a:rPr lang="en"/>
              <a:t>I want to go back and talk about the bugs again, if you do it wrong (and your will at first) you will have tons of bugs.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</a:pPr>
            <a:r>
              <a:rPr lang="en"/>
              <a:t>Example of my missing switch statement which nuked my DB, with the cascading effects of </a:t>
            </a:r>
            <a:r>
              <a:rPr lang="en"/>
              <a:t>foreign</a:t>
            </a:r>
            <a:r>
              <a:rPr lang="en"/>
              <a:t> keys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1" name="Shape 1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2" name="Google Shape;1452;g2704409659_0_285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53" name="Google Shape;1453;g2704409659_0_28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60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Believe it or not you have already done Meta Programming in the most sense and may not have realized it.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Remember those SQL queries that you generated? Your insert statements are really good examples of this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Basic code generation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Or that crazy string you generated to feed to a batch application?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Microsoft even does this for you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Have you ever noticed the “View Script” button in SCVMM or another system center product?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7" name="Shape 1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8" name="Google Shape;1458;g2704409659_0_285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9" name="Google Shape;1459;g2704409659_0_28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SCVMM example of view script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/>
          <p:nvPr>
            <p:ph type="ctrTitle"/>
          </p:nvPr>
        </p:nvSpPr>
        <p:spPr>
          <a:xfrm>
            <a:off x="1400175" y="1991825"/>
            <a:ext cx="6343500" cy="1159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400"/>
              <a:buFont typeface="Nixie One"/>
              <a:buNone/>
              <a:defRPr b="0" i="0" sz="4800" u="none" cap="none" strike="noStrik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indent="0" lvl="1" algn="ctr"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400"/>
              <a:buFont typeface="Nixie One"/>
              <a:buNone/>
              <a:defRPr sz="48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indent="0" lvl="2" algn="ctr"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400"/>
              <a:buFont typeface="Nixie One"/>
              <a:buNone/>
              <a:defRPr sz="48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indent="0" lvl="3" algn="ctr"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400"/>
              <a:buFont typeface="Nixie One"/>
              <a:buNone/>
              <a:defRPr sz="48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indent="0" lvl="4" algn="ctr"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400"/>
              <a:buFont typeface="Nixie One"/>
              <a:buNone/>
              <a:defRPr sz="48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indent="0" lvl="5" algn="ctr"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400"/>
              <a:buFont typeface="Nixie One"/>
              <a:buNone/>
              <a:defRPr sz="48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indent="0" lvl="6" algn="ctr"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400"/>
              <a:buFont typeface="Nixie One"/>
              <a:buNone/>
              <a:defRPr sz="48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indent="0" lvl="7" algn="ctr"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400"/>
              <a:buFont typeface="Nixie One"/>
              <a:buNone/>
              <a:defRPr sz="48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indent="0" lvl="8" algn="ctr"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400"/>
              <a:buFont typeface="Nixie One"/>
              <a:buNone/>
              <a:defRPr sz="48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/>
        </p:txBody>
      </p:sp>
      <p:grpSp>
        <p:nvGrpSpPr>
          <p:cNvPr id="10" name="Google Shape;10;p2"/>
          <p:cNvGrpSpPr/>
          <p:nvPr/>
        </p:nvGrpSpPr>
        <p:grpSpPr>
          <a:xfrm flipH="1" rot="10800000">
            <a:off x="3692751" y="38248"/>
            <a:ext cx="1758132" cy="1523096"/>
            <a:chOff x="4088875" y="1431100"/>
            <a:chExt cx="3293000" cy="2852775"/>
          </a:xfrm>
        </p:grpSpPr>
        <p:sp>
          <p:nvSpPr>
            <p:cNvPr id="11" name="Google Shape;11;p2"/>
            <p:cNvSpPr/>
            <p:nvPr/>
          </p:nvSpPr>
          <p:spPr>
            <a:xfrm>
              <a:off x="4831475" y="4136025"/>
              <a:ext cx="157950" cy="147850"/>
            </a:xfrm>
            <a:custGeom>
              <a:rect b="b" l="l" r="r" t="t"/>
              <a:pathLst>
                <a:path extrusionOk="0" h="120000" w="120000">
                  <a:moveTo>
                    <a:pt x="7673" y="0"/>
                  </a:moveTo>
                  <a:lnTo>
                    <a:pt x="18" y="5458"/>
                  </a:lnTo>
                  <a:lnTo>
                    <a:pt x="61291" y="119999"/>
                  </a:lnTo>
                  <a:lnTo>
                    <a:pt x="120000" y="119999"/>
                  </a:lnTo>
                  <a:lnTo>
                    <a:pt x="7673" y="0"/>
                  </a:lnTo>
                  <a:close/>
                </a:path>
              </a:pathLst>
            </a:custGeom>
            <a:solidFill>
              <a:srgbClr val="00E2C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4697075" y="3907525"/>
              <a:ext cx="389800" cy="376350"/>
            </a:xfrm>
            <a:custGeom>
              <a:rect b="b" l="l" r="r" t="t"/>
              <a:pathLst>
                <a:path extrusionOk="0" h="120000" w="120000">
                  <a:moveTo>
                    <a:pt x="4140" y="0"/>
                  </a:moveTo>
                  <a:lnTo>
                    <a:pt x="7" y="2144"/>
                  </a:lnTo>
                  <a:lnTo>
                    <a:pt x="41382" y="76070"/>
                  </a:lnTo>
                  <a:lnTo>
                    <a:pt x="84828" y="120000"/>
                  </a:lnTo>
                  <a:lnTo>
                    <a:pt x="120000" y="120000"/>
                  </a:lnTo>
                  <a:lnTo>
                    <a:pt x="4140" y="0"/>
                  </a:lnTo>
                  <a:close/>
                </a:path>
              </a:pathLst>
            </a:custGeom>
            <a:solidFill>
              <a:srgbClr val="01E0C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566025" y="3675675"/>
              <a:ext cx="618300" cy="608200"/>
            </a:xfrm>
            <a:custGeom>
              <a:rect b="b" l="l" r="r" t="t"/>
              <a:pathLst>
                <a:path extrusionOk="0" h="120000" w="120000">
                  <a:moveTo>
                    <a:pt x="1960" y="0"/>
                  </a:moveTo>
                  <a:lnTo>
                    <a:pt x="4" y="1992"/>
                  </a:lnTo>
                  <a:lnTo>
                    <a:pt x="26089" y="47071"/>
                  </a:lnTo>
                  <a:lnTo>
                    <a:pt x="97171" y="120000"/>
                  </a:lnTo>
                  <a:lnTo>
                    <a:pt x="120000" y="120000"/>
                  </a:lnTo>
                  <a:lnTo>
                    <a:pt x="1960" y="0"/>
                  </a:lnTo>
                  <a:close/>
                </a:path>
              </a:pathLst>
            </a:custGeom>
            <a:solidFill>
              <a:srgbClr val="02DFC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4434975" y="3447175"/>
              <a:ext cx="846800" cy="836700"/>
            </a:xfrm>
            <a:custGeom>
              <a:rect b="b" l="l" r="r" t="t"/>
              <a:pathLst>
                <a:path extrusionOk="0" h="120000" w="120000">
                  <a:moveTo>
                    <a:pt x="1431" y="3"/>
                  </a:moveTo>
                  <a:lnTo>
                    <a:pt x="3" y="968"/>
                  </a:lnTo>
                  <a:lnTo>
                    <a:pt x="18574" y="34220"/>
                  </a:lnTo>
                  <a:lnTo>
                    <a:pt x="103331" y="120000"/>
                  </a:lnTo>
                  <a:lnTo>
                    <a:pt x="119996" y="120000"/>
                  </a:lnTo>
                  <a:lnTo>
                    <a:pt x="1431" y="3"/>
                  </a:lnTo>
                  <a:close/>
                </a:path>
              </a:pathLst>
            </a:custGeom>
            <a:solidFill>
              <a:srgbClr val="03DDC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4300575" y="3218700"/>
              <a:ext cx="1078650" cy="1065175"/>
            </a:xfrm>
            <a:custGeom>
              <a:rect b="b" l="l" r="r" t="t"/>
              <a:pathLst>
                <a:path extrusionOk="0" h="120000" w="120000">
                  <a:moveTo>
                    <a:pt x="1123" y="0"/>
                  </a:moveTo>
                  <a:lnTo>
                    <a:pt x="0" y="757"/>
                  </a:lnTo>
                  <a:lnTo>
                    <a:pt x="14954" y="26877"/>
                  </a:lnTo>
                  <a:lnTo>
                    <a:pt x="106914" y="120000"/>
                  </a:lnTo>
                  <a:lnTo>
                    <a:pt x="119997" y="120000"/>
                  </a:lnTo>
                  <a:lnTo>
                    <a:pt x="1123" y="0"/>
                  </a:lnTo>
                  <a:close/>
                </a:path>
              </a:pathLst>
            </a:custGeom>
            <a:solidFill>
              <a:srgbClr val="04DBC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69525" y="2990200"/>
              <a:ext cx="1307150" cy="1293675"/>
            </a:xfrm>
            <a:custGeom>
              <a:rect b="b" l="l" r="r" t="t"/>
              <a:pathLst>
                <a:path extrusionOk="0" h="120000" w="120000">
                  <a:moveTo>
                    <a:pt x="927" y="2"/>
                  </a:moveTo>
                  <a:lnTo>
                    <a:pt x="2" y="623"/>
                  </a:lnTo>
                  <a:lnTo>
                    <a:pt x="12030" y="21819"/>
                  </a:lnTo>
                  <a:lnTo>
                    <a:pt x="109201" y="120000"/>
                  </a:lnTo>
                  <a:lnTo>
                    <a:pt x="119997" y="120000"/>
                  </a:lnTo>
                  <a:lnTo>
                    <a:pt x="927" y="2"/>
                  </a:lnTo>
                  <a:close/>
                </a:path>
              </a:pathLst>
            </a:custGeom>
            <a:solidFill>
              <a:srgbClr val="06D9C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4088875" y="2822200"/>
              <a:ext cx="1481875" cy="1461675"/>
            </a:xfrm>
            <a:custGeom>
              <a:rect b="b" l="l" r="r" t="t"/>
              <a:pathLst>
                <a:path extrusionOk="0" h="120000" w="120000">
                  <a:moveTo>
                    <a:pt x="1633" y="0"/>
                  </a:moveTo>
                  <a:lnTo>
                    <a:pt x="2" y="3035"/>
                  </a:lnTo>
                  <a:lnTo>
                    <a:pt x="6532" y="14344"/>
                  </a:lnTo>
                  <a:lnTo>
                    <a:pt x="110748" y="119999"/>
                  </a:lnTo>
                  <a:lnTo>
                    <a:pt x="119997" y="119999"/>
                  </a:lnTo>
                  <a:lnTo>
                    <a:pt x="1633" y="0"/>
                  </a:lnTo>
                  <a:close/>
                </a:path>
              </a:pathLst>
            </a:custGeom>
            <a:solidFill>
              <a:srgbClr val="07D8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4102325" y="2761700"/>
              <a:ext cx="1565875" cy="1522175"/>
            </a:xfrm>
            <a:custGeom>
              <a:rect b="b" l="l" r="r" t="t"/>
              <a:pathLst>
                <a:path extrusionOk="0" h="120000" w="120000">
                  <a:moveTo>
                    <a:pt x="3348" y="1"/>
                  </a:moveTo>
                  <a:lnTo>
                    <a:pt x="0" y="5563"/>
                  </a:lnTo>
                  <a:lnTo>
                    <a:pt x="111242" y="120000"/>
                  </a:lnTo>
                  <a:lnTo>
                    <a:pt x="119998" y="120000"/>
                  </a:lnTo>
                  <a:lnTo>
                    <a:pt x="3348" y="1"/>
                  </a:lnTo>
                  <a:close/>
                </a:path>
              </a:pathLst>
            </a:custGeom>
            <a:solidFill>
              <a:srgbClr val="08D6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4139275" y="2697875"/>
              <a:ext cx="1626375" cy="1586000"/>
            </a:xfrm>
            <a:custGeom>
              <a:rect b="b" l="l" r="r" t="t"/>
              <a:pathLst>
                <a:path extrusionOk="0" h="120000" w="120000">
                  <a:moveTo>
                    <a:pt x="2977" y="0"/>
                  </a:moveTo>
                  <a:lnTo>
                    <a:pt x="1" y="5593"/>
                  </a:lnTo>
                  <a:lnTo>
                    <a:pt x="111568" y="120000"/>
                  </a:lnTo>
                  <a:lnTo>
                    <a:pt x="119998" y="120000"/>
                  </a:lnTo>
                  <a:lnTo>
                    <a:pt x="2977" y="0"/>
                  </a:lnTo>
                  <a:close/>
                </a:path>
              </a:pathLst>
            </a:custGeom>
            <a:solidFill>
              <a:srgbClr val="09D4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172900" y="2637375"/>
              <a:ext cx="1690175" cy="1646500"/>
            </a:xfrm>
            <a:custGeom>
              <a:rect b="b" l="l" r="r" t="t"/>
              <a:pathLst>
                <a:path extrusionOk="0" h="120000" w="120000">
                  <a:moveTo>
                    <a:pt x="3100" y="1"/>
                  </a:moveTo>
                  <a:lnTo>
                    <a:pt x="0" y="5389"/>
                  </a:lnTo>
                  <a:lnTo>
                    <a:pt x="111650" y="120000"/>
                  </a:lnTo>
                  <a:lnTo>
                    <a:pt x="120000" y="120000"/>
                  </a:lnTo>
                  <a:lnTo>
                    <a:pt x="3100" y="1"/>
                  </a:lnTo>
                  <a:close/>
                </a:path>
              </a:pathLst>
            </a:custGeom>
            <a:solidFill>
              <a:srgbClr val="0AD3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4209850" y="2576900"/>
              <a:ext cx="1750675" cy="1706975"/>
            </a:xfrm>
            <a:custGeom>
              <a:rect b="b" l="l" r="r" t="t"/>
              <a:pathLst>
                <a:path extrusionOk="0" h="120000" w="120000">
                  <a:moveTo>
                    <a:pt x="2764" y="1"/>
                  </a:moveTo>
                  <a:lnTo>
                    <a:pt x="0" y="4961"/>
                  </a:lnTo>
                  <a:lnTo>
                    <a:pt x="111937" y="120000"/>
                  </a:lnTo>
                  <a:lnTo>
                    <a:pt x="120000" y="120000"/>
                  </a:lnTo>
                  <a:lnTo>
                    <a:pt x="2764" y="1"/>
                  </a:lnTo>
                  <a:close/>
                </a:path>
              </a:pathLst>
            </a:custGeom>
            <a:solidFill>
              <a:srgbClr val="0BD1C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4243450" y="2513050"/>
              <a:ext cx="1814525" cy="1770825"/>
            </a:xfrm>
            <a:custGeom>
              <a:rect b="b" l="l" r="r" t="t"/>
              <a:pathLst>
                <a:path extrusionOk="0" h="120000" w="120000">
                  <a:moveTo>
                    <a:pt x="2890" y="1"/>
                  </a:moveTo>
                  <a:lnTo>
                    <a:pt x="1" y="5011"/>
                  </a:lnTo>
                  <a:lnTo>
                    <a:pt x="112221" y="120000"/>
                  </a:lnTo>
                  <a:lnTo>
                    <a:pt x="120000" y="120000"/>
                  </a:lnTo>
                  <a:lnTo>
                    <a:pt x="2890" y="1"/>
                  </a:lnTo>
                  <a:close/>
                </a:path>
              </a:pathLst>
            </a:custGeom>
            <a:solidFill>
              <a:srgbClr val="0CCFC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280425" y="2452575"/>
              <a:ext cx="1875000" cy="1831300"/>
            </a:xfrm>
            <a:custGeom>
              <a:rect b="b" l="l" r="r" t="t"/>
              <a:pathLst>
                <a:path extrusionOk="0" h="120000" w="120000">
                  <a:moveTo>
                    <a:pt x="2580" y="1"/>
                  </a:moveTo>
                  <a:lnTo>
                    <a:pt x="0" y="4844"/>
                  </a:lnTo>
                  <a:lnTo>
                    <a:pt x="112472" y="120000"/>
                  </a:lnTo>
                  <a:lnTo>
                    <a:pt x="119998" y="120000"/>
                  </a:lnTo>
                  <a:lnTo>
                    <a:pt x="2580" y="1"/>
                  </a:lnTo>
                  <a:close/>
                </a:path>
              </a:pathLst>
            </a:custGeom>
            <a:solidFill>
              <a:srgbClr val="0DCD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4314025" y="2392100"/>
              <a:ext cx="1935475" cy="1891775"/>
            </a:xfrm>
            <a:custGeom>
              <a:rect b="b" l="l" r="r" t="t"/>
              <a:pathLst>
                <a:path extrusionOk="0" h="120000" w="120000">
                  <a:moveTo>
                    <a:pt x="2707" y="0"/>
                  </a:moveTo>
                  <a:lnTo>
                    <a:pt x="0" y="4689"/>
                  </a:lnTo>
                  <a:lnTo>
                    <a:pt x="112916" y="120000"/>
                  </a:lnTo>
                  <a:lnTo>
                    <a:pt x="120000" y="120000"/>
                  </a:lnTo>
                  <a:lnTo>
                    <a:pt x="2707" y="0"/>
                  </a:lnTo>
                  <a:close/>
                </a:path>
              </a:pathLst>
            </a:custGeom>
            <a:solidFill>
              <a:srgbClr val="0ECC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4350975" y="2328250"/>
              <a:ext cx="1995975" cy="1955625"/>
            </a:xfrm>
            <a:custGeom>
              <a:rect b="b" l="l" r="r" t="t"/>
              <a:pathLst>
                <a:path extrusionOk="0" h="120000" w="120000">
                  <a:moveTo>
                    <a:pt x="2627" y="1"/>
                  </a:moveTo>
                  <a:lnTo>
                    <a:pt x="1" y="4536"/>
                  </a:lnTo>
                  <a:lnTo>
                    <a:pt x="113131" y="120000"/>
                  </a:lnTo>
                  <a:lnTo>
                    <a:pt x="120000" y="120000"/>
                  </a:lnTo>
                  <a:lnTo>
                    <a:pt x="2627" y="1"/>
                  </a:lnTo>
                  <a:close/>
                </a:path>
              </a:pathLst>
            </a:custGeom>
            <a:solidFill>
              <a:srgbClr val="10CA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4384575" y="2267775"/>
              <a:ext cx="2059825" cy="2016100"/>
            </a:xfrm>
            <a:custGeom>
              <a:rect b="b" l="l" r="r" t="t"/>
              <a:pathLst>
                <a:path extrusionOk="0" h="120000" w="120000">
                  <a:moveTo>
                    <a:pt x="2545" y="0"/>
                  </a:moveTo>
                  <a:lnTo>
                    <a:pt x="1" y="4400"/>
                  </a:lnTo>
                  <a:lnTo>
                    <a:pt x="113344" y="120000"/>
                  </a:lnTo>
                  <a:lnTo>
                    <a:pt x="119998" y="120000"/>
                  </a:lnTo>
                  <a:lnTo>
                    <a:pt x="2545" y="0"/>
                  </a:lnTo>
                  <a:close/>
                </a:path>
              </a:pathLst>
            </a:custGeom>
            <a:solidFill>
              <a:srgbClr val="11C8D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4421550" y="2207275"/>
              <a:ext cx="2120300" cy="2076600"/>
            </a:xfrm>
            <a:custGeom>
              <a:rect b="b" l="l" r="r" t="t"/>
              <a:pathLst>
                <a:path extrusionOk="0" h="120000" w="120000">
                  <a:moveTo>
                    <a:pt x="2471" y="1"/>
                  </a:moveTo>
                  <a:lnTo>
                    <a:pt x="0" y="4273"/>
                  </a:lnTo>
                  <a:lnTo>
                    <a:pt x="113342" y="120000"/>
                  </a:lnTo>
                  <a:lnTo>
                    <a:pt x="119998" y="120000"/>
                  </a:lnTo>
                  <a:lnTo>
                    <a:pt x="2471" y="1"/>
                  </a:lnTo>
                  <a:close/>
                </a:path>
              </a:pathLst>
            </a:custGeom>
            <a:solidFill>
              <a:srgbClr val="12C7D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4458500" y="2146800"/>
              <a:ext cx="2130375" cy="2137075"/>
            </a:xfrm>
            <a:custGeom>
              <a:rect b="b" l="l" r="r" t="t"/>
              <a:pathLst>
                <a:path extrusionOk="0" h="120000" w="120000">
                  <a:moveTo>
                    <a:pt x="2272" y="1"/>
                  </a:moveTo>
                  <a:lnTo>
                    <a:pt x="1" y="3962"/>
                  </a:lnTo>
                  <a:lnTo>
                    <a:pt x="116214" y="120000"/>
                  </a:lnTo>
                  <a:lnTo>
                    <a:pt x="118296" y="120000"/>
                  </a:lnTo>
                  <a:lnTo>
                    <a:pt x="120000" y="117169"/>
                  </a:lnTo>
                  <a:lnTo>
                    <a:pt x="2272" y="1"/>
                  </a:lnTo>
                  <a:close/>
                </a:path>
              </a:pathLst>
            </a:custGeom>
            <a:solidFill>
              <a:srgbClr val="13C5D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4492100" y="2082950"/>
              <a:ext cx="2133750" cy="2163975"/>
            </a:xfrm>
            <a:custGeom>
              <a:rect b="b" l="l" r="r" t="t"/>
              <a:pathLst>
                <a:path extrusionOk="0" h="120000" w="120000">
                  <a:moveTo>
                    <a:pt x="2457" y="1"/>
                  </a:moveTo>
                  <a:lnTo>
                    <a:pt x="1" y="4100"/>
                  </a:lnTo>
                  <a:lnTo>
                    <a:pt x="117542" y="120000"/>
                  </a:lnTo>
                  <a:lnTo>
                    <a:pt x="119998" y="115900"/>
                  </a:lnTo>
                  <a:lnTo>
                    <a:pt x="2457" y="1"/>
                  </a:lnTo>
                  <a:close/>
                </a:path>
              </a:pathLst>
            </a:custGeom>
            <a:solidFill>
              <a:srgbClr val="14C3D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4529075" y="2022475"/>
              <a:ext cx="2130375" cy="2163975"/>
            </a:xfrm>
            <a:custGeom>
              <a:rect b="b" l="l" r="r" t="t"/>
              <a:pathLst>
                <a:path extrusionOk="0" h="120000" w="120000">
                  <a:moveTo>
                    <a:pt x="2271" y="1"/>
                  </a:moveTo>
                  <a:lnTo>
                    <a:pt x="0" y="4099"/>
                  </a:lnTo>
                  <a:lnTo>
                    <a:pt x="117538" y="119998"/>
                  </a:lnTo>
                  <a:lnTo>
                    <a:pt x="119998" y="115899"/>
                  </a:lnTo>
                  <a:lnTo>
                    <a:pt x="2271" y="1"/>
                  </a:lnTo>
                  <a:close/>
                </a:path>
              </a:pathLst>
            </a:custGeom>
            <a:solidFill>
              <a:srgbClr val="15C1D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4562675" y="1962000"/>
              <a:ext cx="2133725" cy="2160600"/>
            </a:xfrm>
            <a:custGeom>
              <a:rect b="b" l="l" r="r" t="t"/>
              <a:pathLst>
                <a:path extrusionOk="0" h="120000" w="120000">
                  <a:moveTo>
                    <a:pt x="2457" y="0"/>
                  </a:moveTo>
                  <a:lnTo>
                    <a:pt x="0" y="4105"/>
                  </a:lnTo>
                  <a:lnTo>
                    <a:pt x="117543" y="119999"/>
                  </a:lnTo>
                  <a:lnTo>
                    <a:pt x="120000" y="115894"/>
                  </a:lnTo>
                  <a:lnTo>
                    <a:pt x="2457" y="0"/>
                  </a:lnTo>
                  <a:close/>
                </a:path>
              </a:pathLst>
            </a:custGeom>
            <a:solidFill>
              <a:srgbClr val="16C0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4599625" y="1898150"/>
              <a:ext cx="2130375" cy="2163975"/>
            </a:xfrm>
            <a:custGeom>
              <a:rect b="b" l="l" r="r" t="t"/>
              <a:pathLst>
                <a:path extrusionOk="0" h="120000" w="120000">
                  <a:moveTo>
                    <a:pt x="2272" y="0"/>
                  </a:moveTo>
                  <a:lnTo>
                    <a:pt x="1" y="4099"/>
                  </a:lnTo>
                  <a:lnTo>
                    <a:pt x="117728" y="119998"/>
                  </a:lnTo>
                  <a:lnTo>
                    <a:pt x="120000" y="115899"/>
                  </a:lnTo>
                  <a:lnTo>
                    <a:pt x="2272" y="0"/>
                  </a:lnTo>
                  <a:close/>
                </a:path>
              </a:pathLst>
            </a:custGeom>
            <a:solidFill>
              <a:srgbClr val="17BE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4633225" y="1837675"/>
              <a:ext cx="2133750" cy="2163950"/>
            </a:xfrm>
            <a:custGeom>
              <a:rect b="b" l="l" r="r" t="t"/>
              <a:pathLst>
                <a:path extrusionOk="0" h="120000" w="120000">
                  <a:moveTo>
                    <a:pt x="2457" y="0"/>
                  </a:moveTo>
                  <a:lnTo>
                    <a:pt x="1" y="4099"/>
                  </a:lnTo>
                  <a:lnTo>
                    <a:pt x="117542" y="119999"/>
                  </a:lnTo>
                  <a:lnTo>
                    <a:pt x="119998" y="115900"/>
                  </a:lnTo>
                  <a:lnTo>
                    <a:pt x="2457" y="0"/>
                  </a:lnTo>
                  <a:close/>
                </a:path>
              </a:pathLst>
            </a:custGeom>
            <a:solidFill>
              <a:srgbClr val="18BCD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4670200" y="1777175"/>
              <a:ext cx="2130375" cy="2160625"/>
            </a:xfrm>
            <a:custGeom>
              <a:rect b="b" l="l" r="r" t="t"/>
              <a:pathLst>
                <a:path extrusionOk="0" h="120000" w="120000">
                  <a:moveTo>
                    <a:pt x="2461" y="1"/>
                  </a:moveTo>
                  <a:lnTo>
                    <a:pt x="0" y="4107"/>
                  </a:lnTo>
                  <a:lnTo>
                    <a:pt x="117728" y="119998"/>
                  </a:lnTo>
                  <a:lnTo>
                    <a:pt x="120000" y="115892"/>
                  </a:lnTo>
                  <a:lnTo>
                    <a:pt x="2461" y="1"/>
                  </a:lnTo>
                  <a:close/>
                </a:path>
              </a:pathLst>
            </a:custGeom>
            <a:solidFill>
              <a:srgbClr val="19B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4707150" y="1713350"/>
              <a:ext cx="2130375" cy="2163950"/>
            </a:xfrm>
            <a:custGeom>
              <a:rect b="b" l="l" r="r" t="t"/>
              <a:pathLst>
                <a:path extrusionOk="0" h="120000" w="120000">
                  <a:moveTo>
                    <a:pt x="2272" y="0"/>
                  </a:moveTo>
                  <a:lnTo>
                    <a:pt x="1" y="4099"/>
                  </a:lnTo>
                  <a:lnTo>
                    <a:pt x="117539" y="119999"/>
                  </a:lnTo>
                  <a:lnTo>
                    <a:pt x="120000" y="115900"/>
                  </a:lnTo>
                  <a:lnTo>
                    <a:pt x="2272" y="0"/>
                  </a:lnTo>
                  <a:close/>
                </a:path>
              </a:pathLst>
            </a:custGeom>
            <a:solidFill>
              <a:srgbClr val="1BB9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4740750" y="1652850"/>
              <a:ext cx="2130400" cy="2163975"/>
            </a:xfrm>
            <a:custGeom>
              <a:rect b="b" l="l" r="r" t="t"/>
              <a:pathLst>
                <a:path extrusionOk="0" h="120000" w="120000">
                  <a:moveTo>
                    <a:pt x="2461" y="1"/>
                  </a:moveTo>
                  <a:lnTo>
                    <a:pt x="1" y="4100"/>
                  </a:lnTo>
                  <a:lnTo>
                    <a:pt x="117727" y="120000"/>
                  </a:lnTo>
                  <a:lnTo>
                    <a:pt x="119998" y="115900"/>
                  </a:lnTo>
                  <a:lnTo>
                    <a:pt x="2461" y="1"/>
                  </a:lnTo>
                  <a:close/>
                </a:path>
              </a:pathLst>
            </a:custGeom>
            <a:solidFill>
              <a:srgbClr val="1CB7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4777725" y="1592375"/>
              <a:ext cx="2130375" cy="2160600"/>
            </a:xfrm>
            <a:custGeom>
              <a:rect b="b" l="l" r="r" t="t"/>
              <a:pathLst>
                <a:path extrusionOk="0" h="120000" w="120000">
                  <a:moveTo>
                    <a:pt x="2271" y="1"/>
                  </a:moveTo>
                  <a:lnTo>
                    <a:pt x="0" y="4105"/>
                  </a:lnTo>
                  <a:lnTo>
                    <a:pt x="117538" y="119999"/>
                  </a:lnTo>
                  <a:lnTo>
                    <a:pt x="120000" y="116080"/>
                  </a:lnTo>
                  <a:lnTo>
                    <a:pt x="2271" y="1"/>
                  </a:lnTo>
                  <a:close/>
                </a:path>
              </a:pathLst>
            </a:custGeom>
            <a:solidFill>
              <a:srgbClr val="1DB5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4811325" y="1531900"/>
              <a:ext cx="2133750" cy="2160600"/>
            </a:xfrm>
            <a:custGeom>
              <a:rect b="b" l="l" r="r" t="t"/>
              <a:pathLst>
                <a:path extrusionOk="0" h="120000" w="120000">
                  <a:moveTo>
                    <a:pt x="2457" y="0"/>
                  </a:moveTo>
                  <a:lnTo>
                    <a:pt x="0" y="3919"/>
                  </a:lnTo>
                  <a:lnTo>
                    <a:pt x="117542" y="119998"/>
                  </a:lnTo>
                  <a:lnTo>
                    <a:pt x="119998" y="115894"/>
                  </a:lnTo>
                  <a:lnTo>
                    <a:pt x="2457" y="0"/>
                  </a:lnTo>
                  <a:close/>
                </a:path>
              </a:pathLst>
            </a:custGeom>
            <a:solidFill>
              <a:srgbClr val="1EB4D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4848275" y="1468050"/>
              <a:ext cx="2130400" cy="2163975"/>
            </a:xfrm>
            <a:custGeom>
              <a:rect b="b" l="l" r="r" t="t"/>
              <a:pathLst>
                <a:path extrusionOk="0" h="120000" w="120000">
                  <a:moveTo>
                    <a:pt x="2272" y="0"/>
                  </a:moveTo>
                  <a:lnTo>
                    <a:pt x="1" y="4099"/>
                  </a:lnTo>
                  <a:lnTo>
                    <a:pt x="117727" y="119998"/>
                  </a:lnTo>
                  <a:lnTo>
                    <a:pt x="119998" y="115899"/>
                  </a:lnTo>
                  <a:lnTo>
                    <a:pt x="2272" y="0"/>
                  </a:lnTo>
                  <a:close/>
                </a:path>
              </a:pathLst>
            </a:custGeom>
            <a:solidFill>
              <a:srgbClr val="1FB2D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4881875" y="1431100"/>
              <a:ext cx="2133750" cy="2140425"/>
            </a:xfrm>
            <a:custGeom>
              <a:rect b="b" l="l" r="r" t="t"/>
              <a:pathLst>
                <a:path extrusionOk="0" h="120000" w="120000">
                  <a:moveTo>
                    <a:pt x="1702" y="0"/>
                  </a:moveTo>
                  <a:lnTo>
                    <a:pt x="1" y="2825"/>
                  </a:lnTo>
                  <a:lnTo>
                    <a:pt x="117542" y="120000"/>
                  </a:lnTo>
                  <a:lnTo>
                    <a:pt x="120000" y="115855"/>
                  </a:lnTo>
                  <a:lnTo>
                    <a:pt x="3780" y="0"/>
                  </a:lnTo>
                  <a:close/>
                </a:path>
              </a:pathLst>
            </a:custGeom>
            <a:solidFill>
              <a:srgbClr val="20B0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4928925" y="1431100"/>
              <a:ext cx="2120300" cy="2076600"/>
            </a:xfrm>
            <a:custGeom>
              <a:rect b="b" l="l" r="r" t="t"/>
              <a:pathLst>
                <a:path extrusionOk="0" h="120000" w="120000">
                  <a:moveTo>
                    <a:pt x="1" y="0"/>
                  </a:moveTo>
                  <a:lnTo>
                    <a:pt x="117717" y="119998"/>
                  </a:lnTo>
                  <a:lnTo>
                    <a:pt x="120000" y="115726"/>
                  </a:lnTo>
                  <a:lnTo>
                    <a:pt x="6657" y="0"/>
                  </a:lnTo>
                  <a:close/>
                </a:path>
              </a:pathLst>
            </a:custGeom>
            <a:solidFill>
              <a:srgbClr val="21AE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5026375" y="1431100"/>
              <a:ext cx="2059825" cy="201610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117454" y="120000"/>
                  </a:lnTo>
                  <a:lnTo>
                    <a:pt x="119998" y="115599"/>
                  </a:lnTo>
                  <a:lnTo>
                    <a:pt x="6852" y="0"/>
                  </a:lnTo>
                  <a:close/>
                </a:path>
              </a:pathLst>
            </a:custGeom>
            <a:solidFill>
              <a:srgbClr val="22AD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5123825" y="1431100"/>
              <a:ext cx="1995975" cy="1955625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117574" y="120000"/>
                  </a:lnTo>
                  <a:lnTo>
                    <a:pt x="119998" y="115463"/>
                  </a:lnTo>
                  <a:lnTo>
                    <a:pt x="7071" y="0"/>
                  </a:lnTo>
                  <a:close/>
                </a:path>
              </a:pathLst>
            </a:custGeom>
            <a:solidFill>
              <a:srgbClr val="23ABD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5221275" y="1431100"/>
              <a:ext cx="1935475" cy="1891775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117290" y="120000"/>
                  </a:lnTo>
                  <a:lnTo>
                    <a:pt x="120000" y="115310"/>
                  </a:lnTo>
                  <a:lnTo>
                    <a:pt x="7083" y="0"/>
                  </a:lnTo>
                  <a:close/>
                </a:path>
              </a:pathLst>
            </a:custGeom>
            <a:solidFill>
              <a:srgbClr val="25A9D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5318700" y="1431100"/>
              <a:ext cx="1875025" cy="1831300"/>
            </a:xfrm>
            <a:custGeom>
              <a:rect b="b" l="l" r="r" t="t"/>
              <a:pathLst>
                <a:path extrusionOk="0" h="120000" w="120000">
                  <a:moveTo>
                    <a:pt x="1" y="0"/>
                  </a:moveTo>
                  <a:lnTo>
                    <a:pt x="117203" y="119998"/>
                  </a:lnTo>
                  <a:lnTo>
                    <a:pt x="119998" y="115155"/>
                  </a:lnTo>
                  <a:lnTo>
                    <a:pt x="7313" y="0"/>
                  </a:lnTo>
                  <a:close/>
                </a:path>
              </a:pathLst>
            </a:custGeom>
            <a:solidFill>
              <a:srgbClr val="26A8D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5416150" y="1431100"/>
              <a:ext cx="1811175" cy="1770825"/>
            </a:xfrm>
            <a:custGeom>
              <a:rect b="b" l="l" r="r" t="t"/>
              <a:pathLst>
                <a:path extrusionOk="0" h="120000" w="120000">
                  <a:moveTo>
                    <a:pt x="1" y="0"/>
                  </a:moveTo>
                  <a:lnTo>
                    <a:pt x="117104" y="119998"/>
                  </a:lnTo>
                  <a:lnTo>
                    <a:pt x="119998" y="114988"/>
                  </a:lnTo>
                  <a:lnTo>
                    <a:pt x="7571" y="0"/>
                  </a:lnTo>
                  <a:close/>
                </a:path>
              </a:pathLst>
            </a:custGeom>
            <a:solidFill>
              <a:srgbClr val="27A6D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5510250" y="1431100"/>
              <a:ext cx="1754025" cy="1706975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117010" y="119998"/>
                  </a:lnTo>
                  <a:lnTo>
                    <a:pt x="120000" y="115038"/>
                  </a:lnTo>
                  <a:lnTo>
                    <a:pt x="8045" y="0"/>
                  </a:lnTo>
                  <a:close/>
                </a:path>
              </a:pathLst>
            </a:custGeom>
            <a:solidFill>
              <a:srgbClr val="28A4D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5607675" y="1431100"/>
              <a:ext cx="1690200" cy="1646500"/>
            </a:xfrm>
            <a:custGeom>
              <a:rect b="b" l="l" r="r" t="t"/>
              <a:pathLst>
                <a:path extrusionOk="0" h="120000" w="120000">
                  <a:moveTo>
                    <a:pt x="1" y="0"/>
                  </a:moveTo>
                  <a:lnTo>
                    <a:pt x="117137" y="119998"/>
                  </a:lnTo>
                  <a:lnTo>
                    <a:pt x="120000" y="114610"/>
                  </a:lnTo>
                  <a:lnTo>
                    <a:pt x="8351" y="0"/>
                  </a:lnTo>
                  <a:close/>
                </a:path>
              </a:pathLst>
            </a:custGeom>
            <a:solidFill>
              <a:srgbClr val="29A2D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5705125" y="1431100"/>
              <a:ext cx="1629725" cy="1586000"/>
            </a:xfrm>
            <a:custGeom>
              <a:rect b="b" l="l" r="r" t="t"/>
              <a:pathLst>
                <a:path extrusionOk="0" h="120000" w="120000">
                  <a:moveTo>
                    <a:pt x="1" y="0"/>
                  </a:moveTo>
                  <a:lnTo>
                    <a:pt x="116782" y="120000"/>
                  </a:lnTo>
                  <a:lnTo>
                    <a:pt x="119998" y="114406"/>
                  </a:lnTo>
                  <a:lnTo>
                    <a:pt x="8660" y="0"/>
                  </a:lnTo>
                  <a:close/>
                </a:path>
              </a:pathLst>
            </a:custGeom>
            <a:solidFill>
              <a:srgbClr val="2AA1D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5802575" y="1431100"/>
              <a:ext cx="1565875" cy="1525525"/>
            </a:xfrm>
            <a:custGeom>
              <a:rect b="b" l="l" r="r" t="t"/>
              <a:pathLst>
                <a:path extrusionOk="0" h="120000" w="120000">
                  <a:moveTo>
                    <a:pt x="1" y="0"/>
                  </a:moveTo>
                  <a:lnTo>
                    <a:pt x="116907" y="119998"/>
                  </a:lnTo>
                  <a:lnTo>
                    <a:pt x="119998" y="114184"/>
                  </a:lnTo>
                  <a:lnTo>
                    <a:pt x="9014" y="0"/>
                  </a:lnTo>
                  <a:close/>
                </a:path>
              </a:pathLst>
            </a:custGeom>
            <a:solidFill>
              <a:srgbClr val="2B9F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5900025" y="1431100"/>
              <a:ext cx="1481850" cy="1461675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118368" y="119999"/>
                  </a:lnTo>
                  <a:lnTo>
                    <a:pt x="120000" y="117241"/>
                  </a:lnTo>
                  <a:lnTo>
                    <a:pt x="113468" y="105655"/>
                  </a:lnTo>
                  <a:lnTo>
                    <a:pt x="9251" y="0"/>
                  </a:lnTo>
                  <a:close/>
                </a:path>
              </a:pathLst>
            </a:custGeom>
            <a:solidFill>
              <a:srgbClr val="2C9D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5997475" y="1431100"/>
              <a:ext cx="1307125" cy="1297025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118765" y="120000"/>
                  </a:lnTo>
                  <a:lnTo>
                    <a:pt x="119999" y="119067"/>
                  </a:lnTo>
                  <a:lnTo>
                    <a:pt x="107659" y="97927"/>
                  </a:lnTo>
                  <a:lnTo>
                    <a:pt x="10488" y="0"/>
                  </a:lnTo>
                  <a:close/>
                </a:path>
              </a:pathLst>
            </a:custGeom>
            <a:solidFill>
              <a:srgbClr val="2D9CD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6094900" y="1431100"/>
              <a:ext cx="1075300" cy="1065175"/>
            </a:xfrm>
            <a:custGeom>
              <a:rect b="b" l="l" r="r" t="t"/>
              <a:pathLst>
                <a:path extrusionOk="0" h="120000" w="120000">
                  <a:moveTo>
                    <a:pt x="2" y="0"/>
                  </a:moveTo>
                  <a:lnTo>
                    <a:pt x="118872" y="120000"/>
                  </a:lnTo>
                  <a:lnTo>
                    <a:pt x="119997" y="119242"/>
                  </a:lnTo>
                  <a:lnTo>
                    <a:pt x="105372" y="93122"/>
                  </a:lnTo>
                  <a:lnTo>
                    <a:pt x="12752" y="0"/>
                  </a:lnTo>
                  <a:close/>
                </a:path>
              </a:pathLst>
            </a:custGeom>
            <a:solidFill>
              <a:srgbClr val="2F9A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6189000" y="1431100"/>
              <a:ext cx="850150" cy="83670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118574" y="119996"/>
                  </a:lnTo>
                  <a:lnTo>
                    <a:pt x="119996" y="119031"/>
                  </a:lnTo>
                  <a:lnTo>
                    <a:pt x="101025" y="85779"/>
                  </a:lnTo>
                  <a:lnTo>
                    <a:pt x="16602" y="0"/>
                  </a:lnTo>
                  <a:close/>
                </a:path>
              </a:pathLst>
            </a:custGeom>
            <a:solidFill>
              <a:srgbClr val="3098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6286450" y="1431100"/>
              <a:ext cx="618300" cy="60820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118039" y="120000"/>
                  </a:lnTo>
                  <a:lnTo>
                    <a:pt x="119995" y="118007"/>
                  </a:lnTo>
                  <a:lnTo>
                    <a:pt x="94560" y="72928"/>
                  </a:lnTo>
                  <a:lnTo>
                    <a:pt x="22823" y="0"/>
                  </a:lnTo>
                  <a:close/>
                </a:path>
              </a:pathLst>
            </a:custGeom>
            <a:solidFill>
              <a:srgbClr val="3196E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6383900" y="1431100"/>
              <a:ext cx="389800" cy="37635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116890" y="120000"/>
                  </a:lnTo>
                  <a:lnTo>
                    <a:pt x="119992" y="117855"/>
                  </a:lnTo>
                  <a:lnTo>
                    <a:pt x="78617" y="44998"/>
                  </a:lnTo>
                  <a:lnTo>
                    <a:pt x="36203" y="0"/>
                  </a:lnTo>
                  <a:close/>
                </a:path>
              </a:pathLst>
            </a:custGeom>
            <a:solidFill>
              <a:srgbClr val="3295E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6481325" y="1431100"/>
              <a:ext cx="157950" cy="147850"/>
            </a:xfrm>
            <a:custGeom>
              <a:rect b="b" l="l" r="r" t="t"/>
              <a:pathLst>
                <a:path extrusionOk="0" h="120000" w="120000">
                  <a:moveTo>
                    <a:pt x="18" y="0"/>
                  </a:moveTo>
                  <a:lnTo>
                    <a:pt x="112345" y="119999"/>
                  </a:lnTo>
                  <a:lnTo>
                    <a:pt x="120000" y="114541"/>
                  </a:lnTo>
                  <a:lnTo>
                    <a:pt x="58727" y="0"/>
                  </a:lnTo>
                  <a:close/>
                </a:path>
              </a:pathLst>
            </a:custGeom>
            <a:solidFill>
              <a:srgbClr val="3393E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8" name="Google Shape;58;p2"/>
          <p:cNvSpPr/>
          <p:nvPr/>
        </p:nvSpPr>
        <p:spPr>
          <a:xfrm flipH="1" rot="10800000">
            <a:off x="2809875" y="-172875"/>
            <a:ext cx="1111499" cy="9624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19050">
            <a:solidFill>
              <a:srgbClr val="19BBD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p2"/>
          <p:cNvSpPr/>
          <p:nvPr/>
        </p:nvSpPr>
        <p:spPr>
          <a:xfrm flipH="1" rot="10800000">
            <a:off x="3602723" y="1360109"/>
            <a:ext cx="493799" cy="427499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18476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2"/>
          <p:cNvSpPr/>
          <p:nvPr/>
        </p:nvSpPr>
        <p:spPr>
          <a:xfrm flipH="1" rot="10800000">
            <a:off x="5278914" y="855278"/>
            <a:ext cx="944700" cy="8181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76200">
            <a:solidFill>
              <a:srgbClr val="184769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2"/>
          <p:cNvSpPr/>
          <p:nvPr/>
        </p:nvSpPr>
        <p:spPr>
          <a:xfrm flipH="1" rot="10800000">
            <a:off x="5365798" y="352324"/>
            <a:ext cx="493799" cy="427199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00E1C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2" name="Google Shape;62;p2"/>
          <p:cNvGrpSpPr/>
          <p:nvPr/>
        </p:nvGrpSpPr>
        <p:grpSpPr>
          <a:xfrm>
            <a:off x="5549153" y="1029780"/>
            <a:ext cx="404640" cy="374058"/>
            <a:chOff x="5975075" y="2327500"/>
            <a:chExt cx="420100" cy="388350"/>
          </a:xfrm>
        </p:grpSpPr>
        <p:sp>
          <p:nvSpPr>
            <p:cNvPr id="63" name="Google Shape;63;p2"/>
            <p:cNvSpPr/>
            <p:nvPr/>
          </p:nvSpPr>
          <p:spPr>
            <a:xfrm>
              <a:off x="5975075" y="2474650"/>
              <a:ext cx="98325" cy="220450"/>
            </a:xfrm>
            <a:custGeom>
              <a:rect b="b" l="l" r="r" t="t"/>
              <a:pathLst>
                <a:path extrusionOk="0" h="120000" w="120000">
                  <a:moveTo>
                    <a:pt x="73775" y="13635"/>
                  </a:moveTo>
                  <a:lnTo>
                    <a:pt x="78260" y="13975"/>
                  </a:lnTo>
                  <a:lnTo>
                    <a:pt x="81983" y="14629"/>
                  </a:lnTo>
                  <a:lnTo>
                    <a:pt x="85705" y="15295"/>
                  </a:lnTo>
                  <a:lnTo>
                    <a:pt x="88695" y="16629"/>
                  </a:lnTo>
                  <a:lnTo>
                    <a:pt x="91685" y="17963"/>
                  </a:lnTo>
                  <a:lnTo>
                    <a:pt x="93913" y="19623"/>
                  </a:lnTo>
                  <a:lnTo>
                    <a:pt x="94645" y="21283"/>
                  </a:lnTo>
                  <a:lnTo>
                    <a:pt x="95408" y="23270"/>
                  </a:lnTo>
                  <a:lnTo>
                    <a:pt x="94645" y="25271"/>
                  </a:lnTo>
                  <a:lnTo>
                    <a:pt x="93913" y="26931"/>
                  </a:lnTo>
                  <a:lnTo>
                    <a:pt x="91685" y="28591"/>
                  </a:lnTo>
                  <a:lnTo>
                    <a:pt x="88695" y="30251"/>
                  </a:lnTo>
                  <a:lnTo>
                    <a:pt x="85705" y="31258"/>
                  </a:lnTo>
                  <a:lnTo>
                    <a:pt x="81983" y="32252"/>
                  </a:lnTo>
                  <a:lnTo>
                    <a:pt x="78260" y="32578"/>
                  </a:lnTo>
                  <a:lnTo>
                    <a:pt x="73775" y="32919"/>
                  </a:lnTo>
                  <a:lnTo>
                    <a:pt x="69321" y="32578"/>
                  </a:lnTo>
                  <a:lnTo>
                    <a:pt x="65598" y="32252"/>
                  </a:lnTo>
                  <a:lnTo>
                    <a:pt x="61876" y="31258"/>
                  </a:lnTo>
                  <a:lnTo>
                    <a:pt x="58886" y="30251"/>
                  </a:lnTo>
                  <a:lnTo>
                    <a:pt x="55896" y="28591"/>
                  </a:lnTo>
                  <a:lnTo>
                    <a:pt x="53668" y="26931"/>
                  </a:lnTo>
                  <a:lnTo>
                    <a:pt x="52936" y="25271"/>
                  </a:lnTo>
                  <a:lnTo>
                    <a:pt x="52173" y="23270"/>
                  </a:lnTo>
                  <a:lnTo>
                    <a:pt x="52936" y="21283"/>
                  </a:lnTo>
                  <a:lnTo>
                    <a:pt x="53668" y="19623"/>
                  </a:lnTo>
                  <a:lnTo>
                    <a:pt x="55896" y="17963"/>
                  </a:lnTo>
                  <a:lnTo>
                    <a:pt x="58886" y="16629"/>
                  </a:lnTo>
                  <a:lnTo>
                    <a:pt x="61876" y="15295"/>
                  </a:lnTo>
                  <a:lnTo>
                    <a:pt x="65598" y="14629"/>
                  </a:lnTo>
                  <a:lnTo>
                    <a:pt x="69321" y="13975"/>
                  </a:lnTo>
                  <a:lnTo>
                    <a:pt x="73775" y="13635"/>
                  </a:lnTo>
                  <a:close/>
                  <a:moveTo>
                    <a:pt x="30" y="13"/>
                  </a:moveTo>
                  <a:lnTo>
                    <a:pt x="30" y="119986"/>
                  </a:lnTo>
                  <a:lnTo>
                    <a:pt x="120000" y="119986"/>
                  </a:lnTo>
                  <a:lnTo>
                    <a:pt x="120000" y="13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6088025" y="2327500"/>
              <a:ext cx="307150" cy="388350"/>
            </a:xfrm>
            <a:custGeom>
              <a:rect b="b" l="l" r="r" t="t"/>
              <a:pathLst>
                <a:path extrusionOk="0" h="120000" w="120000">
                  <a:moveTo>
                    <a:pt x="61787" y="7"/>
                  </a:moveTo>
                  <a:lnTo>
                    <a:pt x="58212" y="193"/>
                  </a:lnTo>
                  <a:lnTo>
                    <a:pt x="55829" y="571"/>
                  </a:lnTo>
                  <a:lnTo>
                    <a:pt x="53915" y="1135"/>
                  </a:lnTo>
                  <a:lnTo>
                    <a:pt x="52489" y="1707"/>
                  </a:lnTo>
                  <a:lnTo>
                    <a:pt x="48670" y="11324"/>
                  </a:lnTo>
                  <a:lnTo>
                    <a:pt x="46765" y="15666"/>
                  </a:lnTo>
                  <a:lnTo>
                    <a:pt x="44851" y="19629"/>
                  </a:lnTo>
                  <a:lnTo>
                    <a:pt x="42946" y="23213"/>
                  </a:lnTo>
                  <a:lnTo>
                    <a:pt x="41041" y="26234"/>
                  </a:lnTo>
                  <a:lnTo>
                    <a:pt x="39371" y="28497"/>
                  </a:lnTo>
                  <a:lnTo>
                    <a:pt x="37935" y="30382"/>
                  </a:lnTo>
                  <a:lnTo>
                    <a:pt x="35787" y="32081"/>
                  </a:lnTo>
                  <a:lnTo>
                    <a:pt x="32446" y="34723"/>
                  </a:lnTo>
                  <a:lnTo>
                    <a:pt x="24574" y="40571"/>
                  </a:lnTo>
                  <a:lnTo>
                    <a:pt x="14084" y="48118"/>
                  </a:lnTo>
                  <a:lnTo>
                    <a:pt x="9" y="48118"/>
                  </a:lnTo>
                  <a:lnTo>
                    <a:pt x="9" y="103769"/>
                  </a:lnTo>
                  <a:lnTo>
                    <a:pt x="14797" y="103769"/>
                  </a:lnTo>
                  <a:lnTo>
                    <a:pt x="19573" y="105662"/>
                  </a:lnTo>
                  <a:lnTo>
                    <a:pt x="26244" y="107925"/>
                  </a:lnTo>
                  <a:lnTo>
                    <a:pt x="34839" y="110567"/>
                  </a:lnTo>
                  <a:lnTo>
                    <a:pt x="44382" y="113395"/>
                  </a:lnTo>
                  <a:lnTo>
                    <a:pt x="54637" y="115851"/>
                  </a:lnTo>
                  <a:lnTo>
                    <a:pt x="59882" y="116979"/>
                  </a:lnTo>
                  <a:lnTo>
                    <a:pt x="65127" y="117921"/>
                  </a:lnTo>
                  <a:lnTo>
                    <a:pt x="70138" y="118864"/>
                  </a:lnTo>
                  <a:lnTo>
                    <a:pt x="75148" y="119436"/>
                  </a:lnTo>
                  <a:lnTo>
                    <a:pt x="79680" y="119806"/>
                  </a:lnTo>
                  <a:lnTo>
                    <a:pt x="84212" y="120000"/>
                  </a:lnTo>
                  <a:lnTo>
                    <a:pt x="91850" y="120000"/>
                  </a:lnTo>
                  <a:lnTo>
                    <a:pt x="95904" y="119806"/>
                  </a:lnTo>
                  <a:lnTo>
                    <a:pt x="99723" y="119436"/>
                  </a:lnTo>
                  <a:lnTo>
                    <a:pt x="103063" y="118679"/>
                  </a:lnTo>
                  <a:lnTo>
                    <a:pt x="104733" y="118300"/>
                  </a:lnTo>
                  <a:lnTo>
                    <a:pt x="105925" y="117921"/>
                  </a:lnTo>
                  <a:lnTo>
                    <a:pt x="107117" y="117358"/>
                  </a:lnTo>
                  <a:lnTo>
                    <a:pt x="108064" y="116601"/>
                  </a:lnTo>
                  <a:lnTo>
                    <a:pt x="108543" y="115851"/>
                  </a:lnTo>
                  <a:lnTo>
                    <a:pt x="109021" y="114901"/>
                  </a:lnTo>
                  <a:lnTo>
                    <a:pt x="109734" y="109432"/>
                  </a:lnTo>
                  <a:lnTo>
                    <a:pt x="109500" y="108111"/>
                  </a:lnTo>
                  <a:lnTo>
                    <a:pt x="109021" y="106983"/>
                  </a:lnTo>
                  <a:lnTo>
                    <a:pt x="108064" y="105847"/>
                  </a:lnTo>
                  <a:lnTo>
                    <a:pt x="106638" y="104905"/>
                  </a:lnTo>
                  <a:lnTo>
                    <a:pt x="107830" y="104719"/>
                  </a:lnTo>
                  <a:lnTo>
                    <a:pt x="109021" y="104341"/>
                  </a:lnTo>
                  <a:lnTo>
                    <a:pt x="110213" y="103962"/>
                  </a:lnTo>
                  <a:lnTo>
                    <a:pt x="111170" y="103205"/>
                  </a:lnTo>
                  <a:lnTo>
                    <a:pt x="111883" y="102456"/>
                  </a:lnTo>
                  <a:lnTo>
                    <a:pt x="112596" y="101506"/>
                  </a:lnTo>
                  <a:lnTo>
                    <a:pt x="113075" y="100378"/>
                  </a:lnTo>
                  <a:lnTo>
                    <a:pt x="113319" y="99436"/>
                  </a:lnTo>
                  <a:lnTo>
                    <a:pt x="114032" y="92645"/>
                  </a:lnTo>
                  <a:lnTo>
                    <a:pt x="114032" y="91695"/>
                  </a:lnTo>
                  <a:lnTo>
                    <a:pt x="114032" y="90946"/>
                  </a:lnTo>
                  <a:lnTo>
                    <a:pt x="113797" y="90003"/>
                  </a:lnTo>
                  <a:lnTo>
                    <a:pt x="113319" y="89246"/>
                  </a:lnTo>
                  <a:lnTo>
                    <a:pt x="112127" y="87925"/>
                  </a:lnTo>
                  <a:lnTo>
                    <a:pt x="111404" y="87361"/>
                  </a:lnTo>
                  <a:lnTo>
                    <a:pt x="110691" y="86790"/>
                  </a:lnTo>
                  <a:lnTo>
                    <a:pt x="111883" y="86604"/>
                  </a:lnTo>
                  <a:lnTo>
                    <a:pt x="112840" y="86226"/>
                  </a:lnTo>
                  <a:lnTo>
                    <a:pt x="113797" y="85662"/>
                  </a:lnTo>
                  <a:lnTo>
                    <a:pt x="114745" y="84905"/>
                  </a:lnTo>
                  <a:lnTo>
                    <a:pt x="115468" y="84148"/>
                  </a:lnTo>
                  <a:lnTo>
                    <a:pt x="115936" y="83398"/>
                  </a:lnTo>
                  <a:lnTo>
                    <a:pt x="116415" y="82456"/>
                  </a:lnTo>
                  <a:lnTo>
                    <a:pt x="116659" y="81320"/>
                  </a:lnTo>
                  <a:lnTo>
                    <a:pt x="117372" y="74716"/>
                  </a:lnTo>
                  <a:lnTo>
                    <a:pt x="117372" y="73773"/>
                  </a:lnTo>
                  <a:lnTo>
                    <a:pt x="117372" y="72831"/>
                  </a:lnTo>
                  <a:lnTo>
                    <a:pt x="117138" y="71888"/>
                  </a:lnTo>
                  <a:lnTo>
                    <a:pt x="116659" y="71131"/>
                  </a:lnTo>
                  <a:lnTo>
                    <a:pt x="116181" y="70382"/>
                  </a:lnTo>
                  <a:lnTo>
                    <a:pt x="115468" y="69810"/>
                  </a:lnTo>
                  <a:lnTo>
                    <a:pt x="114745" y="69246"/>
                  </a:lnTo>
                  <a:lnTo>
                    <a:pt x="113797" y="68682"/>
                  </a:lnTo>
                  <a:lnTo>
                    <a:pt x="114745" y="68489"/>
                  </a:lnTo>
                  <a:lnTo>
                    <a:pt x="115702" y="67925"/>
                  </a:lnTo>
                  <a:lnTo>
                    <a:pt x="116659" y="67361"/>
                  </a:lnTo>
                  <a:lnTo>
                    <a:pt x="117372" y="66797"/>
                  </a:lnTo>
                  <a:lnTo>
                    <a:pt x="118085" y="66040"/>
                  </a:lnTo>
                  <a:lnTo>
                    <a:pt x="118564" y="65283"/>
                  </a:lnTo>
                  <a:lnTo>
                    <a:pt x="118798" y="64341"/>
                  </a:lnTo>
                  <a:lnTo>
                    <a:pt x="119042" y="63398"/>
                  </a:lnTo>
                  <a:lnTo>
                    <a:pt x="119999" y="56608"/>
                  </a:lnTo>
                  <a:lnTo>
                    <a:pt x="119755" y="55666"/>
                  </a:lnTo>
                  <a:lnTo>
                    <a:pt x="119521" y="54716"/>
                  </a:lnTo>
                  <a:lnTo>
                    <a:pt x="119042" y="53966"/>
                  </a:lnTo>
                  <a:lnTo>
                    <a:pt x="118564" y="53209"/>
                  </a:lnTo>
                  <a:lnTo>
                    <a:pt x="117851" y="52452"/>
                  </a:lnTo>
                  <a:lnTo>
                    <a:pt x="116894" y="51888"/>
                  </a:lnTo>
                  <a:lnTo>
                    <a:pt x="114745" y="50760"/>
                  </a:lnTo>
                  <a:lnTo>
                    <a:pt x="112362" y="49810"/>
                  </a:lnTo>
                  <a:lnTo>
                    <a:pt x="109500" y="49061"/>
                  </a:lnTo>
                  <a:lnTo>
                    <a:pt x="106394" y="48497"/>
                  </a:lnTo>
                  <a:lnTo>
                    <a:pt x="103298" y="48118"/>
                  </a:lnTo>
                  <a:lnTo>
                    <a:pt x="96617" y="47361"/>
                  </a:lnTo>
                  <a:lnTo>
                    <a:pt x="86361" y="46604"/>
                  </a:lnTo>
                  <a:lnTo>
                    <a:pt x="74191" y="46040"/>
                  </a:lnTo>
                  <a:lnTo>
                    <a:pt x="61787" y="45477"/>
                  </a:lnTo>
                  <a:lnTo>
                    <a:pt x="63457" y="43213"/>
                  </a:lnTo>
                  <a:lnTo>
                    <a:pt x="64893" y="40571"/>
                  </a:lnTo>
                  <a:lnTo>
                    <a:pt x="66319" y="37736"/>
                  </a:lnTo>
                  <a:lnTo>
                    <a:pt x="67276" y="34723"/>
                  </a:lnTo>
                  <a:lnTo>
                    <a:pt x="68233" y="31703"/>
                  </a:lnTo>
                  <a:lnTo>
                    <a:pt x="69181" y="28497"/>
                  </a:lnTo>
                  <a:lnTo>
                    <a:pt x="70138" y="22271"/>
                  </a:lnTo>
                  <a:lnTo>
                    <a:pt x="70851" y="16608"/>
                  </a:lnTo>
                  <a:lnTo>
                    <a:pt x="71329" y="11888"/>
                  </a:lnTo>
                  <a:lnTo>
                    <a:pt x="71329" y="7555"/>
                  </a:lnTo>
                  <a:lnTo>
                    <a:pt x="71329" y="6234"/>
                  </a:lnTo>
                  <a:lnTo>
                    <a:pt x="70616" y="4719"/>
                  </a:lnTo>
                  <a:lnTo>
                    <a:pt x="69903" y="3592"/>
                  </a:lnTo>
                  <a:lnTo>
                    <a:pt x="68712" y="2456"/>
                  </a:lnTo>
                  <a:lnTo>
                    <a:pt x="67276" y="1328"/>
                  </a:lnTo>
                  <a:lnTo>
                    <a:pt x="65606" y="757"/>
                  </a:lnTo>
                  <a:lnTo>
                    <a:pt x="63701" y="193"/>
                  </a:lnTo>
                  <a:lnTo>
                    <a:pt x="61787" y="7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5" name="Google Shape;65;p2"/>
          <p:cNvSpPr/>
          <p:nvPr/>
        </p:nvSpPr>
        <p:spPr>
          <a:xfrm>
            <a:off x="3253021" y="113273"/>
            <a:ext cx="225084" cy="389963"/>
          </a:xfrm>
          <a:custGeom>
            <a:rect b="b" l="l" r="r" t="t"/>
            <a:pathLst>
              <a:path extrusionOk="0" h="120000" w="120000">
                <a:moveTo>
                  <a:pt x="63700" y="5700"/>
                </a:moveTo>
                <a:lnTo>
                  <a:pt x="64933" y="5846"/>
                </a:lnTo>
                <a:lnTo>
                  <a:pt x="65681" y="6272"/>
                </a:lnTo>
                <a:lnTo>
                  <a:pt x="66419" y="6698"/>
                </a:lnTo>
                <a:lnTo>
                  <a:pt x="66662" y="7410"/>
                </a:lnTo>
                <a:lnTo>
                  <a:pt x="66419" y="7982"/>
                </a:lnTo>
                <a:lnTo>
                  <a:pt x="65681" y="8554"/>
                </a:lnTo>
                <a:lnTo>
                  <a:pt x="64933" y="8840"/>
                </a:lnTo>
                <a:lnTo>
                  <a:pt x="63700" y="8980"/>
                </a:lnTo>
                <a:lnTo>
                  <a:pt x="56299" y="8980"/>
                </a:lnTo>
                <a:lnTo>
                  <a:pt x="55056" y="8840"/>
                </a:lnTo>
                <a:lnTo>
                  <a:pt x="54318" y="8554"/>
                </a:lnTo>
                <a:lnTo>
                  <a:pt x="53580" y="7982"/>
                </a:lnTo>
                <a:lnTo>
                  <a:pt x="53337" y="7410"/>
                </a:lnTo>
                <a:lnTo>
                  <a:pt x="53580" y="6698"/>
                </a:lnTo>
                <a:lnTo>
                  <a:pt x="54318" y="6272"/>
                </a:lnTo>
                <a:lnTo>
                  <a:pt x="55056" y="5846"/>
                </a:lnTo>
                <a:lnTo>
                  <a:pt x="56299" y="5700"/>
                </a:lnTo>
                <a:close/>
                <a:moveTo>
                  <a:pt x="106908" y="14967"/>
                </a:moveTo>
                <a:lnTo>
                  <a:pt x="106908" y="97482"/>
                </a:lnTo>
                <a:lnTo>
                  <a:pt x="13091" y="97482"/>
                </a:lnTo>
                <a:lnTo>
                  <a:pt x="13091" y="14967"/>
                </a:lnTo>
                <a:close/>
                <a:moveTo>
                  <a:pt x="60000" y="103749"/>
                </a:moveTo>
                <a:lnTo>
                  <a:pt x="61728" y="103894"/>
                </a:lnTo>
                <a:lnTo>
                  <a:pt x="63457" y="104180"/>
                </a:lnTo>
                <a:lnTo>
                  <a:pt x="64933" y="104606"/>
                </a:lnTo>
                <a:lnTo>
                  <a:pt x="66166" y="105178"/>
                </a:lnTo>
                <a:lnTo>
                  <a:pt x="67157" y="105890"/>
                </a:lnTo>
                <a:lnTo>
                  <a:pt x="67895" y="106742"/>
                </a:lnTo>
                <a:lnTo>
                  <a:pt x="68390" y="107740"/>
                </a:lnTo>
                <a:lnTo>
                  <a:pt x="68643" y="108738"/>
                </a:lnTo>
                <a:lnTo>
                  <a:pt x="68390" y="109735"/>
                </a:lnTo>
                <a:lnTo>
                  <a:pt x="67895" y="110733"/>
                </a:lnTo>
                <a:lnTo>
                  <a:pt x="67157" y="111591"/>
                </a:lnTo>
                <a:lnTo>
                  <a:pt x="66166" y="112303"/>
                </a:lnTo>
                <a:lnTo>
                  <a:pt x="64933" y="112869"/>
                </a:lnTo>
                <a:lnTo>
                  <a:pt x="63457" y="113301"/>
                </a:lnTo>
                <a:lnTo>
                  <a:pt x="61728" y="113581"/>
                </a:lnTo>
                <a:lnTo>
                  <a:pt x="60000" y="113727"/>
                </a:lnTo>
                <a:lnTo>
                  <a:pt x="58271" y="113581"/>
                </a:lnTo>
                <a:lnTo>
                  <a:pt x="56542" y="113301"/>
                </a:lnTo>
                <a:lnTo>
                  <a:pt x="55056" y="112869"/>
                </a:lnTo>
                <a:lnTo>
                  <a:pt x="53823" y="112303"/>
                </a:lnTo>
                <a:lnTo>
                  <a:pt x="52842" y="111591"/>
                </a:lnTo>
                <a:lnTo>
                  <a:pt x="52094" y="110733"/>
                </a:lnTo>
                <a:lnTo>
                  <a:pt x="51609" y="109735"/>
                </a:lnTo>
                <a:lnTo>
                  <a:pt x="51356" y="108738"/>
                </a:lnTo>
                <a:lnTo>
                  <a:pt x="51609" y="107740"/>
                </a:lnTo>
                <a:lnTo>
                  <a:pt x="52094" y="106742"/>
                </a:lnTo>
                <a:lnTo>
                  <a:pt x="52842" y="105890"/>
                </a:lnTo>
                <a:lnTo>
                  <a:pt x="53823" y="105178"/>
                </a:lnTo>
                <a:lnTo>
                  <a:pt x="55056" y="104606"/>
                </a:lnTo>
                <a:lnTo>
                  <a:pt x="56542" y="104180"/>
                </a:lnTo>
                <a:lnTo>
                  <a:pt x="58271" y="103894"/>
                </a:lnTo>
                <a:lnTo>
                  <a:pt x="60000" y="103749"/>
                </a:lnTo>
                <a:close/>
                <a:moveTo>
                  <a:pt x="13091" y="0"/>
                </a:moveTo>
                <a:lnTo>
                  <a:pt x="10372" y="145"/>
                </a:lnTo>
                <a:lnTo>
                  <a:pt x="7905" y="571"/>
                </a:lnTo>
                <a:lnTo>
                  <a:pt x="5681" y="1283"/>
                </a:lnTo>
                <a:lnTo>
                  <a:pt x="3700" y="2141"/>
                </a:lnTo>
                <a:lnTo>
                  <a:pt x="2224" y="3279"/>
                </a:lnTo>
                <a:lnTo>
                  <a:pt x="990" y="4563"/>
                </a:lnTo>
                <a:lnTo>
                  <a:pt x="252" y="5986"/>
                </a:lnTo>
                <a:lnTo>
                  <a:pt x="0" y="7556"/>
                </a:lnTo>
                <a:lnTo>
                  <a:pt x="0" y="112443"/>
                </a:lnTo>
                <a:lnTo>
                  <a:pt x="252" y="114013"/>
                </a:lnTo>
                <a:lnTo>
                  <a:pt x="990" y="115436"/>
                </a:lnTo>
                <a:lnTo>
                  <a:pt x="2224" y="116720"/>
                </a:lnTo>
                <a:lnTo>
                  <a:pt x="3700" y="117858"/>
                </a:lnTo>
                <a:lnTo>
                  <a:pt x="5681" y="118716"/>
                </a:lnTo>
                <a:lnTo>
                  <a:pt x="7905" y="119428"/>
                </a:lnTo>
                <a:lnTo>
                  <a:pt x="10372" y="119854"/>
                </a:lnTo>
                <a:lnTo>
                  <a:pt x="13091" y="120000"/>
                </a:lnTo>
                <a:lnTo>
                  <a:pt x="106908" y="120000"/>
                </a:lnTo>
                <a:lnTo>
                  <a:pt x="109627" y="119854"/>
                </a:lnTo>
                <a:lnTo>
                  <a:pt x="112094" y="119428"/>
                </a:lnTo>
                <a:lnTo>
                  <a:pt x="114318" y="118716"/>
                </a:lnTo>
                <a:lnTo>
                  <a:pt x="116289" y="117858"/>
                </a:lnTo>
                <a:lnTo>
                  <a:pt x="117775" y="116720"/>
                </a:lnTo>
                <a:lnTo>
                  <a:pt x="119009" y="115436"/>
                </a:lnTo>
                <a:lnTo>
                  <a:pt x="119747" y="114013"/>
                </a:lnTo>
                <a:lnTo>
                  <a:pt x="120000" y="112443"/>
                </a:lnTo>
                <a:lnTo>
                  <a:pt x="120000" y="7556"/>
                </a:lnTo>
                <a:lnTo>
                  <a:pt x="119747" y="5986"/>
                </a:lnTo>
                <a:lnTo>
                  <a:pt x="119009" y="4563"/>
                </a:lnTo>
                <a:lnTo>
                  <a:pt x="117775" y="3279"/>
                </a:lnTo>
                <a:lnTo>
                  <a:pt x="116289" y="2141"/>
                </a:lnTo>
                <a:lnTo>
                  <a:pt x="114318" y="1283"/>
                </a:lnTo>
                <a:lnTo>
                  <a:pt x="112094" y="571"/>
                </a:lnTo>
                <a:lnTo>
                  <a:pt x="109627" y="145"/>
                </a:lnTo>
                <a:lnTo>
                  <a:pt x="106908" y="0"/>
                </a:lnTo>
                <a:close/>
              </a:path>
            </a:pathLst>
          </a:custGeom>
          <a:solidFill>
            <a:srgbClr val="19BBD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6" name="Google Shape;66;p2"/>
          <p:cNvGrpSpPr/>
          <p:nvPr/>
        </p:nvGrpSpPr>
        <p:grpSpPr>
          <a:xfrm>
            <a:off x="4380525" y="515192"/>
            <a:ext cx="382958" cy="607110"/>
            <a:chOff x="6718575" y="2318625"/>
            <a:chExt cx="256950" cy="407375"/>
          </a:xfrm>
        </p:grpSpPr>
        <p:sp>
          <p:nvSpPr>
            <p:cNvPr id="67" name="Google Shape;67;p2"/>
            <p:cNvSpPr/>
            <p:nvPr/>
          </p:nvSpPr>
          <p:spPr>
            <a:xfrm>
              <a:off x="6795900" y="2673600"/>
              <a:ext cx="102300" cy="22550"/>
            </a:xfrm>
            <a:custGeom>
              <a:rect b="b" l="l" r="r" t="t"/>
              <a:pathLst>
                <a:path extrusionOk="0" fill="none" h="120000" w="120000">
                  <a:moveTo>
                    <a:pt x="120000" y="120000"/>
                  </a:moveTo>
                  <a:lnTo>
                    <a:pt x="120000" y="133"/>
                  </a:lnTo>
                  <a:lnTo>
                    <a:pt x="0" y="133"/>
                  </a:lnTo>
                  <a:lnTo>
                    <a:pt x="0" y="120000"/>
                  </a:lnTo>
                  <a:lnTo>
                    <a:pt x="120000" y="120000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6795900" y="2650475"/>
              <a:ext cx="102300" cy="22550"/>
            </a:xfrm>
            <a:custGeom>
              <a:rect b="b" l="l" r="r" t="t"/>
              <a:pathLst>
                <a:path extrusionOk="0" fill="none" h="120000" w="120000">
                  <a:moveTo>
                    <a:pt x="120000" y="119866"/>
                  </a:moveTo>
                  <a:lnTo>
                    <a:pt x="120000" y="0"/>
                  </a:lnTo>
                  <a:lnTo>
                    <a:pt x="0" y="0"/>
                  </a:lnTo>
                  <a:lnTo>
                    <a:pt x="0" y="119866"/>
                  </a:lnTo>
                  <a:lnTo>
                    <a:pt x="120000" y="119866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6795900" y="2696125"/>
              <a:ext cx="102300" cy="29875"/>
            </a:xfrm>
            <a:custGeom>
              <a:rect b="b" l="l" r="r" t="t"/>
              <a:pathLst>
                <a:path extrusionOk="0" fill="none" h="120000" w="120000">
                  <a:moveTo>
                    <a:pt x="0" y="100"/>
                  </a:moveTo>
                  <a:lnTo>
                    <a:pt x="0" y="17171"/>
                  </a:lnTo>
                  <a:lnTo>
                    <a:pt x="0" y="17171"/>
                  </a:lnTo>
                  <a:lnTo>
                    <a:pt x="703" y="31933"/>
                  </a:lnTo>
                  <a:lnTo>
                    <a:pt x="2873" y="46594"/>
                  </a:lnTo>
                  <a:lnTo>
                    <a:pt x="5718" y="58744"/>
                  </a:lnTo>
                  <a:lnTo>
                    <a:pt x="10000" y="66175"/>
                  </a:lnTo>
                  <a:lnTo>
                    <a:pt x="54985" y="117489"/>
                  </a:lnTo>
                  <a:lnTo>
                    <a:pt x="54985" y="117489"/>
                  </a:lnTo>
                  <a:lnTo>
                    <a:pt x="60000" y="119899"/>
                  </a:lnTo>
                  <a:lnTo>
                    <a:pt x="60000" y="119899"/>
                  </a:lnTo>
                  <a:lnTo>
                    <a:pt x="64985" y="117489"/>
                  </a:lnTo>
                  <a:lnTo>
                    <a:pt x="110000" y="66175"/>
                  </a:lnTo>
                  <a:lnTo>
                    <a:pt x="110000" y="66175"/>
                  </a:lnTo>
                  <a:lnTo>
                    <a:pt x="114281" y="58744"/>
                  </a:lnTo>
                  <a:lnTo>
                    <a:pt x="117126" y="46594"/>
                  </a:lnTo>
                  <a:lnTo>
                    <a:pt x="119266" y="31933"/>
                  </a:lnTo>
                  <a:lnTo>
                    <a:pt x="120000" y="17171"/>
                  </a:lnTo>
                  <a:lnTo>
                    <a:pt x="120000" y="100"/>
                  </a:lnTo>
                  <a:lnTo>
                    <a:pt x="0" y="100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6784925" y="2459275"/>
              <a:ext cx="35350" cy="166875"/>
            </a:xfrm>
            <a:custGeom>
              <a:rect b="b" l="l" r="r" t="t"/>
              <a:pathLst>
                <a:path extrusionOk="0" fill="none" h="120000" w="120000">
                  <a:moveTo>
                    <a:pt x="119915" y="119982"/>
                  </a:moveTo>
                  <a:lnTo>
                    <a:pt x="119915" y="119982"/>
                  </a:lnTo>
                  <a:lnTo>
                    <a:pt x="49646" y="51235"/>
                  </a:lnTo>
                  <a:lnTo>
                    <a:pt x="84" y="17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6718575" y="2318625"/>
              <a:ext cx="256950" cy="307525"/>
            </a:xfrm>
            <a:custGeom>
              <a:rect b="b" l="l" r="r" t="t"/>
              <a:pathLst>
                <a:path extrusionOk="0" fill="none" h="120000" w="120000">
                  <a:moveTo>
                    <a:pt x="83887" y="119990"/>
                  </a:moveTo>
                  <a:lnTo>
                    <a:pt x="83887" y="119990"/>
                  </a:lnTo>
                  <a:lnTo>
                    <a:pt x="85312" y="114761"/>
                  </a:lnTo>
                  <a:lnTo>
                    <a:pt x="87297" y="109776"/>
                  </a:lnTo>
                  <a:lnTo>
                    <a:pt x="89573" y="105025"/>
                  </a:lnTo>
                  <a:lnTo>
                    <a:pt x="92130" y="100743"/>
                  </a:lnTo>
                  <a:lnTo>
                    <a:pt x="94979" y="96704"/>
                  </a:lnTo>
                  <a:lnTo>
                    <a:pt x="97816" y="92665"/>
                  </a:lnTo>
                  <a:lnTo>
                    <a:pt x="104074" y="85066"/>
                  </a:lnTo>
                  <a:lnTo>
                    <a:pt x="107203" y="81261"/>
                  </a:lnTo>
                  <a:lnTo>
                    <a:pt x="110040" y="77466"/>
                  </a:lnTo>
                  <a:lnTo>
                    <a:pt x="112609" y="73662"/>
                  </a:lnTo>
                  <a:lnTo>
                    <a:pt x="115166" y="69389"/>
                  </a:lnTo>
                  <a:lnTo>
                    <a:pt x="117151" y="65106"/>
                  </a:lnTo>
                  <a:lnTo>
                    <a:pt x="118575" y="60356"/>
                  </a:lnTo>
                  <a:lnTo>
                    <a:pt x="119427" y="55371"/>
                  </a:lnTo>
                  <a:lnTo>
                    <a:pt x="119708" y="52756"/>
                  </a:lnTo>
                  <a:lnTo>
                    <a:pt x="120000" y="50142"/>
                  </a:lnTo>
                  <a:lnTo>
                    <a:pt x="120000" y="50142"/>
                  </a:lnTo>
                  <a:lnTo>
                    <a:pt x="119427" y="44913"/>
                  </a:lnTo>
                  <a:lnTo>
                    <a:pt x="118575" y="39928"/>
                  </a:lnTo>
                  <a:lnTo>
                    <a:pt x="117151" y="35167"/>
                  </a:lnTo>
                  <a:lnTo>
                    <a:pt x="115166" y="30660"/>
                  </a:lnTo>
                  <a:lnTo>
                    <a:pt x="112609" y="26144"/>
                  </a:lnTo>
                  <a:lnTo>
                    <a:pt x="109760" y="22105"/>
                  </a:lnTo>
                  <a:lnTo>
                    <a:pt x="106059" y="18300"/>
                  </a:lnTo>
                  <a:lnTo>
                    <a:pt x="102370" y="14740"/>
                  </a:lnTo>
                  <a:lnTo>
                    <a:pt x="98096" y="11413"/>
                  </a:lnTo>
                  <a:lnTo>
                    <a:pt x="93555" y="8565"/>
                  </a:lnTo>
                  <a:lnTo>
                    <a:pt x="88429" y="6184"/>
                  </a:lnTo>
                  <a:lnTo>
                    <a:pt x="83315" y="4048"/>
                  </a:lnTo>
                  <a:lnTo>
                    <a:pt x="77910" y="2380"/>
                  </a:lnTo>
                  <a:lnTo>
                    <a:pt x="71943" y="956"/>
                  </a:lnTo>
                  <a:lnTo>
                    <a:pt x="66258" y="243"/>
                  </a:lnTo>
                  <a:lnTo>
                    <a:pt x="60000" y="9"/>
                  </a:lnTo>
                  <a:lnTo>
                    <a:pt x="60000" y="9"/>
                  </a:lnTo>
                  <a:lnTo>
                    <a:pt x="53741" y="243"/>
                  </a:lnTo>
                  <a:lnTo>
                    <a:pt x="48056" y="956"/>
                  </a:lnTo>
                  <a:lnTo>
                    <a:pt x="42089" y="2380"/>
                  </a:lnTo>
                  <a:lnTo>
                    <a:pt x="36684" y="4048"/>
                  </a:lnTo>
                  <a:lnTo>
                    <a:pt x="31558" y="6184"/>
                  </a:lnTo>
                  <a:lnTo>
                    <a:pt x="26444" y="8565"/>
                  </a:lnTo>
                  <a:lnTo>
                    <a:pt x="21891" y="11413"/>
                  </a:lnTo>
                  <a:lnTo>
                    <a:pt x="17629" y="14740"/>
                  </a:lnTo>
                  <a:lnTo>
                    <a:pt x="13928" y="18300"/>
                  </a:lnTo>
                  <a:lnTo>
                    <a:pt x="10239" y="22105"/>
                  </a:lnTo>
                  <a:lnTo>
                    <a:pt x="7390" y="26144"/>
                  </a:lnTo>
                  <a:lnTo>
                    <a:pt x="4833" y="30660"/>
                  </a:lnTo>
                  <a:lnTo>
                    <a:pt x="2848" y="35167"/>
                  </a:lnTo>
                  <a:lnTo>
                    <a:pt x="1424" y="39928"/>
                  </a:lnTo>
                  <a:lnTo>
                    <a:pt x="572" y="44913"/>
                  </a:lnTo>
                  <a:lnTo>
                    <a:pt x="0" y="50142"/>
                  </a:lnTo>
                  <a:lnTo>
                    <a:pt x="0" y="50142"/>
                  </a:lnTo>
                  <a:lnTo>
                    <a:pt x="280" y="52756"/>
                  </a:lnTo>
                  <a:lnTo>
                    <a:pt x="572" y="55371"/>
                  </a:lnTo>
                  <a:lnTo>
                    <a:pt x="1424" y="60356"/>
                  </a:lnTo>
                  <a:lnTo>
                    <a:pt x="2848" y="65106"/>
                  </a:lnTo>
                  <a:lnTo>
                    <a:pt x="4833" y="69389"/>
                  </a:lnTo>
                  <a:lnTo>
                    <a:pt x="7390" y="73662"/>
                  </a:lnTo>
                  <a:lnTo>
                    <a:pt x="9947" y="77466"/>
                  </a:lnTo>
                  <a:lnTo>
                    <a:pt x="12796" y="81261"/>
                  </a:lnTo>
                  <a:lnTo>
                    <a:pt x="15925" y="85066"/>
                  </a:lnTo>
                  <a:lnTo>
                    <a:pt x="22183" y="92665"/>
                  </a:lnTo>
                  <a:lnTo>
                    <a:pt x="25020" y="96704"/>
                  </a:lnTo>
                  <a:lnTo>
                    <a:pt x="27869" y="100743"/>
                  </a:lnTo>
                  <a:lnTo>
                    <a:pt x="30426" y="105025"/>
                  </a:lnTo>
                  <a:lnTo>
                    <a:pt x="32702" y="109776"/>
                  </a:lnTo>
                  <a:lnTo>
                    <a:pt x="34687" y="114761"/>
                  </a:lnTo>
                  <a:lnTo>
                    <a:pt x="36112" y="11999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6873825" y="2459275"/>
              <a:ext cx="35350" cy="166875"/>
            </a:xfrm>
            <a:custGeom>
              <a:rect b="b" l="l" r="r" t="t"/>
              <a:pathLst>
                <a:path extrusionOk="0" fill="none" h="120000" w="120000">
                  <a:moveTo>
                    <a:pt x="119915" y="17"/>
                  </a:moveTo>
                  <a:lnTo>
                    <a:pt x="119915" y="17"/>
                  </a:lnTo>
                  <a:lnTo>
                    <a:pt x="70353" y="51235"/>
                  </a:lnTo>
                  <a:lnTo>
                    <a:pt x="84" y="119982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6801975" y="2453200"/>
              <a:ext cx="90150" cy="19500"/>
            </a:xfrm>
            <a:custGeom>
              <a:rect b="b" l="l" r="r" t="t"/>
              <a:pathLst>
                <a:path extrusionOk="0" fill="none" h="120000" w="120000">
                  <a:moveTo>
                    <a:pt x="33" y="11230"/>
                  </a:moveTo>
                  <a:lnTo>
                    <a:pt x="27587" y="120000"/>
                  </a:lnTo>
                  <a:lnTo>
                    <a:pt x="55141" y="11230"/>
                  </a:lnTo>
                  <a:lnTo>
                    <a:pt x="55141" y="11230"/>
                  </a:lnTo>
                  <a:lnTo>
                    <a:pt x="57570" y="3846"/>
                  </a:lnTo>
                  <a:lnTo>
                    <a:pt x="60000" y="0"/>
                  </a:lnTo>
                  <a:lnTo>
                    <a:pt x="62429" y="3846"/>
                  </a:lnTo>
                  <a:lnTo>
                    <a:pt x="64858" y="11230"/>
                  </a:lnTo>
                  <a:lnTo>
                    <a:pt x="92412" y="120000"/>
                  </a:lnTo>
                  <a:lnTo>
                    <a:pt x="119966" y="1123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6795900" y="2628550"/>
              <a:ext cx="102300" cy="25"/>
            </a:xfrm>
            <a:custGeom>
              <a:rect b="b" l="l" r="r" t="t"/>
              <a:pathLst>
                <a:path extrusionOk="0" fill="none" h="120000" w="120000">
                  <a:moveTo>
                    <a:pt x="0" y="120000"/>
                  </a:moveTo>
                  <a:lnTo>
                    <a:pt x="120000" y="12000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5" name="Google Shape;75;p2"/>
          <p:cNvGrpSpPr/>
          <p:nvPr/>
        </p:nvGrpSpPr>
        <p:grpSpPr>
          <a:xfrm>
            <a:off x="3199463" y="902958"/>
            <a:ext cx="395017" cy="403296"/>
            <a:chOff x="3951850" y="2985350"/>
            <a:chExt cx="407950" cy="416500"/>
          </a:xfrm>
        </p:grpSpPr>
        <p:sp>
          <p:nvSpPr>
            <p:cNvPr id="76" name="Google Shape;76;p2"/>
            <p:cNvSpPr/>
            <p:nvPr/>
          </p:nvSpPr>
          <p:spPr>
            <a:xfrm>
              <a:off x="3951850" y="2985350"/>
              <a:ext cx="314800" cy="314825"/>
            </a:xfrm>
            <a:custGeom>
              <a:rect b="b" l="l" r="r" t="t"/>
              <a:pathLst>
                <a:path extrusionOk="0" fill="none" h="120000" w="120000">
                  <a:moveTo>
                    <a:pt x="59885" y="9"/>
                  </a:moveTo>
                  <a:lnTo>
                    <a:pt x="59885" y="9"/>
                  </a:lnTo>
                  <a:lnTo>
                    <a:pt x="56864" y="238"/>
                  </a:lnTo>
                  <a:lnTo>
                    <a:pt x="53853" y="466"/>
                  </a:lnTo>
                  <a:lnTo>
                    <a:pt x="50832" y="705"/>
                  </a:lnTo>
                  <a:lnTo>
                    <a:pt x="47811" y="1400"/>
                  </a:lnTo>
                  <a:lnTo>
                    <a:pt x="45028" y="2096"/>
                  </a:lnTo>
                  <a:lnTo>
                    <a:pt x="42245" y="2792"/>
                  </a:lnTo>
                  <a:lnTo>
                    <a:pt x="39463" y="3716"/>
                  </a:lnTo>
                  <a:lnTo>
                    <a:pt x="36670" y="4878"/>
                  </a:lnTo>
                  <a:lnTo>
                    <a:pt x="33888" y="6041"/>
                  </a:lnTo>
                  <a:lnTo>
                    <a:pt x="31334" y="7432"/>
                  </a:lnTo>
                  <a:lnTo>
                    <a:pt x="28780" y="8823"/>
                  </a:lnTo>
                  <a:lnTo>
                    <a:pt x="26464" y="10215"/>
                  </a:lnTo>
                  <a:lnTo>
                    <a:pt x="21823" y="13693"/>
                  </a:lnTo>
                  <a:lnTo>
                    <a:pt x="17639" y="17647"/>
                  </a:lnTo>
                  <a:lnTo>
                    <a:pt x="13694" y="21821"/>
                  </a:lnTo>
                  <a:lnTo>
                    <a:pt x="10216" y="26462"/>
                  </a:lnTo>
                  <a:lnTo>
                    <a:pt x="8586" y="29016"/>
                  </a:lnTo>
                  <a:lnTo>
                    <a:pt x="7195" y="31569"/>
                  </a:lnTo>
                  <a:lnTo>
                    <a:pt x="5803" y="34123"/>
                  </a:lnTo>
                  <a:lnTo>
                    <a:pt x="4641" y="36677"/>
                  </a:lnTo>
                  <a:lnTo>
                    <a:pt x="3716" y="39460"/>
                  </a:lnTo>
                  <a:lnTo>
                    <a:pt x="2782" y="42242"/>
                  </a:lnTo>
                  <a:lnTo>
                    <a:pt x="1858" y="45025"/>
                  </a:lnTo>
                  <a:lnTo>
                    <a:pt x="1162" y="48045"/>
                  </a:lnTo>
                  <a:lnTo>
                    <a:pt x="695" y="50828"/>
                  </a:lnTo>
                  <a:lnTo>
                    <a:pt x="238" y="53848"/>
                  </a:lnTo>
                  <a:lnTo>
                    <a:pt x="0" y="56869"/>
                  </a:lnTo>
                  <a:lnTo>
                    <a:pt x="0" y="60109"/>
                  </a:lnTo>
                  <a:lnTo>
                    <a:pt x="0" y="60109"/>
                  </a:lnTo>
                  <a:lnTo>
                    <a:pt x="0" y="63130"/>
                  </a:lnTo>
                  <a:lnTo>
                    <a:pt x="238" y="66151"/>
                  </a:lnTo>
                  <a:lnTo>
                    <a:pt x="695" y="69162"/>
                  </a:lnTo>
                  <a:lnTo>
                    <a:pt x="1162" y="72182"/>
                  </a:lnTo>
                  <a:lnTo>
                    <a:pt x="1858" y="74965"/>
                  </a:lnTo>
                  <a:lnTo>
                    <a:pt x="2782" y="77986"/>
                  </a:lnTo>
                  <a:lnTo>
                    <a:pt x="3716" y="80768"/>
                  </a:lnTo>
                  <a:lnTo>
                    <a:pt x="4641" y="83322"/>
                  </a:lnTo>
                  <a:lnTo>
                    <a:pt x="5803" y="86104"/>
                  </a:lnTo>
                  <a:lnTo>
                    <a:pt x="7195" y="88658"/>
                  </a:lnTo>
                  <a:lnTo>
                    <a:pt x="8586" y="91212"/>
                  </a:lnTo>
                  <a:lnTo>
                    <a:pt x="10216" y="93537"/>
                  </a:lnTo>
                  <a:lnTo>
                    <a:pt x="13694" y="98178"/>
                  </a:lnTo>
                  <a:lnTo>
                    <a:pt x="17639" y="102352"/>
                  </a:lnTo>
                  <a:lnTo>
                    <a:pt x="21823" y="106297"/>
                  </a:lnTo>
                  <a:lnTo>
                    <a:pt x="26464" y="109775"/>
                  </a:lnTo>
                  <a:lnTo>
                    <a:pt x="28780" y="111404"/>
                  </a:lnTo>
                  <a:lnTo>
                    <a:pt x="31334" y="112795"/>
                  </a:lnTo>
                  <a:lnTo>
                    <a:pt x="33888" y="114187"/>
                  </a:lnTo>
                  <a:lnTo>
                    <a:pt x="36670" y="115349"/>
                  </a:lnTo>
                  <a:lnTo>
                    <a:pt x="39463" y="116274"/>
                  </a:lnTo>
                  <a:lnTo>
                    <a:pt x="42245" y="117207"/>
                  </a:lnTo>
                  <a:lnTo>
                    <a:pt x="45028" y="118132"/>
                  </a:lnTo>
                  <a:lnTo>
                    <a:pt x="47811" y="118827"/>
                  </a:lnTo>
                  <a:lnTo>
                    <a:pt x="50832" y="119294"/>
                  </a:lnTo>
                  <a:lnTo>
                    <a:pt x="53853" y="119761"/>
                  </a:lnTo>
                  <a:lnTo>
                    <a:pt x="56864" y="119990"/>
                  </a:lnTo>
                  <a:lnTo>
                    <a:pt x="59885" y="119990"/>
                  </a:lnTo>
                  <a:lnTo>
                    <a:pt x="59885" y="119990"/>
                  </a:lnTo>
                  <a:lnTo>
                    <a:pt x="63135" y="119990"/>
                  </a:lnTo>
                  <a:lnTo>
                    <a:pt x="66146" y="119761"/>
                  </a:lnTo>
                  <a:lnTo>
                    <a:pt x="69167" y="119294"/>
                  </a:lnTo>
                  <a:lnTo>
                    <a:pt x="71950" y="118827"/>
                  </a:lnTo>
                  <a:lnTo>
                    <a:pt x="74971" y="118132"/>
                  </a:lnTo>
                  <a:lnTo>
                    <a:pt x="77754" y="117207"/>
                  </a:lnTo>
                  <a:lnTo>
                    <a:pt x="80536" y="116274"/>
                  </a:lnTo>
                  <a:lnTo>
                    <a:pt x="83329" y="115349"/>
                  </a:lnTo>
                  <a:lnTo>
                    <a:pt x="85883" y="114187"/>
                  </a:lnTo>
                  <a:lnTo>
                    <a:pt x="88427" y="112795"/>
                  </a:lnTo>
                  <a:lnTo>
                    <a:pt x="90981" y="111404"/>
                  </a:lnTo>
                  <a:lnTo>
                    <a:pt x="93535" y="109775"/>
                  </a:lnTo>
                  <a:lnTo>
                    <a:pt x="98176" y="106297"/>
                  </a:lnTo>
                  <a:lnTo>
                    <a:pt x="102360" y="102352"/>
                  </a:lnTo>
                  <a:lnTo>
                    <a:pt x="106305" y="98178"/>
                  </a:lnTo>
                  <a:lnTo>
                    <a:pt x="109783" y="93537"/>
                  </a:lnTo>
                  <a:lnTo>
                    <a:pt x="111175" y="91212"/>
                  </a:lnTo>
                  <a:lnTo>
                    <a:pt x="112566" y="88658"/>
                  </a:lnTo>
                  <a:lnTo>
                    <a:pt x="113958" y="86104"/>
                  </a:lnTo>
                  <a:lnTo>
                    <a:pt x="115120" y="83322"/>
                  </a:lnTo>
                  <a:lnTo>
                    <a:pt x="116283" y="80768"/>
                  </a:lnTo>
                  <a:lnTo>
                    <a:pt x="117207" y="77986"/>
                  </a:lnTo>
                  <a:lnTo>
                    <a:pt x="118141" y="74965"/>
                  </a:lnTo>
                  <a:lnTo>
                    <a:pt x="118608" y="72182"/>
                  </a:lnTo>
                  <a:lnTo>
                    <a:pt x="119304" y="69162"/>
                  </a:lnTo>
                  <a:lnTo>
                    <a:pt x="119533" y="66151"/>
                  </a:lnTo>
                  <a:lnTo>
                    <a:pt x="119761" y="63130"/>
                  </a:lnTo>
                  <a:lnTo>
                    <a:pt x="120000" y="60109"/>
                  </a:lnTo>
                  <a:lnTo>
                    <a:pt x="120000" y="60109"/>
                  </a:lnTo>
                  <a:lnTo>
                    <a:pt x="119761" y="56869"/>
                  </a:lnTo>
                  <a:lnTo>
                    <a:pt x="119533" y="53848"/>
                  </a:lnTo>
                  <a:lnTo>
                    <a:pt x="119304" y="50828"/>
                  </a:lnTo>
                  <a:lnTo>
                    <a:pt x="118608" y="48045"/>
                  </a:lnTo>
                  <a:lnTo>
                    <a:pt x="118141" y="45025"/>
                  </a:lnTo>
                  <a:lnTo>
                    <a:pt x="117207" y="42242"/>
                  </a:lnTo>
                  <a:lnTo>
                    <a:pt x="116283" y="39460"/>
                  </a:lnTo>
                  <a:lnTo>
                    <a:pt x="115120" y="36677"/>
                  </a:lnTo>
                  <a:lnTo>
                    <a:pt x="113958" y="34123"/>
                  </a:lnTo>
                  <a:lnTo>
                    <a:pt x="112566" y="31569"/>
                  </a:lnTo>
                  <a:lnTo>
                    <a:pt x="111175" y="29016"/>
                  </a:lnTo>
                  <a:lnTo>
                    <a:pt x="109783" y="26462"/>
                  </a:lnTo>
                  <a:lnTo>
                    <a:pt x="106305" y="21821"/>
                  </a:lnTo>
                  <a:lnTo>
                    <a:pt x="102360" y="17647"/>
                  </a:lnTo>
                  <a:lnTo>
                    <a:pt x="98176" y="13693"/>
                  </a:lnTo>
                  <a:lnTo>
                    <a:pt x="93535" y="10215"/>
                  </a:lnTo>
                  <a:lnTo>
                    <a:pt x="90981" y="8823"/>
                  </a:lnTo>
                  <a:lnTo>
                    <a:pt x="88427" y="7432"/>
                  </a:lnTo>
                  <a:lnTo>
                    <a:pt x="85883" y="6041"/>
                  </a:lnTo>
                  <a:lnTo>
                    <a:pt x="83329" y="4878"/>
                  </a:lnTo>
                  <a:lnTo>
                    <a:pt x="80536" y="3716"/>
                  </a:lnTo>
                  <a:lnTo>
                    <a:pt x="77754" y="2792"/>
                  </a:lnTo>
                  <a:lnTo>
                    <a:pt x="74971" y="2096"/>
                  </a:lnTo>
                  <a:lnTo>
                    <a:pt x="71950" y="1400"/>
                  </a:lnTo>
                  <a:lnTo>
                    <a:pt x="69167" y="705"/>
                  </a:lnTo>
                  <a:lnTo>
                    <a:pt x="66146" y="466"/>
                  </a:lnTo>
                  <a:lnTo>
                    <a:pt x="63135" y="238"/>
                  </a:lnTo>
                  <a:lnTo>
                    <a:pt x="59885" y="9"/>
                  </a:lnTo>
                  <a:lnTo>
                    <a:pt x="59885" y="9"/>
                  </a:lnTo>
                  <a:close/>
                </a:path>
              </a:pathLst>
            </a:custGeom>
            <a:noFill/>
            <a:ln cap="rnd" cmpd="sng" w="19050">
              <a:solidFill>
                <a:srgbClr val="18476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3988375" y="3021875"/>
              <a:ext cx="241750" cy="241750"/>
            </a:xfrm>
            <a:custGeom>
              <a:rect b="b" l="l" r="r" t="t"/>
              <a:pathLst>
                <a:path extrusionOk="0" fill="none" h="120000" w="120000">
                  <a:moveTo>
                    <a:pt x="59851" y="12"/>
                  </a:moveTo>
                  <a:lnTo>
                    <a:pt x="59851" y="12"/>
                  </a:lnTo>
                  <a:lnTo>
                    <a:pt x="53807" y="310"/>
                  </a:lnTo>
                  <a:lnTo>
                    <a:pt x="47764" y="1216"/>
                  </a:lnTo>
                  <a:lnTo>
                    <a:pt x="42018" y="2730"/>
                  </a:lnTo>
                  <a:lnTo>
                    <a:pt x="36570" y="4852"/>
                  </a:lnTo>
                  <a:lnTo>
                    <a:pt x="31433" y="7259"/>
                  </a:lnTo>
                  <a:lnTo>
                    <a:pt x="26605" y="10287"/>
                  </a:lnTo>
                  <a:lnTo>
                    <a:pt x="21766" y="13911"/>
                  </a:lnTo>
                  <a:lnTo>
                    <a:pt x="17534" y="17844"/>
                  </a:lnTo>
                  <a:lnTo>
                    <a:pt x="13600" y="22076"/>
                  </a:lnTo>
                  <a:lnTo>
                    <a:pt x="10287" y="26605"/>
                  </a:lnTo>
                  <a:lnTo>
                    <a:pt x="7259" y="31445"/>
                  </a:lnTo>
                  <a:lnTo>
                    <a:pt x="4839" y="36881"/>
                  </a:lnTo>
                  <a:lnTo>
                    <a:pt x="2730" y="42328"/>
                  </a:lnTo>
                  <a:lnTo>
                    <a:pt x="1216" y="48062"/>
                  </a:lnTo>
                  <a:lnTo>
                    <a:pt x="310" y="53807"/>
                  </a:lnTo>
                  <a:lnTo>
                    <a:pt x="12" y="60148"/>
                  </a:lnTo>
                  <a:lnTo>
                    <a:pt x="12" y="60148"/>
                  </a:lnTo>
                  <a:lnTo>
                    <a:pt x="310" y="66204"/>
                  </a:lnTo>
                  <a:lnTo>
                    <a:pt x="1216" y="72248"/>
                  </a:lnTo>
                  <a:lnTo>
                    <a:pt x="2730" y="77981"/>
                  </a:lnTo>
                  <a:lnTo>
                    <a:pt x="4839" y="83429"/>
                  </a:lnTo>
                  <a:lnTo>
                    <a:pt x="7259" y="88566"/>
                  </a:lnTo>
                  <a:lnTo>
                    <a:pt x="10287" y="93406"/>
                  </a:lnTo>
                  <a:lnTo>
                    <a:pt x="13600" y="98233"/>
                  </a:lnTo>
                  <a:lnTo>
                    <a:pt x="17534" y="102465"/>
                  </a:lnTo>
                  <a:lnTo>
                    <a:pt x="21766" y="106399"/>
                  </a:lnTo>
                  <a:lnTo>
                    <a:pt x="26605" y="109724"/>
                  </a:lnTo>
                  <a:lnTo>
                    <a:pt x="31433" y="112740"/>
                  </a:lnTo>
                  <a:lnTo>
                    <a:pt x="36570" y="115160"/>
                  </a:lnTo>
                  <a:lnTo>
                    <a:pt x="42018" y="117282"/>
                  </a:lnTo>
                  <a:lnTo>
                    <a:pt x="47764" y="118783"/>
                  </a:lnTo>
                  <a:lnTo>
                    <a:pt x="53807" y="119689"/>
                  </a:lnTo>
                  <a:lnTo>
                    <a:pt x="59851" y="120000"/>
                  </a:lnTo>
                  <a:lnTo>
                    <a:pt x="59851" y="120000"/>
                  </a:lnTo>
                  <a:lnTo>
                    <a:pt x="66192" y="119689"/>
                  </a:lnTo>
                  <a:lnTo>
                    <a:pt x="71937" y="118783"/>
                  </a:lnTo>
                  <a:lnTo>
                    <a:pt x="77683" y="117282"/>
                  </a:lnTo>
                  <a:lnTo>
                    <a:pt x="83118" y="115160"/>
                  </a:lnTo>
                  <a:lnTo>
                    <a:pt x="88554" y="112740"/>
                  </a:lnTo>
                  <a:lnTo>
                    <a:pt x="93394" y="109724"/>
                  </a:lnTo>
                  <a:lnTo>
                    <a:pt x="97935" y="106399"/>
                  </a:lnTo>
                  <a:lnTo>
                    <a:pt x="102155" y="102465"/>
                  </a:lnTo>
                  <a:lnTo>
                    <a:pt x="106088" y="98233"/>
                  </a:lnTo>
                  <a:lnTo>
                    <a:pt x="109712" y="93406"/>
                  </a:lnTo>
                  <a:lnTo>
                    <a:pt x="112740" y="88566"/>
                  </a:lnTo>
                  <a:lnTo>
                    <a:pt x="115160" y="83429"/>
                  </a:lnTo>
                  <a:lnTo>
                    <a:pt x="117269" y="77981"/>
                  </a:lnTo>
                  <a:lnTo>
                    <a:pt x="118783" y="72248"/>
                  </a:lnTo>
                  <a:lnTo>
                    <a:pt x="119689" y="66204"/>
                  </a:lnTo>
                  <a:lnTo>
                    <a:pt x="119987" y="60148"/>
                  </a:lnTo>
                  <a:lnTo>
                    <a:pt x="119987" y="60148"/>
                  </a:lnTo>
                  <a:lnTo>
                    <a:pt x="119689" y="53807"/>
                  </a:lnTo>
                  <a:lnTo>
                    <a:pt x="118783" y="48062"/>
                  </a:lnTo>
                  <a:lnTo>
                    <a:pt x="117269" y="42328"/>
                  </a:lnTo>
                  <a:lnTo>
                    <a:pt x="115160" y="36881"/>
                  </a:lnTo>
                  <a:lnTo>
                    <a:pt x="112740" y="31445"/>
                  </a:lnTo>
                  <a:lnTo>
                    <a:pt x="109712" y="26605"/>
                  </a:lnTo>
                  <a:lnTo>
                    <a:pt x="106088" y="22076"/>
                  </a:lnTo>
                  <a:lnTo>
                    <a:pt x="102155" y="17844"/>
                  </a:lnTo>
                  <a:lnTo>
                    <a:pt x="97935" y="13911"/>
                  </a:lnTo>
                  <a:lnTo>
                    <a:pt x="93394" y="10287"/>
                  </a:lnTo>
                  <a:lnTo>
                    <a:pt x="88554" y="7259"/>
                  </a:lnTo>
                  <a:lnTo>
                    <a:pt x="83118" y="4852"/>
                  </a:lnTo>
                  <a:lnTo>
                    <a:pt x="77683" y="2730"/>
                  </a:lnTo>
                  <a:lnTo>
                    <a:pt x="71937" y="1216"/>
                  </a:lnTo>
                  <a:lnTo>
                    <a:pt x="66192" y="310"/>
                  </a:lnTo>
                  <a:lnTo>
                    <a:pt x="59851" y="12"/>
                  </a:lnTo>
                  <a:lnTo>
                    <a:pt x="59851" y="12"/>
                  </a:lnTo>
                </a:path>
              </a:pathLst>
            </a:custGeom>
            <a:noFill/>
            <a:ln cap="rnd" cmpd="sng" w="19050">
              <a:solidFill>
                <a:srgbClr val="18476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4024300" y="3058425"/>
              <a:ext cx="84650" cy="84650"/>
            </a:xfrm>
            <a:custGeom>
              <a:rect b="b" l="l" r="r" t="t"/>
              <a:pathLst>
                <a:path extrusionOk="0" fill="none" h="120000" w="120000">
                  <a:moveTo>
                    <a:pt x="0" y="119964"/>
                  </a:moveTo>
                  <a:lnTo>
                    <a:pt x="0" y="119964"/>
                  </a:lnTo>
                  <a:lnTo>
                    <a:pt x="886" y="107028"/>
                  </a:lnTo>
                  <a:lnTo>
                    <a:pt x="2622" y="95829"/>
                  </a:lnTo>
                  <a:lnTo>
                    <a:pt x="5209" y="83744"/>
                  </a:lnTo>
                  <a:lnTo>
                    <a:pt x="9497" y="73360"/>
                  </a:lnTo>
                  <a:lnTo>
                    <a:pt x="14672" y="62161"/>
                  </a:lnTo>
                  <a:lnTo>
                    <a:pt x="20732" y="52663"/>
                  </a:lnTo>
                  <a:lnTo>
                    <a:pt x="27643" y="43165"/>
                  </a:lnTo>
                  <a:lnTo>
                    <a:pt x="35404" y="34518"/>
                  </a:lnTo>
                  <a:lnTo>
                    <a:pt x="44051" y="26757"/>
                  </a:lnTo>
                  <a:lnTo>
                    <a:pt x="53514" y="19846"/>
                  </a:lnTo>
                  <a:lnTo>
                    <a:pt x="63012" y="13821"/>
                  </a:lnTo>
                  <a:lnTo>
                    <a:pt x="73396" y="8647"/>
                  </a:lnTo>
                  <a:lnTo>
                    <a:pt x="84595" y="5174"/>
                  </a:lnTo>
                  <a:lnTo>
                    <a:pt x="95829" y="1736"/>
                  </a:lnTo>
                  <a:lnTo>
                    <a:pt x="107914" y="0"/>
                  </a:lnTo>
                  <a:lnTo>
                    <a:pt x="120000" y="0"/>
                  </a:lnTo>
                </a:path>
              </a:pathLst>
            </a:custGeom>
            <a:noFill/>
            <a:ln cap="rnd" cmpd="sng" w="19050">
              <a:solidFill>
                <a:srgbClr val="18476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4205750" y="3248375"/>
              <a:ext cx="154050" cy="153475"/>
            </a:xfrm>
            <a:custGeom>
              <a:rect b="b" l="l" r="r" t="t"/>
              <a:pathLst>
                <a:path extrusionOk="0" fill="none" h="120000" w="120000">
                  <a:moveTo>
                    <a:pt x="0" y="20016"/>
                  </a:moveTo>
                  <a:lnTo>
                    <a:pt x="96767" y="117126"/>
                  </a:lnTo>
                  <a:lnTo>
                    <a:pt x="96767" y="117126"/>
                  </a:lnTo>
                  <a:lnTo>
                    <a:pt x="98188" y="118084"/>
                  </a:lnTo>
                  <a:lnTo>
                    <a:pt x="99610" y="119042"/>
                  </a:lnTo>
                  <a:lnTo>
                    <a:pt x="101499" y="119511"/>
                  </a:lnTo>
                  <a:lnTo>
                    <a:pt x="103407" y="119980"/>
                  </a:lnTo>
                  <a:lnTo>
                    <a:pt x="105296" y="119511"/>
                  </a:lnTo>
                  <a:lnTo>
                    <a:pt x="106718" y="119042"/>
                  </a:lnTo>
                  <a:lnTo>
                    <a:pt x="108607" y="118084"/>
                  </a:lnTo>
                  <a:lnTo>
                    <a:pt x="110048" y="117126"/>
                  </a:lnTo>
                  <a:lnTo>
                    <a:pt x="117156" y="109991"/>
                  </a:lnTo>
                  <a:lnTo>
                    <a:pt x="117156" y="109991"/>
                  </a:lnTo>
                  <a:lnTo>
                    <a:pt x="118578" y="108564"/>
                  </a:lnTo>
                  <a:lnTo>
                    <a:pt x="119532" y="106649"/>
                  </a:lnTo>
                  <a:lnTo>
                    <a:pt x="120000" y="104753"/>
                  </a:lnTo>
                  <a:lnTo>
                    <a:pt x="120000" y="103326"/>
                  </a:lnTo>
                  <a:lnTo>
                    <a:pt x="120000" y="101410"/>
                  </a:lnTo>
                  <a:lnTo>
                    <a:pt x="119532" y="99514"/>
                  </a:lnTo>
                  <a:lnTo>
                    <a:pt x="118578" y="98087"/>
                  </a:lnTo>
                  <a:lnTo>
                    <a:pt x="117156" y="96191"/>
                  </a:lnTo>
                  <a:lnTo>
                    <a:pt x="20876" y="19"/>
                  </a:lnTo>
                </a:path>
              </a:pathLst>
            </a:custGeom>
            <a:noFill/>
            <a:ln cap="rnd" cmpd="sng" w="19050">
              <a:solidFill>
                <a:srgbClr val="18476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0" name="Google Shape;80;p2"/>
          <p:cNvGrpSpPr/>
          <p:nvPr/>
        </p:nvGrpSpPr>
        <p:grpSpPr>
          <a:xfrm flipH="1" rot="10800000">
            <a:off x="3920311" y="3981675"/>
            <a:ext cx="1303376" cy="1127987"/>
            <a:chOff x="238125" y="1431100"/>
            <a:chExt cx="3296350" cy="2852775"/>
          </a:xfrm>
        </p:grpSpPr>
        <p:sp>
          <p:nvSpPr>
            <p:cNvPr id="81" name="Google Shape;81;p2"/>
            <p:cNvSpPr/>
            <p:nvPr/>
          </p:nvSpPr>
          <p:spPr>
            <a:xfrm>
              <a:off x="980725" y="4136025"/>
              <a:ext cx="157950" cy="147850"/>
            </a:xfrm>
            <a:custGeom>
              <a:rect b="b" l="l" r="r" t="t"/>
              <a:pathLst>
                <a:path extrusionOk="0" h="120000" w="120000">
                  <a:moveTo>
                    <a:pt x="7654" y="0"/>
                  </a:moveTo>
                  <a:lnTo>
                    <a:pt x="0" y="5458"/>
                  </a:lnTo>
                  <a:lnTo>
                    <a:pt x="61272" y="119999"/>
                  </a:lnTo>
                  <a:lnTo>
                    <a:pt x="119981" y="119999"/>
                  </a:lnTo>
                  <a:lnTo>
                    <a:pt x="7654" y="0"/>
                  </a:lnTo>
                  <a:close/>
                </a:path>
              </a:pathLst>
            </a:custGeom>
            <a:solidFill>
              <a:srgbClr val="00E2C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849675" y="3907525"/>
              <a:ext cx="386425" cy="376350"/>
            </a:xfrm>
            <a:custGeom>
              <a:rect b="b" l="l" r="r" t="t"/>
              <a:pathLst>
                <a:path extrusionOk="0" h="120000" w="120000">
                  <a:moveTo>
                    <a:pt x="3128" y="0"/>
                  </a:moveTo>
                  <a:lnTo>
                    <a:pt x="0" y="2144"/>
                  </a:lnTo>
                  <a:lnTo>
                    <a:pt x="40696" y="76070"/>
                  </a:lnTo>
                  <a:lnTo>
                    <a:pt x="84520" y="120000"/>
                  </a:lnTo>
                  <a:lnTo>
                    <a:pt x="120000" y="120000"/>
                  </a:lnTo>
                  <a:lnTo>
                    <a:pt x="3128" y="0"/>
                  </a:lnTo>
                  <a:close/>
                </a:path>
              </a:pathLst>
            </a:custGeom>
            <a:solidFill>
              <a:srgbClr val="01E0C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715250" y="3675675"/>
              <a:ext cx="618300" cy="608200"/>
            </a:xfrm>
            <a:custGeom>
              <a:rect b="b" l="l" r="r" t="t"/>
              <a:pathLst>
                <a:path extrusionOk="0" h="120000" w="120000">
                  <a:moveTo>
                    <a:pt x="1960" y="0"/>
                  </a:moveTo>
                  <a:lnTo>
                    <a:pt x="4" y="1992"/>
                  </a:lnTo>
                  <a:lnTo>
                    <a:pt x="26089" y="47071"/>
                  </a:lnTo>
                  <a:lnTo>
                    <a:pt x="97826" y="120000"/>
                  </a:lnTo>
                  <a:lnTo>
                    <a:pt x="120000" y="120000"/>
                  </a:lnTo>
                  <a:lnTo>
                    <a:pt x="1960" y="0"/>
                  </a:lnTo>
                  <a:close/>
                </a:path>
              </a:pathLst>
            </a:custGeom>
            <a:solidFill>
              <a:srgbClr val="02DFC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584200" y="3447175"/>
              <a:ext cx="846800" cy="836700"/>
            </a:xfrm>
            <a:custGeom>
              <a:rect b="b" l="l" r="r" t="t"/>
              <a:pathLst>
                <a:path extrusionOk="0" h="120000" w="120000">
                  <a:moveTo>
                    <a:pt x="1431" y="3"/>
                  </a:moveTo>
                  <a:lnTo>
                    <a:pt x="3" y="968"/>
                  </a:lnTo>
                  <a:lnTo>
                    <a:pt x="18574" y="34220"/>
                  </a:lnTo>
                  <a:lnTo>
                    <a:pt x="103331" y="120000"/>
                  </a:lnTo>
                  <a:lnTo>
                    <a:pt x="120000" y="120000"/>
                  </a:lnTo>
                  <a:lnTo>
                    <a:pt x="1431" y="3"/>
                  </a:lnTo>
                  <a:close/>
                </a:path>
              </a:pathLst>
            </a:custGeom>
            <a:solidFill>
              <a:srgbClr val="03DDC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449800" y="3218700"/>
              <a:ext cx="1078650" cy="1065175"/>
            </a:xfrm>
            <a:custGeom>
              <a:rect b="b" l="l" r="r" t="t"/>
              <a:pathLst>
                <a:path extrusionOk="0" h="120000" w="120000">
                  <a:moveTo>
                    <a:pt x="1123" y="0"/>
                  </a:moveTo>
                  <a:lnTo>
                    <a:pt x="2" y="757"/>
                  </a:lnTo>
                  <a:lnTo>
                    <a:pt x="14954" y="26877"/>
                  </a:lnTo>
                  <a:lnTo>
                    <a:pt x="106914" y="120000"/>
                  </a:lnTo>
                  <a:lnTo>
                    <a:pt x="119997" y="120000"/>
                  </a:lnTo>
                  <a:lnTo>
                    <a:pt x="1123" y="0"/>
                  </a:lnTo>
                  <a:close/>
                </a:path>
              </a:pathLst>
            </a:custGeom>
            <a:solidFill>
              <a:srgbClr val="04DBC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318750" y="2990200"/>
              <a:ext cx="1307150" cy="1293675"/>
            </a:xfrm>
            <a:custGeom>
              <a:rect b="b" l="l" r="r" t="t"/>
              <a:pathLst>
                <a:path extrusionOk="0" h="120000" w="120000">
                  <a:moveTo>
                    <a:pt x="927" y="2"/>
                  </a:moveTo>
                  <a:lnTo>
                    <a:pt x="2" y="623"/>
                  </a:lnTo>
                  <a:lnTo>
                    <a:pt x="12033" y="21819"/>
                  </a:lnTo>
                  <a:lnTo>
                    <a:pt x="109201" y="120000"/>
                  </a:lnTo>
                  <a:lnTo>
                    <a:pt x="119997" y="120000"/>
                  </a:lnTo>
                  <a:lnTo>
                    <a:pt x="90694" y="90389"/>
                  </a:lnTo>
                  <a:lnTo>
                    <a:pt x="85140" y="90389"/>
                  </a:lnTo>
                  <a:lnTo>
                    <a:pt x="77428" y="77298"/>
                  </a:lnTo>
                  <a:lnTo>
                    <a:pt x="927" y="2"/>
                  </a:lnTo>
                  <a:close/>
                </a:path>
              </a:pathLst>
            </a:custGeom>
            <a:solidFill>
              <a:srgbClr val="06D9C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1286500" y="3964650"/>
              <a:ext cx="436850" cy="319225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87689" y="120000"/>
                  </a:lnTo>
                  <a:lnTo>
                    <a:pt x="119993" y="120000"/>
                  </a:lnTo>
                  <a:lnTo>
                    <a:pt x="32303" y="0"/>
                  </a:lnTo>
                  <a:close/>
                </a:path>
              </a:pathLst>
            </a:custGeom>
            <a:solidFill>
              <a:srgbClr val="07D8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238125" y="2822200"/>
              <a:ext cx="924075" cy="1008075"/>
            </a:xfrm>
            <a:custGeom>
              <a:rect b="b" l="l" r="r" t="t"/>
              <a:pathLst>
                <a:path extrusionOk="0" h="120000" w="120000">
                  <a:moveTo>
                    <a:pt x="2616" y="0"/>
                  </a:moveTo>
                  <a:lnTo>
                    <a:pt x="0" y="4401"/>
                  </a:lnTo>
                  <a:lnTo>
                    <a:pt x="10473" y="20799"/>
                  </a:lnTo>
                  <a:lnTo>
                    <a:pt x="118688" y="119997"/>
                  </a:lnTo>
                  <a:lnTo>
                    <a:pt x="119996" y="119196"/>
                  </a:lnTo>
                  <a:lnTo>
                    <a:pt x="102978" y="91597"/>
                  </a:lnTo>
                  <a:lnTo>
                    <a:pt x="2616" y="0"/>
                  </a:lnTo>
                  <a:close/>
                </a:path>
              </a:pathLst>
            </a:custGeom>
            <a:solidFill>
              <a:srgbClr val="07D8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1383925" y="3964650"/>
              <a:ext cx="433500" cy="319225"/>
            </a:xfrm>
            <a:custGeom>
              <a:rect b="b" l="l" r="r" t="t"/>
              <a:pathLst>
                <a:path extrusionOk="0" h="120000" w="120000">
                  <a:moveTo>
                    <a:pt x="6" y="0"/>
                  </a:moveTo>
                  <a:lnTo>
                    <a:pt x="88373" y="120000"/>
                  </a:lnTo>
                  <a:lnTo>
                    <a:pt x="119993" y="120000"/>
                  </a:lnTo>
                  <a:lnTo>
                    <a:pt x="32560" y="0"/>
                  </a:lnTo>
                  <a:close/>
                </a:path>
              </a:pathLst>
            </a:custGeom>
            <a:solidFill>
              <a:srgbClr val="08D6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251550" y="2761700"/>
              <a:ext cx="779600" cy="840075"/>
            </a:xfrm>
            <a:custGeom>
              <a:rect b="b" l="l" r="r" t="t"/>
              <a:pathLst>
                <a:path extrusionOk="0" h="120000" w="120000">
                  <a:moveTo>
                    <a:pt x="6726" y="3"/>
                  </a:moveTo>
                  <a:lnTo>
                    <a:pt x="3" y="10081"/>
                  </a:lnTo>
                  <a:lnTo>
                    <a:pt x="118445" y="120000"/>
                  </a:lnTo>
                  <a:lnTo>
                    <a:pt x="119996" y="118557"/>
                  </a:lnTo>
                  <a:lnTo>
                    <a:pt x="99308" y="85920"/>
                  </a:lnTo>
                  <a:lnTo>
                    <a:pt x="6726" y="3"/>
                  </a:lnTo>
                  <a:close/>
                </a:path>
              </a:pathLst>
            </a:custGeom>
            <a:solidFill>
              <a:srgbClr val="08D6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288525" y="2697875"/>
              <a:ext cx="608200" cy="675400"/>
            </a:xfrm>
            <a:custGeom>
              <a:rect b="b" l="l" r="r" t="t"/>
              <a:pathLst>
                <a:path extrusionOk="0" h="120000" w="120000">
                  <a:moveTo>
                    <a:pt x="7956" y="0"/>
                  </a:moveTo>
                  <a:lnTo>
                    <a:pt x="0" y="13134"/>
                  </a:lnTo>
                  <a:lnTo>
                    <a:pt x="118012" y="119999"/>
                  </a:lnTo>
                  <a:lnTo>
                    <a:pt x="120000" y="118209"/>
                  </a:lnTo>
                  <a:lnTo>
                    <a:pt x="94143" y="77611"/>
                  </a:lnTo>
                  <a:lnTo>
                    <a:pt x="7956" y="0"/>
                  </a:lnTo>
                  <a:close/>
                </a:path>
              </a:pathLst>
            </a:custGeom>
            <a:solidFill>
              <a:srgbClr val="09D4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1481375" y="3964650"/>
              <a:ext cx="433500" cy="319225"/>
            </a:xfrm>
            <a:custGeom>
              <a:rect b="b" l="l" r="r" t="t"/>
              <a:pathLst>
                <a:path extrusionOk="0" h="120000" w="120000">
                  <a:moveTo>
                    <a:pt x="6" y="0"/>
                  </a:moveTo>
                  <a:lnTo>
                    <a:pt x="88366" y="120000"/>
                  </a:lnTo>
                  <a:lnTo>
                    <a:pt x="119993" y="120000"/>
                  </a:lnTo>
                  <a:lnTo>
                    <a:pt x="32560" y="0"/>
                  </a:lnTo>
                  <a:close/>
                </a:path>
              </a:pathLst>
            </a:custGeom>
            <a:solidFill>
              <a:srgbClr val="09D4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1578825" y="3964650"/>
              <a:ext cx="433500" cy="319225"/>
            </a:xfrm>
            <a:custGeom>
              <a:rect b="b" l="l" r="r" t="t"/>
              <a:pathLst>
                <a:path extrusionOk="0" h="120000" w="120000">
                  <a:moveTo>
                    <a:pt x="6" y="0"/>
                  </a:moveTo>
                  <a:lnTo>
                    <a:pt x="88366" y="120000"/>
                  </a:lnTo>
                  <a:lnTo>
                    <a:pt x="119993" y="120000"/>
                  </a:lnTo>
                  <a:lnTo>
                    <a:pt x="31626" y="0"/>
                  </a:lnTo>
                  <a:close/>
                </a:path>
              </a:pathLst>
            </a:custGeom>
            <a:solidFill>
              <a:srgbClr val="0AD3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322125" y="2637375"/>
              <a:ext cx="443550" cy="504050"/>
            </a:xfrm>
            <a:custGeom>
              <a:rect b="b" l="l" r="r" t="t"/>
              <a:pathLst>
                <a:path extrusionOk="0" h="120000" w="120000">
                  <a:moveTo>
                    <a:pt x="11816" y="5"/>
                  </a:moveTo>
                  <a:lnTo>
                    <a:pt x="0" y="17605"/>
                  </a:lnTo>
                  <a:lnTo>
                    <a:pt x="117274" y="120000"/>
                  </a:lnTo>
                  <a:lnTo>
                    <a:pt x="120000" y="118398"/>
                  </a:lnTo>
                  <a:lnTo>
                    <a:pt x="83638" y="63202"/>
                  </a:lnTo>
                  <a:lnTo>
                    <a:pt x="11816" y="5"/>
                  </a:lnTo>
                  <a:close/>
                </a:path>
              </a:pathLst>
            </a:custGeom>
            <a:solidFill>
              <a:srgbClr val="0AD3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359075" y="2576900"/>
              <a:ext cx="275575" cy="336050"/>
            </a:xfrm>
            <a:custGeom>
              <a:rect b="b" l="l" r="r" t="t"/>
              <a:pathLst>
                <a:path extrusionOk="0" h="120000" w="120000">
                  <a:moveTo>
                    <a:pt x="17570" y="8"/>
                  </a:moveTo>
                  <a:lnTo>
                    <a:pt x="10" y="25201"/>
                  </a:lnTo>
                  <a:lnTo>
                    <a:pt x="114132" y="119991"/>
                  </a:lnTo>
                  <a:lnTo>
                    <a:pt x="118530" y="117589"/>
                  </a:lnTo>
                  <a:lnTo>
                    <a:pt x="106816" y="100797"/>
                  </a:lnTo>
                  <a:lnTo>
                    <a:pt x="119989" y="82800"/>
                  </a:lnTo>
                  <a:lnTo>
                    <a:pt x="17570" y="8"/>
                  </a:lnTo>
                  <a:close/>
                </a:path>
              </a:pathLst>
            </a:custGeom>
            <a:solidFill>
              <a:srgbClr val="0BD1C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1676275" y="3964650"/>
              <a:ext cx="433475" cy="319225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88371" y="120000"/>
                  </a:lnTo>
                  <a:lnTo>
                    <a:pt x="120000" y="120000"/>
                  </a:lnTo>
                  <a:lnTo>
                    <a:pt x="31628" y="0"/>
                  </a:lnTo>
                  <a:close/>
                </a:path>
              </a:pathLst>
            </a:custGeom>
            <a:solidFill>
              <a:srgbClr val="0BD1C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392675" y="2513050"/>
              <a:ext cx="275575" cy="309175"/>
            </a:xfrm>
            <a:custGeom>
              <a:rect b="b" l="l" r="r" t="t"/>
              <a:pathLst>
                <a:path extrusionOk="0" h="120000" w="120000">
                  <a:moveTo>
                    <a:pt x="19029" y="9"/>
                  </a:moveTo>
                  <a:lnTo>
                    <a:pt x="10" y="28702"/>
                  </a:lnTo>
                  <a:lnTo>
                    <a:pt x="102429" y="119990"/>
                  </a:lnTo>
                  <a:lnTo>
                    <a:pt x="119989" y="91297"/>
                  </a:lnTo>
                  <a:lnTo>
                    <a:pt x="19029" y="9"/>
                  </a:lnTo>
                  <a:close/>
                </a:path>
              </a:pathLst>
            </a:custGeom>
            <a:solidFill>
              <a:srgbClr val="0CCFC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1773725" y="3964650"/>
              <a:ext cx="433475" cy="319225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87437" y="120000"/>
                  </a:lnTo>
                  <a:lnTo>
                    <a:pt x="120000" y="120000"/>
                  </a:lnTo>
                  <a:lnTo>
                    <a:pt x="31628" y="0"/>
                  </a:lnTo>
                  <a:close/>
                </a:path>
              </a:pathLst>
            </a:custGeom>
            <a:solidFill>
              <a:srgbClr val="0CCFC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429650" y="2452575"/>
              <a:ext cx="275550" cy="305800"/>
            </a:xfrm>
            <a:custGeom>
              <a:rect b="b" l="l" r="r" t="t"/>
              <a:pathLst>
                <a:path extrusionOk="0" h="120000" w="120000">
                  <a:moveTo>
                    <a:pt x="19031" y="9"/>
                  </a:moveTo>
                  <a:lnTo>
                    <a:pt x="0" y="29009"/>
                  </a:lnTo>
                  <a:lnTo>
                    <a:pt x="100968" y="120000"/>
                  </a:lnTo>
                  <a:lnTo>
                    <a:pt x="120000" y="90990"/>
                  </a:lnTo>
                  <a:lnTo>
                    <a:pt x="19031" y="9"/>
                  </a:lnTo>
                  <a:close/>
                </a:path>
              </a:pathLst>
            </a:custGeom>
            <a:solidFill>
              <a:srgbClr val="0DCD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1871150" y="3964650"/>
              <a:ext cx="433500" cy="319225"/>
            </a:xfrm>
            <a:custGeom>
              <a:rect b="b" l="l" r="r" t="t"/>
              <a:pathLst>
                <a:path extrusionOk="0" h="120000" w="120000">
                  <a:moveTo>
                    <a:pt x="6" y="0"/>
                  </a:moveTo>
                  <a:lnTo>
                    <a:pt x="87439" y="120000"/>
                  </a:lnTo>
                  <a:lnTo>
                    <a:pt x="120000" y="120000"/>
                  </a:lnTo>
                  <a:lnTo>
                    <a:pt x="31633" y="0"/>
                  </a:lnTo>
                  <a:close/>
                </a:path>
              </a:pathLst>
            </a:custGeom>
            <a:solidFill>
              <a:srgbClr val="0DCD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1965250" y="3964650"/>
              <a:ext cx="436850" cy="319225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87689" y="120000"/>
                  </a:lnTo>
                  <a:lnTo>
                    <a:pt x="119993" y="120000"/>
                  </a:lnTo>
                  <a:lnTo>
                    <a:pt x="32310" y="0"/>
                  </a:lnTo>
                  <a:close/>
                </a:path>
              </a:pathLst>
            </a:custGeom>
            <a:solidFill>
              <a:srgbClr val="0ECC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466600" y="2392100"/>
              <a:ext cx="272200" cy="305800"/>
            </a:xfrm>
            <a:custGeom>
              <a:rect b="b" l="l" r="r" t="t"/>
              <a:pathLst>
                <a:path extrusionOk="0" h="120000" w="120000">
                  <a:moveTo>
                    <a:pt x="17788" y="0"/>
                  </a:moveTo>
                  <a:lnTo>
                    <a:pt x="11" y="29009"/>
                  </a:lnTo>
                  <a:lnTo>
                    <a:pt x="102222" y="119990"/>
                  </a:lnTo>
                  <a:lnTo>
                    <a:pt x="120000" y="90981"/>
                  </a:lnTo>
                  <a:lnTo>
                    <a:pt x="17788" y="0"/>
                  </a:lnTo>
                  <a:close/>
                </a:path>
              </a:pathLst>
            </a:custGeom>
            <a:solidFill>
              <a:srgbClr val="0ECC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2062700" y="3964650"/>
              <a:ext cx="433475" cy="319225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88371" y="120000"/>
                  </a:lnTo>
                  <a:lnTo>
                    <a:pt x="120000" y="120000"/>
                  </a:lnTo>
                  <a:lnTo>
                    <a:pt x="32555" y="0"/>
                  </a:lnTo>
                  <a:close/>
                </a:path>
              </a:pathLst>
            </a:custGeom>
            <a:solidFill>
              <a:srgbClr val="10CA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500200" y="2328250"/>
              <a:ext cx="275575" cy="309150"/>
            </a:xfrm>
            <a:custGeom>
              <a:rect b="b" l="l" r="r" t="t"/>
              <a:pathLst>
                <a:path extrusionOk="0" h="120000" w="120000">
                  <a:moveTo>
                    <a:pt x="19029" y="9"/>
                  </a:moveTo>
                  <a:lnTo>
                    <a:pt x="10" y="28694"/>
                  </a:lnTo>
                  <a:lnTo>
                    <a:pt x="100970" y="120000"/>
                  </a:lnTo>
                  <a:lnTo>
                    <a:pt x="119989" y="91305"/>
                  </a:lnTo>
                  <a:lnTo>
                    <a:pt x="19029" y="9"/>
                  </a:lnTo>
                  <a:close/>
                </a:path>
              </a:pathLst>
            </a:custGeom>
            <a:solidFill>
              <a:srgbClr val="10CA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537175" y="2267775"/>
              <a:ext cx="275550" cy="305800"/>
            </a:xfrm>
            <a:custGeom>
              <a:rect b="b" l="l" r="r" t="t"/>
              <a:pathLst>
                <a:path extrusionOk="0" h="120000" w="120000">
                  <a:moveTo>
                    <a:pt x="17561" y="0"/>
                  </a:moveTo>
                  <a:lnTo>
                    <a:pt x="0" y="29009"/>
                  </a:lnTo>
                  <a:lnTo>
                    <a:pt x="100968" y="119990"/>
                  </a:lnTo>
                  <a:lnTo>
                    <a:pt x="120000" y="90981"/>
                  </a:lnTo>
                  <a:lnTo>
                    <a:pt x="17561" y="0"/>
                  </a:lnTo>
                  <a:close/>
                </a:path>
              </a:pathLst>
            </a:custGeom>
            <a:solidFill>
              <a:srgbClr val="11C8D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2160150" y="3964650"/>
              <a:ext cx="433475" cy="319225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88371" y="120000"/>
                  </a:lnTo>
                  <a:lnTo>
                    <a:pt x="120000" y="120000"/>
                  </a:lnTo>
                  <a:lnTo>
                    <a:pt x="32555" y="0"/>
                  </a:lnTo>
                  <a:close/>
                </a:path>
              </a:pathLst>
            </a:custGeom>
            <a:solidFill>
              <a:srgbClr val="11C8D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570775" y="2207275"/>
              <a:ext cx="275550" cy="305800"/>
            </a:xfrm>
            <a:custGeom>
              <a:rect b="b" l="l" r="r" t="t"/>
              <a:pathLst>
                <a:path extrusionOk="0" h="120000" w="120000">
                  <a:moveTo>
                    <a:pt x="19031" y="9"/>
                  </a:moveTo>
                  <a:lnTo>
                    <a:pt x="0" y="29018"/>
                  </a:lnTo>
                  <a:lnTo>
                    <a:pt x="102438" y="120000"/>
                  </a:lnTo>
                  <a:lnTo>
                    <a:pt x="120000" y="90990"/>
                  </a:lnTo>
                  <a:lnTo>
                    <a:pt x="19031" y="9"/>
                  </a:lnTo>
                  <a:close/>
                </a:path>
              </a:pathLst>
            </a:custGeom>
            <a:solidFill>
              <a:srgbClr val="12C7D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2257575" y="3964650"/>
              <a:ext cx="433500" cy="319225"/>
            </a:xfrm>
            <a:custGeom>
              <a:rect b="b" l="l" r="r" t="t"/>
              <a:pathLst>
                <a:path extrusionOk="0" h="120000" w="120000">
                  <a:moveTo>
                    <a:pt x="6" y="0"/>
                  </a:moveTo>
                  <a:lnTo>
                    <a:pt x="88373" y="120000"/>
                  </a:lnTo>
                  <a:lnTo>
                    <a:pt x="119993" y="120000"/>
                  </a:lnTo>
                  <a:lnTo>
                    <a:pt x="32560" y="0"/>
                  </a:lnTo>
                  <a:close/>
                </a:path>
              </a:pathLst>
            </a:custGeom>
            <a:solidFill>
              <a:srgbClr val="12C7D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2355025" y="3964650"/>
              <a:ext cx="383100" cy="319225"/>
            </a:xfrm>
            <a:custGeom>
              <a:rect b="b" l="l" r="r" t="t"/>
              <a:pathLst>
                <a:path extrusionOk="0" h="120000" w="120000">
                  <a:moveTo>
                    <a:pt x="7" y="0"/>
                  </a:moveTo>
                  <a:lnTo>
                    <a:pt x="99992" y="120000"/>
                  </a:lnTo>
                  <a:lnTo>
                    <a:pt x="111574" y="120000"/>
                  </a:lnTo>
                  <a:lnTo>
                    <a:pt x="119992" y="101054"/>
                  </a:lnTo>
                  <a:lnTo>
                    <a:pt x="35787" y="0"/>
                  </a:lnTo>
                  <a:close/>
                </a:path>
              </a:pathLst>
            </a:custGeom>
            <a:solidFill>
              <a:srgbClr val="13C5D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607725" y="2146800"/>
              <a:ext cx="275575" cy="305800"/>
            </a:xfrm>
            <a:custGeom>
              <a:rect b="b" l="l" r="r" t="t"/>
              <a:pathLst>
                <a:path extrusionOk="0" h="120000" w="120000">
                  <a:moveTo>
                    <a:pt x="17570" y="9"/>
                  </a:moveTo>
                  <a:lnTo>
                    <a:pt x="10" y="27694"/>
                  </a:lnTo>
                  <a:lnTo>
                    <a:pt x="100970" y="120000"/>
                  </a:lnTo>
                  <a:lnTo>
                    <a:pt x="119989" y="90990"/>
                  </a:lnTo>
                  <a:lnTo>
                    <a:pt x="17570" y="9"/>
                  </a:lnTo>
                  <a:close/>
                </a:path>
              </a:pathLst>
            </a:custGeom>
            <a:solidFill>
              <a:srgbClr val="13C5D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2452475" y="3941125"/>
              <a:ext cx="322600" cy="305800"/>
            </a:xfrm>
            <a:custGeom>
              <a:rect b="b" l="l" r="r" t="t"/>
              <a:pathLst>
                <a:path extrusionOk="0" h="120000" w="120000">
                  <a:moveTo>
                    <a:pt x="32501" y="9"/>
                  </a:moveTo>
                  <a:lnTo>
                    <a:pt x="27498" y="9231"/>
                  </a:lnTo>
                  <a:lnTo>
                    <a:pt x="0" y="9231"/>
                  </a:lnTo>
                  <a:lnTo>
                    <a:pt x="103744" y="120000"/>
                  </a:lnTo>
                  <a:lnTo>
                    <a:pt x="120000" y="90990"/>
                  </a:lnTo>
                  <a:lnTo>
                    <a:pt x="32501" y="9"/>
                  </a:lnTo>
                  <a:close/>
                </a:path>
              </a:pathLst>
            </a:custGeom>
            <a:solidFill>
              <a:srgbClr val="14C3D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641325" y="2082950"/>
              <a:ext cx="275575" cy="305800"/>
            </a:xfrm>
            <a:custGeom>
              <a:rect b="b" l="l" r="r" t="t"/>
              <a:pathLst>
                <a:path extrusionOk="0" h="120000" w="120000">
                  <a:moveTo>
                    <a:pt x="19029" y="9"/>
                  </a:moveTo>
                  <a:lnTo>
                    <a:pt x="10" y="29018"/>
                  </a:lnTo>
                  <a:lnTo>
                    <a:pt x="102429" y="120000"/>
                  </a:lnTo>
                  <a:lnTo>
                    <a:pt x="119989" y="92305"/>
                  </a:lnTo>
                  <a:lnTo>
                    <a:pt x="19029" y="9"/>
                  </a:lnTo>
                  <a:close/>
                </a:path>
              </a:pathLst>
            </a:custGeom>
            <a:solidFill>
              <a:srgbClr val="14C3D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678300" y="2022475"/>
              <a:ext cx="275550" cy="305800"/>
            </a:xfrm>
            <a:custGeom>
              <a:rect b="b" l="l" r="r" t="t"/>
              <a:pathLst>
                <a:path extrusionOk="0" h="120000" w="120000">
                  <a:moveTo>
                    <a:pt x="19031" y="9"/>
                  </a:moveTo>
                  <a:lnTo>
                    <a:pt x="0" y="29009"/>
                  </a:lnTo>
                  <a:lnTo>
                    <a:pt x="100968" y="120000"/>
                  </a:lnTo>
                  <a:lnTo>
                    <a:pt x="120000" y="90990"/>
                  </a:lnTo>
                  <a:lnTo>
                    <a:pt x="19031" y="9"/>
                  </a:lnTo>
                  <a:close/>
                </a:path>
              </a:pathLst>
            </a:custGeom>
            <a:solidFill>
              <a:srgbClr val="15C1D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2533125" y="3877275"/>
              <a:ext cx="275550" cy="309175"/>
            </a:xfrm>
            <a:custGeom>
              <a:rect b="b" l="l" r="r" t="t"/>
              <a:pathLst>
                <a:path extrusionOk="0" h="120000" w="120000">
                  <a:moveTo>
                    <a:pt x="19031" y="9"/>
                  </a:moveTo>
                  <a:lnTo>
                    <a:pt x="0" y="28702"/>
                  </a:lnTo>
                  <a:lnTo>
                    <a:pt x="102438" y="119990"/>
                  </a:lnTo>
                  <a:lnTo>
                    <a:pt x="120000" y="91297"/>
                  </a:lnTo>
                  <a:lnTo>
                    <a:pt x="19031" y="9"/>
                  </a:lnTo>
                  <a:close/>
                </a:path>
              </a:pathLst>
            </a:custGeom>
            <a:solidFill>
              <a:srgbClr val="15C1D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2570075" y="3816800"/>
              <a:ext cx="275575" cy="305800"/>
            </a:xfrm>
            <a:custGeom>
              <a:rect b="b" l="l" r="r" t="t"/>
              <a:pathLst>
                <a:path extrusionOk="0" h="120000" w="120000">
                  <a:moveTo>
                    <a:pt x="17570" y="9"/>
                  </a:moveTo>
                  <a:lnTo>
                    <a:pt x="10" y="29009"/>
                  </a:lnTo>
                  <a:lnTo>
                    <a:pt x="100970" y="120000"/>
                  </a:lnTo>
                  <a:lnTo>
                    <a:pt x="119989" y="90990"/>
                  </a:lnTo>
                  <a:lnTo>
                    <a:pt x="17570" y="9"/>
                  </a:lnTo>
                  <a:close/>
                </a:path>
              </a:pathLst>
            </a:custGeom>
            <a:solidFill>
              <a:srgbClr val="16C0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711900" y="1962000"/>
              <a:ext cx="275550" cy="305800"/>
            </a:xfrm>
            <a:custGeom>
              <a:rect b="b" l="l" r="r" t="t"/>
              <a:pathLst>
                <a:path extrusionOk="0" h="120000" w="120000">
                  <a:moveTo>
                    <a:pt x="19031" y="0"/>
                  </a:moveTo>
                  <a:lnTo>
                    <a:pt x="0" y="29009"/>
                  </a:lnTo>
                  <a:lnTo>
                    <a:pt x="102438" y="119990"/>
                  </a:lnTo>
                  <a:lnTo>
                    <a:pt x="120000" y="90981"/>
                  </a:lnTo>
                  <a:lnTo>
                    <a:pt x="19031" y="0"/>
                  </a:lnTo>
                  <a:close/>
                </a:path>
              </a:pathLst>
            </a:custGeom>
            <a:solidFill>
              <a:srgbClr val="16C0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2603675" y="3756325"/>
              <a:ext cx="275575" cy="305800"/>
            </a:xfrm>
            <a:custGeom>
              <a:rect b="b" l="l" r="r" t="t"/>
              <a:pathLst>
                <a:path extrusionOk="0" h="120000" w="120000">
                  <a:moveTo>
                    <a:pt x="19029" y="0"/>
                  </a:moveTo>
                  <a:lnTo>
                    <a:pt x="10" y="29009"/>
                  </a:lnTo>
                  <a:lnTo>
                    <a:pt x="102429" y="119990"/>
                  </a:lnTo>
                  <a:lnTo>
                    <a:pt x="119989" y="90981"/>
                  </a:lnTo>
                  <a:lnTo>
                    <a:pt x="19029" y="0"/>
                  </a:lnTo>
                  <a:close/>
                </a:path>
              </a:pathLst>
            </a:custGeom>
            <a:solidFill>
              <a:srgbClr val="17BE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748850" y="1898150"/>
              <a:ext cx="275575" cy="309150"/>
            </a:xfrm>
            <a:custGeom>
              <a:rect b="b" l="l" r="r" t="t"/>
              <a:pathLst>
                <a:path extrusionOk="0" h="120000" w="120000">
                  <a:moveTo>
                    <a:pt x="19029" y="0"/>
                  </a:moveTo>
                  <a:lnTo>
                    <a:pt x="10" y="28694"/>
                  </a:lnTo>
                  <a:lnTo>
                    <a:pt x="100970" y="120000"/>
                  </a:lnTo>
                  <a:lnTo>
                    <a:pt x="119989" y="91305"/>
                  </a:lnTo>
                  <a:lnTo>
                    <a:pt x="19029" y="0"/>
                  </a:lnTo>
                  <a:close/>
                </a:path>
              </a:pathLst>
            </a:custGeom>
            <a:solidFill>
              <a:srgbClr val="17BE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2640650" y="3692475"/>
              <a:ext cx="275550" cy="309150"/>
            </a:xfrm>
            <a:custGeom>
              <a:rect b="b" l="l" r="r" t="t"/>
              <a:pathLst>
                <a:path extrusionOk="0" h="120000" w="120000">
                  <a:moveTo>
                    <a:pt x="19031" y="0"/>
                  </a:moveTo>
                  <a:lnTo>
                    <a:pt x="0" y="28694"/>
                  </a:lnTo>
                  <a:lnTo>
                    <a:pt x="100968" y="120000"/>
                  </a:lnTo>
                  <a:lnTo>
                    <a:pt x="120000" y="91305"/>
                  </a:lnTo>
                  <a:lnTo>
                    <a:pt x="19031" y="0"/>
                  </a:lnTo>
                  <a:close/>
                </a:path>
              </a:pathLst>
            </a:custGeom>
            <a:solidFill>
              <a:srgbClr val="18BCD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785825" y="1837675"/>
              <a:ext cx="275550" cy="305800"/>
            </a:xfrm>
            <a:custGeom>
              <a:rect b="b" l="l" r="r" t="t"/>
              <a:pathLst>
                <a:path extrusionOk="0" h="120000" w="120000">
                  <a:moveTo>
                    <a:pt x="17561" y="0"/>
                  </a:moveTo>
                  <a:lnTo>
                    <a:pt x="0" y="29009"/>
                  </a:lnTo>
                  <a:lnTo>
                    <a:pt x="100979" y="119990"/>
                  </a:lnTo>
                  <a:lnTo>
                    <a:pt x="120000" y="90981"/>
                  </a:lnTo>
                  <a:lnTo>
                    <a:pt x="17561" y="0"/>
                  </a:lnTo>
                  <a:close/>
                </a:path>
              </a:pathLst>
            </a:custGeom>
            <a:solidFill>
              <a:srgbClr val="18BCD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2677600" y="3632000"/>
              <a:ext cx="275575" cy="305800"/>
            </a:xfrm>
            <a:custGeom>
              <a:rect b="b" l="l" r="r" t="t"/>
              <a:pathLst>
                <a:path extrusionOk="0" h="120000" w="120000">
                  <a:moveTo>
                    <a:pt x="17570" y="0"/>
                  </a:moveTo>
                  <a:lnTo>
                    <a:pt x="10" y="29009"/>
                  </a:lnTo>
                  <a:lnTo>
                    <a:pt x="100970" y="119990"/>
                  </a:lnTo>
                  <a:lnTo>
                    <a:pt x="119989" y="90981"/>
                  </a:lnTo>
                  <a:lnTo>
                    <a:pt x="17570" y="0"/>
                  </a:lnTo>
                  <a:close/>
                </a:path>
              </a:pathLst>
            </a:custGeom>
            <a:solidFill>
              <a:srgbClr val="19B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819425" y="1777175"/>
              <a:ext cx="275550" cy="305800"/>
            </a:xfrm>
            <a:custGeom>
              <a:rect b="b" l="l" r="r" t="t"/>
              <a:pathLst>
                <a:path extrusionOk="0" h="120000" w="120000">
                  <a:moveTo>
                    <a:pt x="19031" y="9"/>
                  </a:moveTo>
                  <a:lnTo>
                    <a:pt x="0" y="29018"/>
                  </a:lnTo>
                  <a:lnTo>
                    <a:pt x="100979" y="120000"/>
                  </a:lnTo>
                  <a:lnTo>
                    <a:pt x="120000" y="90990"/>
                  </a:lnTo>
                  <a:lnTo>
                    <a:pt x="19031" y="9"/>
                  </a:lnTo>
                  <a:close/>
                </a:path>
              </a:pathLst>
            </a:custGeom>
            <a:solidFill>
              <a:srgbClr val="19B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2711200" y="3571500"/>
              <a:ext cx="275575" cy="305800"/>
            </a:xfrm>
            <a:custGeom>
              <a:rect b="b" l="l" r="r" t="t"/>
              <a:pathLst>
                <a:path extrusionOk="0" h="120000" w="120000">
                  <a:moveTo>
                    <a:pt x="19029" y="9"/>
                  </a:moveTo>
                  <a:lnTo>
                    <a:pt x="10" y="29018"/>
                  </a:lnTo>
                  <a:lnTo>
                    <a:pt x="100970" y="120000"/>
                  </a:lnTo>
                  <a:lnTo>
                    <a:pt x="119989" y="90990"/>
                  </a:lnTo>
                  <a:lnTo>
                    <a:pt x="19029" y="9"/>
                  </a:lnTo>
                  <a:close/>
                </a:path>
              </a:pathLst>
            </a:custGeom>
            <a:solidFill>
              <a:srgbClr val="1BB9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856375" y="1713350"/>
              <a:ext cx="275575" cy="309150"/>
            </a:xfrm>
            <a:custGeom>
              <a:rect b="b" l="l" r="r" t="t"/>
              <a:pathLst>
                <a:path extrusionOk="0" h="120000" w="120000">
                  <a:moveTo>
                    <a:pt x="17570" y="0"/>
                  </a:moveTo>
                  <a:lnTo>
                    <a:pt x="10" y="28694"/>
                  </a:lnTo>
                  <a:lnTo>
                    <a:pt x="100970" y="120000"/>
                  </a:lnTo>
                  <a:lnTo>
                    <a:pt x="119989" y="91305"/>
                  </a:lnTo>
                  <a:lnTo>
                    <a:pt x="17570" y="0"/>
                  </a:lnTo>
                  <a:close/>
                </a:path>
              </a:pathLst>
            </a:custGeom>
            <a:solidFill>
              <a:srgbClr val="1BB9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890000" y="1652850"/>
              <a:ext cx="275550" cy="305800"/>
            </a:xfrm>
            <a:custGeom>
              <a:rect b="b" l="l" r="r" t="t"/>
              <a:pathLst>
                <a:path extrusionOk="0" h="120000" w="120000">
                  <a:moveTo>
                    <a:pt x="19020" y="9"/>
                  </a:moveTo>
                  <a:lnTo>
                    <a:pt x="0" y="29018"/>
                  </a:lnTo>
                  <a:lnTo>
                    <a:pt x="102438" y="120000"/>
                  </a:lnTo>
                  <a:lnTo>
                    <a:pt x="119989" y="90990"/>
                  </a:lnTo>
                  <a:lnTo>
                    <a:pt x="19020" y="9"/>
                  </a:lnTo>
                  <a:close/>
                </a:path>
              </a:pathLst>
            </a:custGeom>
            <a:solidFill>
              <a:srgbClr val="1CB7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2748175" y="3511025"/>
              <a:ext cx="275550" cy="305800"/>
            </a:xfrm>
            <a:custGeom>
              <a:rect b="b" l="l" r="r" t="t"/>
              <a:pathLst>
                <a:path extrusionOk="0" h="120000" w="120000">
                  <a:moveTo>
                    <a:pt x="17561" y="9"/>
                  </a:moveTo>
                  <a:lnTo>
                    <a:pt x="0" y="27694"/>
                  </a:lnTo>
                  <a:lnTo>
                    <a:pt x="100968" y="120000"/>
                  </a:lnTo>
                  <a:lnTo>
                    <a:pt x="120000" y="90990"/>
                  </a:lnTo>
                  <a:lnTo>
                    <a:pt x="17561" y="9"/>
                  </a:lnTo>
                  <a:close/>
                </a:path>
              </a:pathLst>
            </a:custGeom>
            <a:solidFill>
              <a:srgbClr val="1CB7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2781775" y="3447175"/>
              <a:ext cx="275550" cy="305800"/>
            </a:xfrm>
            <a:custGeom>
              <a:rect b="b" l="l" r="r" t="t"/>
              <a:pathLst>
                <a:path extrusionOk="0" h="120000" w="120000">
                  <a:moveTo>
                    <a:pt x="19031" y="9"/>
                  </a:moveTo>
                  <a:lnTo>
                    <a:pt x="0" y="29018"/>
                  </a:lnTo>
                  <a:lnTo>
                    <a:pt x="102438" y="120000"/>
                  </a:lnTo>
                  <a:lnTo>
                    <a:pt x="120000" y="92305"/>
                  </a:lnTo>
                  <a:lnTo>
                    <a:pt x="19031" y="9"/>
                  </a:lnTo>
                  <a:close/>
                </a:path>
              </a:pathLst>
            </a:custGeom>
            <a:solidFill>
              <a:srgbClr val="1DB5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926950" y="1592375"/>
              <a:ext cx="275550" cy="305800"/>
            </a:xfrm>
            <a:custGeom>
              <a:rect b="b" l="l" r="r" t="t"/>
              <a:pathLst>
                <a:path extrusionOk="0" h="120000" w="120000">
                  <a:moveTo>
                    <a:pt x="17561" y="9"/>
                  </a:moveTo>
                  <a:lnTo>
                    <a:pt x="10" y="29009"/>
                  </a:lnTo>
                  <a:lnTo>
                    <a:pt x="100979" y="119990"/>
                  </a:lnTo>
                  <a:lnTo>
                    <a:pt x="120000" y="90990"/>
                  </a:lnTo>
                  <a:lnTo>
                    <a:pt x="17561" y="9"/>
                  </a:lnTo>
                  <a:close/>
                </a:path>
              </a:pathLst>
            </a:custGeom>
            <a:solidFill>
              <a:srgbClr val="1DB5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960550" y="1531900"/>
              <a:ext cx="275550" cy="305800"/>
            </a:xfrm>
            <a:custGeom>
              <a:rect b="b" l="l" r="r" t="t"/>
              <a:pathLst>
                <a:path extrusionOk="0" h="120000" w="120000">
                  <a:moveTo>
                    <a:pt x="19031" y="0"/>
                  </a:moveTo>
                  <a:lnTo>
                    <a:pt x="10" y="27694"/>
                  </a:lnTo>
                  <a:lnTo>
                    <a:pt x="102438" y="119990"/>
                  </a:lnTo>
                  <a:lnTo>
                    <a:pt x="120000" y="90981"/>
                  </a:lnTo>
                  <a:lnTo>
                    <a:pt x="19031" y="0"/>
                  </a:lnTo>
                  <a:close/>
                </a:path>
              </a:pathLst>
            </a:custGeom>
            <a:solidFill>
              <a:srgbClr val="1EB4D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2818725" y="3386700"/>
              <a:ext cx="275575" cy="305800"/>
            </a:xfrm>
            <a:custGeom>
              <a:rect b="b" l="l" r="r" t="t"/>
              <a:pathLst>
                <a:path extrusionOk="0" h="120000" w="120000">
                  <a:moveTo>
                    <a:pt x="17570" y="9"/>
                  </a:moveTo>
                  <a:lnTo>
                    <a:pt x="10" y="29009"/>
                  </a:lnTo>
                  <a:lnTo>
                    <a:pt x="100970" y="119990"/>
                  </a:lnTo>
                  <a:lnTo>
                    <a:pt x="119989" y="90990"/>
                  </a:lnTo>
                  <a:lnTo>
                    <a:pt x="17570" y="9"/>
                  </a:lnTo>
                  <a:close/>
                </a:path>
              </a:pathLst>
            </a:custGeom>
            <a:solidFill>
              <a:srgbClr val="1EB4D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997525" y="1468050"/>
              <a:ext cx="322600" cy="305800"/>
            </a:xfrm>
            <a:custGeom>
              <a:rect b="b" l="l" r="r" t="t"/>
              <a:pathLst>
                <a:path extrusionOk="0" h="120000" w="120000">
                  <a:moveTo>
                    <a:pt x="16246" y="0"/>
                  </a:moveTo>
                  <a:lnTo>
                    <a:pt x="0" y="29009"/>
                  </a:lnTo>
                  <a:lnTo>
                    <a:pt x="86243" y="119990"/>
                  </a:lnTo>
                  <a:lnTo>
                    <a:pt x="92492" y="110768"/>
                  </a:lnTo>
                  <a:lnTo>
                    <a:pt x="119990" y="110768"/>
                  </a:lnTo>
                  <a:lnTo>
                    <a:pt x="16246" y="0"/>
                  </a:lnTo>
                  <a:close/>
                </a:path>
              </a:pathLst>
            </a:custGeom>
            <a:solidFill>
              <a:srgbClr val="1FB2D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2852325" y="3326225"/>
              <a:ext cx="275575" cy="305800"/>
            </a:xfrm>
            <a:custGeom>
              <a:rect b="b" l="l" r="r" t="t"/>
              <a:pathLst>
                <a:path extrusionOk="0" h="120000" w="120000">
                  <a:moveTo>
                    <a:pt x="19029" y="0"/>
                  </a:moveTo>
                  <a:lnTo>
                    <a:pt x="10" y="29009"/>
                  </a:lnTo>
                  <a:lnTo>
                    <a:pt x="102429" y="119990"/>
                  </a:lnTo>
                  <a:lnTo>
                    <a:pt x="119989" y="90981"/>
                  </a:lnTo>
                  <a:lnTo>
                    <a:pt x="19029" y="0"/>
                  </a:lnTo>
                  <a:close/>
                </a:path>
              </a:pathLst>
            </a:custGeom>
            <a:solidFill>
              <a:srgbClr val="1FB2D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1034475" y="1431100"/>
              <a:ext cx="383075" cy="319225"/>
            </a:xfrm>
            <a:custGeom>
              <a:rect b="b" l="l" r="r" t="t"/>
              <a:pathLst>
                <a:path extrusionOk="0" h="120000" w="120000">
                  <a:moveTo>
                    <a:pt x="8426" y="0"/>
                  </a:moveTo>
                  <a:lnTo>
                    <a:pt x="7" y="18945"/>
                  </a:lnTo>
                  <a:lnTo>
                    <a:pt x="83161" y="120000"/>
                  </a:lnTo>
                  <a:lnTo>
                    <a:pt x="120000" y="120000"/>
                  </a:lnTo>
                  <a:lnTo>
                    <a:pt x="20001" y="0"/>
                  </a:lnTo>
                  <a:close/>
                </a:path>
              </a:pathLst>
            </a:custGeom>
            <a:solidFill>
              <a:srgbClr val="20B0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2889300" y="3262375"/>
              <a:ext cx="275550" cy="309150"/>
            </a:xfrm>
            <a:custGeom>
              <a:rect b="b" l="l" r="r" t="t"/>
              <a:pathLst>
                <a:path extrusionOk="0" h="120000" w="120000">
                  <a:moveTo>
                    <a:pt x="19031" y="0"/>
                  </a:moveTo>
                  <a:lnTo>
                    <a:pt x="0" y="28694"/>
                  </a:lnTo>
                  <a:lnTo>
                    <a:pt x="100968" y="120000"/>
                  </a:lnTo>
                  <a:lnTo>
                    <a:pt x="120000" y="91305"/>
                  </a:lnTo>
                  <a:lnTo>
                    <a:pt x="19031" y="0"/>
                  </a:lnTo>
                  <a:close/>
                </a:path>
              </a:pathLst>
            </a:custGeom>
            <a:solidFill>
              <a:srgbClr val="20B0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1078150" y="1431100"/>
              <a:ext cx="436850" cy="319225"/>
            </a:xfrm>
            <a:custGeom>
              <a:rect b="b" l="l" r="r" t="t"/>
              <a:pathLst>
                <a:path extrusionOk="0" h="120000" w="120000">
                  <a:moveTo>
                    <a:pt x="6" y="0"/>
                  </a:moveTo>
                  <a:lnTo>
                    <a:pt x="87696" y="120000"/>
                  </a:lnTo>
                  <a:lnTo>
                    <a:pt x="120000" y="120000"/>
                  </a:lnTo>
                  <a:lnTo>
                    <a:pt x="32310" y="0"/>
                  </a:lnTo>
                  <a:close/>
                </a:path>
              </a:pathLst>
            </a:custGeom>
            <a:solidFill>
              <a:srgbClr val="21AE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2926250" y="3201900"/>
              <a:ext cx="272200" cy="305800"/>
            </a:xfrm>
            <a:custGeom>
              <a:rect b="b" l="l" r="r" t="t"/>
              <a:pathLst>
                <a:path extrusionOk="0" h="120000" w="120000">
                  <a:moveTo>
                    <a:pt x="17788" y="0"/>
                  </a:moveTo>
                  <a:lnTo>
                    <a:pt x="11" y="29009"/>
                  </a:lnTo>
                  <a:lnTo>
                    <a:pt x="102222" y="119990"/>
                  </a:lnTo>
                  <a:lnTo>
                    <a:pt x="120000" y="90981"/>
                  </a:lnTo>
                  <a:lnTo>
                    <a:pt x="17788" y="0"/>
                  </a:lnTo>
                  <a:close/>
                </a:path>
              </a:pathLst>
            </a:custGeom>
            <a:solidFill>
              <a:srgbClr val="21AE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1175600" y="1431100"/>
              <a:ext cx="436850" cy="319225"/>
            </a:xfrm>
            <a:custGeom>
              <a:rect b="b" l="l" r="r" t="t"/>
              <a:pathLst>
                <a:path extrusionOk="0" h="120000" w="120000">
                  <a:moveTo>
                    <a:pt x="6" y="0"/>
                  </a:moveTo>
                  <a:lnTo>
                    <a:pt x="87689" y="120000"/>
                  </a:lnTo>
                  <a:lnTo>
                    <a:pt x="120000" y="120000"/>
                  </a:lnTo>
                  <a:lnTo>
                    <a:pt x="32310" y="0"/>
                  </a:lnTo>
                  <a:close/>
                </a:path>
              </a:pathLst>
            </a:custGeom>
            <a:solidFill>
              <a:srgbClr val="22AD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2959850" y="3141400"/>
              <a:ext cx="275575" cy="305800"/>
            </a:xfrm>
            <a:custGeom>
              <a:rect b="b" l="l" r="r" t="t"/>
              <a:pathLst>
                <a:path extrusionOk="0" h="120000" w="120000">
                  <a:moveTo>
                    <a:pt x="19029" y="9"/>
                  </a:moveTo>
                  <a:lnTo>
                    <a:pt x="10" y="29018"/>
                  </a:lnTo>
                  <a:lnTo>
                    <a:pt x="100970" y="120000"/>
                  </a:lnTo>
                  <a:lnTo>
                    <a:pt x="119989" y="90990"/>
                  </a:lnTo>
                  <a:lnTo>
                    <a:pt x="19029" y="9"/>
                  </a:lnTo>
                  <a:close/>
                </a:path>
              </a:pathLst>
            </a:custGeom>
            <a:solidFill>
              <a:srgbClr val="22AD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2996825" y="3077575"/>
              <a:ext cx="275550" cy="309150"/>
            </a:xfrm>
            <a:custGeom>
              <a:rect b="b" l="l" r="r" t="t"/>
              <a:pathLst>
                <a:path extrusionOk="0" h="120000" w="120000">
                  <a:moveTo>
                    <a:pt x="17561" y="0"/>
                  </a:moveTo>
                  <a:lnTo>
                    <a:pt x="0" y="28694"/>
                  </a:lnTo>
                  <a:lnTo>
                    <a:pt x="100979" y="120000"/>
                  </a:lnTo>
                  <a:lnTo>
                    <a:pt x="120000" y="91305"/>
                  </a:lnTo>
                  <a:lnTo>
                    <a:pt x="17561" y="0"/>
                  </a:lnTo>
                  <a:close/>
                </a:path>
              </a:pathLst>
            </a:custGeom>
            <a:solidFill>
              <a:srgbClr val="23ABD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1273050" y="1431100"/>
              <a:ext cx="433500" cy="319225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88366" y="120000"/>
                  </a:lnTo>
                  <a:lnTo>
                    <a:pt x="119993" y="120000"/>
                  </a:lnTo>
                  <a:lnTo>
                    <a:pt x="32560" y="0"/>
                  </a:lnTo>
                  <a:close/>
                </a:path>
              </a:pathLst>
            </a:custGeom>
            <a:solidFill>
              <a:srgbClr val="23ABD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1370500" y="1431100"/>
              <a:ext cx="433475" cy="319225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88371" y="120000"/>
                  </a:lnTo>
                  <a:lnTo>
                    <a:pt x="120000" y="120000"/>
                  </a:lnTo>
                  <a:lnTo>
                    <a:pt x="32562" y="0"/>
                  </a:lnTo>
                  <a:close/>
                </a:path>
              </a:pathLst>
            </a:custGeom>
            <a:solidFill>
              <a:srgbClr val="25A9D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3030425" y="3017075"/>
              <a:ext cx="275550" cy="305800"/>
            </a:xfrm>
            <a:custGeom>
              <a:rect b="b" l="l" r="r" t="t"/>
              <a:pathLst>
                <a:path extrusionOk="0" h="120000" w="120000">
                  <a:moveTo>
                    <a:pt x="19031" y="9"/>
                  </a:moveTo>
                  <a:lnTo>
                    <a:pt x="10" y="29018"/>
                  </a:lnTo>
                  <a:lnTo>
                    <a:pt x="102438" y="120000"/>
                  </a:lnTo>
                  <a:lnTo>
                    <a:pt x="120000" y="90990"/>
                  </a:lnTo>
                  <a:lnTo>
                    <a:pt x="19031" y="9"/>
                  </a:lnTo>
                  <a:close/>
                </a:path>
              </a:pathLst>
            </a:custGeom>
            <a:solidFill>
              <a:srgbClr val="25A9D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1467950" y="1431100"/>
              <a:ext cx="433475" cy="319225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88371" y="120000"/>
                  </a:lnTo>
                  <a:lnTo>
                    <a:pt x="120000" y="120000"/>
                  </a:lnTo>
                  <a:lnTo>
                    <a:pt x="31628" y="0"/>
                  </a:lnTo>
                  <a:close/>
                </a:path>
              </a:pathLst>
            </a:custGeom>
            <a:solidFill>
              <a:srgbClr val="26A8D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3067375" y="2956600"/>
              <a:ext cx="275575" cy="305800"/>
            </a:xfrm>
            <a:custGeom>
              <a:rect b="b" l="l" r="r" t="t"/>
              <a:pathLst>
                <a:path extrusionOk="0" h="120000" w="120000">
                  <a:moveTo>
                    <a:pt x="17570" y="0"/>
                  </a:moveTo>
                  <a:lnTo>
                    <a:pt x="10" y="29009"/>
                  </a:lnTo>
                  <a:lnTo>
                    <a:pt x="100970" y="119990"/>
                  </a:lnTo>
                  <a:lnTo>
                    <a:pt x="119989" y="90990"/>
                  </a:lnTo>
                  <a:lnTo>
                    <a:pt x="17570" y="0"/>
                  </a:lnTo>
                  <a:close/>
                </a:path>
              </a:pathLst>
            </a:custGeom>
            <a:solidFill>
              <a:srgbClr val="26A8D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1565375" y="1431100"/>
              <a:ext cx="433500" cy="319225"/>
            </a:xfrm>
            <a:custGeom>
              <a:rect b="b" l="l" r="r" t="t"/>
              <a:pathLst>
                <a:path extrusionOk="0" h="120000" w="120000">
                  <a:moveTo>
                    <a:pt x="6" y="0"/>
                  </a:moveTo>
                  <a:lnTo>
                    <a:pt x="87439" y="120000"/>
                  </a:lnTo>
                  <a:lnTo>
                    <a:pt x="119993" y="120000"/>
                  </a:lnTo>
                  <a:lnTo>
                    <a:pt x="31633" y="0"/>
                  </a:lnTo>
                  <a:close/>
                </a:path>
              </a:pathLst>
            </a:custGeom>
            <a:solidFill>
              <a:srgbClr val="27A6D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3101000" y="2896125"/>
              <a:ext cx="275550" cy="305800"/>
            </a:xfrm>
            <a:custGeom>
              <a:rect b="b" l="l" r="r" t="t"/>
              <a:pathLst>
                <a:path extrusionOk="0" h="120000" w="120000">
                  <a:moveTo>
                    <a:pt x="19020" y="0"/>
                  </a:moveTo>
                  <a:lnTo>
                    <a:pt x="0" y="27694"/>
                  </a:lnTo>
                  <a:lnTo>
                    <a:pt x="102438" y="119990"/>
                  </a:lnTo>
                  <a:lnTo>
                    <a:pt x="119989" y="90981"/>
                  </a:lnTo>
                  <a:lnTo>
                    <a:pt x="19020" y="0"/>
                  </a:lnTo>
                  <a:close/>
                </a:path>
              </a:pathLst>
            </a:custGeom>
            <a:solidFill>
              <a:srgbClr val="27A6D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3137950" y="2802025"/>
              <a:ext cx="275550" cy="336050"/>
            </a:xfrm>
            <a:custGeom>
              <a:rect b="b" l="l" r="r" t="t"/>
              <a:pathLst>
                <a:path extrusionOk="0" h="120000" w="120000">
                  <a:moveTo>
                    <a:pt x="4398" y="8"/>
                  </a:moveTo>
                  <a:lnTo>
                    <a:pt x="10" y="3606"/>
                  </a:lnTo>
                  <a:lnTo>
                    <a:pt x="11714" y="20407"/>
                  </a:lnTo>
                  <a:lnTo>
                    <a:pt x="10" y="37199"/>
                  </a:lnTo>
                  <a:lnTo>
                    <a:pt x="100979" y="119991"/>
                  </a:lnTo>
                  <a:lnTo>
                    <a:pt x="120000" y="94798"/>
                  </a:lnTo>
                  <a:lnTo>
                    <a:pt x="4398" y="8"/>
                  </a:lnTo>
                  <a:close/>
                </a:path>
              </a:pathLst>
            </a:custGeom>
            <a:solidFill>
              <a:srgbClr val="28A4D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1662825" y="1431100"/>
              <a:ext cx="433500" cy="319225"/>
            </a:xfrm>
            <a:custGeom>
              <a:rect b="b" l="l" r="r" t="t"/>
              <a:pathLst>
                <a:path extrusionOk="0" h="120000" w="120000">
                  <a:moveTo>
                    <a:pt x="6" y="0"/>
                  </a:moveTo>
                  <a:lnTo>
                    <a:pt x="87439" y="120000"/>
                  </a:lnTo>
                  <a:lnTo>
                    <a:pt x="119993" y="120000"/>
                  </a:lnTo>
                  <a:lnTo>
                    <a:pt x="31633" y="0"/>
                  </a:lnTo>
                  <a:close/>
                </a:path>
              </a:pathLst>
            </a:custGeom>
            <a:solidFill>
              <a:srgbClr val="28A4D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3006900" y="2573550"/>
              <a:ext cx="440200" cy="504050"/>
            </a:xfrm>
            <a:custGeom>
              <a:rect b="b" l="l" r="r" t="t"/>
              <a:pathLst>
                <a:path extrusionOk="0" h="120000" w="120000">
                  <a:moveTo>
                    <a:pt x="2753" y="0"/>
                  </a:moveTo>
                  <a:lnTo>
                    <a:pt x="6" y="1601"/>
                  </a:lnTo>
                  <a:lnTo>
                    <a:pt x="35731" y="56797"/>
                  </a:lnTo>
                  <a:lnTo>
                    <a:pt x="109007" y="119994"/>
                  </a:lnTo>
                  <a:lnTo>
                    <a:pt x="120000" y="102394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rgbClr val="29A2D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1760275" y="1431100"/>
              <a:ext cx="433500" cy="319225"/>
            </a:xfrm>
            <a:custGeom>
              <a:rect b="b" l="l" r="r" t="t"/>
              <a:pathLst>
                <a:path extrusionOk="0" h="120000" w="120000">
                  <a:moveTo>
                    <a:pt x="6" y="0"/>
                  </a:moveTo>
                  <a:lnTo>
                    <a:pt x="87439" y="120000"/>
                  </a:lnTo>
                  <a:lnTo>
                    <a:pt x="119993" y="120000"/>
                  </a:lnTo>
                  <a:lnTo>
                    <a:pt x="31626" y="0"/>
                  </a:lnTo>
                  <a:close/>
                </a:path>
              </a:pathLst>
            </a:custGeom>
            <a:solidFill>
              <a:srgbClr val="29A2D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1854350" y="1431100"/>
              <a:ext cx="436850" cy="319225"/>
            </a:xfrm>
            <a:custGeom>
              <a:rect b="b" l="l" r="r" t="t"/>
              <a:pathLst>
                <a:path extrusionOk="0" h="120000" w="120000">
                  <a:moveTo>
                    <a:pt x="6" y="0"/>
                  </a:moveTo>
                  <a:lnTo>
                    <a:pt x="87696" y="120000"/>
                  </a:lnTo>
                  <a:lnTo>
                    <a:pt x="120000" y="120000"/>
                  </a:lnTo>
                  <a:lnTo>
                    <a:pt x="32310" y="0"/>
                  </a:lnTo>
                  <a:close/>
                </a:path>
              </a:pathLst>
            </a:custGeom>
            <a:solidFill>
              <a:srgbClr val="2AA1D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2872500" y="2345050"/>
              <a:ext cx="611575" cy="672050"/>
            </a:xfrm>
            <a:custGeom>
              <a:rect b="b" l="l" r="r" t="t"/>
              <a:pathLst>
                <a:path extrusionOk="0" h="120000" w="120000">
                  <a:moveTo>
                    <a:pt x="2639" y="4"/>
                  </a:moveTo>
                  <a:lnTo>
                    <a:pt x="0" y="1200"/>
                  </a:lnTo>
                  <a:lnTo>
                    <a:pt x="26376" y="42001"/>
                  </a:lnTo>
                  <a:lnTo>
                    <a:pt x="111425" y="120000"/>
                  </a:lnTo>
                  <a:lnTo>
                    <a:pt x="119995" y="106800"/>
                  </a:lnTo>
                  <a:lnTo>
                    <a:pt x="2639" y="4"/>
                  </a:lnTo>
                  <a:close/>
                </a:path>
              </a:pathLst>
            </a:custGeom>
            <a:solidFill>
              <a:srgbClr val="2AA1D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2741450" y="2113200"/>
              <a:ext cx="779575" cy="843425"/>
            </a:xfrm>
            <a:custGeom>
              <a:rect b="b" l="l" r="r" t="t"/>
              <a:pathLst>
                <a:path extrusionOk="0" h="120000" w="120000">
                  <a:moveTo>
                    <a:pt x="1554" y="0"/>
                  </a:moveTo>
                  <a:lnTo>
                    <a:pt x="0" y="1436"/>
                  </a:lnTo>
                  <a:lnTo>
                    <a:pt x="20172" y="33943"/>
                  </a:lnTo>
                  <a:lnTo>
                    <a:pt x="113277" y="119996"/>
                  </a:lnTo>
                  <a:lnTo>
                    <a:pt x="120000" y="109482"/>
                  </a:lnTo>
                  <a:lnTo>
                    <a:pt x="1554" y="0"/>
                  </a:lnTo>
                  <a:close/>
                </a:path>
              </a:pathLst>
            </a:custGeom>
            <a:solidFill>
              <a:srgbClr val="2B9F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1951800" y="1431100"/>
              <a:ext cx="433500" cy="319225"/>
            </a:xfrm>
            <a:custGeom>
              <a:rect b="b" l="l" r="r" t="t"/>
              <a:pathLst>
                <a:path extrusionOk="0" h="120000" w="120000">
                  <a:moveTo>
                    <a:pt x="6" y="0"/>
                  </a:moveTo>
                  <a:lnTo>
                    <a:pt x="88366" y="120000"/>
                  </a:lnTo>
                  <a:lnTo>
                    <a:pt x="119993" y="120000"/>
                  </a:lnTo>
                  <a:lnTo>
                    <a:pt x="32560" y="0"/>
                  </a:lnTo>
                  <a:close/>
                </a:path>
              </a:pathLst>
            </a:custGeom>
            <a:solidFill>
              <a:srgbClr val="2B9F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2049250" y="1431100"/>
              <a:ext cx="433500" cy="319225"/>
            </a:xfrm>
            <a:custGeom>
              <a:rect b="b" l="l" r="r" t="t"/>
              <a:pathLst>
                <a:path extrusionOk="0" h="120000" w="120000">
                  <a:moveTo>
                    <a:pt x="6" y="0"/>
                  </a:moveTo>
                  <a:lnTo>
                    <a:pt x="88366" y="120000"/>
                  </a:lnTo>
                  <a:lnTo>
                    <a:pt x="119993" y="120000"/>
                  </a:lnTo>
                  <a:lnTo>
                    <a:pt x="32560" y="0"/>
                  </a:lnTo>
                  <a:close/>
                </a:path>
              </a:pathLst>
            </a:custGeom>
            <a:solidFill>
              <a:srgbClr val="2C9D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2610400" y="1884700"/>
              <a:ext cx="924075" cy="1008075"/>
            </a:xfrm>
            <a:custGeom>
              <a:rect b="b" l="l" r="r" t="t"/>
              <a:pathLst>
                <a:path extrusionOk="0" h="120000" w="120000">
                  <a:moveTo>
                    <a:pt x="1311" y="2"/>
                  </a:moveTo>
                  <a:lnTo>
                    <a:pt x="3" y="803"/>
                  </a:lnTo>
                  <a:lnTo>
                    <a:pt x="17018" y="28402"/>
                  </a:lnTo>
                  <a:lnTo>
                    <a:pt x="116945" y="120000"/>
                  </a:lnTo>
                  <a:lnTo>
                    <a:pt x="120000" y="116000"/>
                  </a:lnTo>
                  <a:lnTo>
                    <a:pt x="109526" y="99200"/>
                  </a:lnTo>
                  <a:lnTo>
                    <a:pt x="1311" y="2"/>
                  </a:lnTo>
                  <a:close/>
                </a:path>
              </a:pathLst>
            </a:custGeom>
            <a:solidFill>
              <a:srgbClr val="2C9D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2146700" y="1431100"/>
              <a:ext cx="1307125" cy="1297025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29306" y="29534"/>
                  </a:lnTo>
                  <a:lnTo>
                    <a:pt x="34858" y="29534"/>
                  </a:lnTo>
                  <a:lnTo>
                    <a:pt x="42572" y="42901"/>
                  </a:lnTo>
                  <a:lnTo>
                    <a:pt x="119075" y="120000"/>
                  </a:lnTo>
                  <a:lnTo>
                    <a:pt x="119999" y="119067"/>
                  </a:lnTo>
                  <a:lnTo>
                    <a:pt x="107661" y="97927"/>
                  </a:lnTo>
                  <a:lnTo>
                    <a:pt x="10488" y="0"/>
                  </a:lnTo>
                  <a:close/>
                </a:path>
              </a:pathLst>
            </a:custGeom>
            <a:solidFill>
              <a:srgbClr val="2D9CD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2244150" y="1431100"/>
              <a:ext cx="1075275" cy="1065175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118872" y="120000"/>
                  </a:lnTo>
                  <a:lnTo>
                    <a:pt x="120000" y="119242"/>
                  </a:lnTo>
                  <a:lnTo>
                    <a:pt x="105374" y="93122"/>
                  </a:lnTo>
                  <a:lnTo>
                    <a:pt x="12750" y="0"/>
                  </a:lnTo>
                  <a:close/>
                </a:path>
              </a:pathLst>
            </a:custGeom>
            <a:solidFill>
              <a:srgbClr val="2F9A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2341575" y="1431100"/>
              <a:ext cx="846800" cy="836700"/>
            </a:xfrm>
            <a:custGeom>
              <a:rect b="b" l="l" r="r" t="t"/>
              <a:pathLst>
                <a:path extrusionOk="0" h="120000" w="120000">
                  <a:moveTo>
                    <a:pt x="3" y="0"/>
                  </a:moveTo>
                  <a:lnTo>
                    <a:pt x="118568" y="119996"/>
                  </a:lnTo>
                  <a:lnTo>
                    <a:pt x="120000" y="119031"/>
                  </a:lnTo>
                  <a:lnTo>
                    <a:pt x="100950" y="85779"/>
                  </a:lnTo>
                  <a:lnTo>
                    <a:pt x="16193" y="0"/>
                  </a:lnTo>
                  <a:close/>
                </a:path>
              </a:pathLst>
            </a:custGeom>
            <a:solidFill>
              <a:srgbClr val="3098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2439025" y="1431100"/>
              <a:ext cx="618300" cy="608200"/>
            </a:xfrm>
            <a:custGeom>
              <a:rect b="b" l="l" r="r" t="t"/>
              <a:pathLst>
                <a:path extrusionOk="0" h="120000" w="120000">
                  <a:moveTo>
                    <a:pt x="4" y="0"/>
                  </a:moveTo>
                  <a:lnTo>
                    <a:pt x="117389" y="120000"/>
                  </a:lnTo>
                  <a:lnTo>
                    <a:pt x="120000" y="118007"/>
                  </a:lnTo>
                  <a:lnTo>
                    <a:pt x="93910" y="72928"/>
                  </a:lnTo>
                  <a:lnTo>
                    <a:pt x="22178" y="0"/>
                  </a:lnTo>
                  <a:close/>
                </a:path>
              </a:pathLst>
            </a:custGeom>
            <a:solidFill>
              <a:srgbClr val="3196E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2533125" y="1431100"/>
              <a:ext cx="389800" cy="37635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116890" y="120000"/>
                  </a:lnTo>
                  <a:lnTo>
                    <a:pt x="119992" y="117855"/>
                  </a:lnTo>
                  <a:lnTo>
                    <a:pt x="79656" y="44998"/>
                  </a:lnTo>
                  <a:lnTo>
                    <a:pt x="36203" y="0"/>
                  </a:lnTo>
                  <a:close/>
                </a:path>
              </a:pathLst>
            </a:custGeom>
            <a:solidFill>
              <a:srgbClr val="3295E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2630575" y="1431100"/>
              <a:ext cx="161300" cy="14785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112486" y="119999"/>
                  </a:lnTo>
                  <a:lnTo>
                    <a:pt x="120000" y="114541"/>
                  </a:lnTo>
                  <a:lnTo>
                    <a:pt x="60000" y="0"/>
                  </a:lnTo>
                  <a:close/>
                </a:path>
              </a:pathLst>
            </a:custGeom>
            <a:solidFill>
              <a:srgbClr val="3393E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3" name="Google Shape;163;p2"/>
          <p:cNvSpPr/>
          <p:nvPr/>
        </p:nvSpPr>
        <p:spPr>
          <a:xfrm flipH="1" rot="10800000">
            <a:off x="5010533" y="4576647"/>
            <a:ext cx="1032900" cy="8946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19050">
            <a:solidFill>
              <a:srgbClr val="18476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2"/>
          <p:cNvSpPr/>
          <p:nvPr/>
        </p:nvSpPr>
        <p:spPr>
          <a:xfrm flipH="1" rot="10800000">
            <a:off x="5133679" y="4056450"/>
            <a:ext cx="540000" cy="467399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3292E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2"/>
          <p:cNvSpPr/>
          <p:nvPr/>
        </p:nvSpPr>
        <p:spPr>
          <a:xfrm flipH="1" rot="10800000">
            <a:off x="3101709" y="3629719"/>
            <a:ext cx="1032900" cy="8940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18476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2"/>
          <p:cNvSpPr/>
          <p:nvPr/>
        </p:nvSpPr>
        <p:spPr>
          <a:xfrm flipH="1" rot="10800000">
            <a:off x="3530384" y="4576661"/>
            <a:ext cx="452100" cy="3912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19050">
            <a:solidFill>
              <a:srgbClr val="00E1C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p2"/>
          <p:cNvSpPr/>
          <p:nvPr/>
        </p:nvSpPr>
        <p:spPr>
          <a:xfrm>
            <a:off x="5370704" y="4867760"/>
            <a:ext cx="312502" cy="312484"/>
          </a:xfrm>
          <a:custGeom>
            <a:rect b="b" l="l" r="r" t="t"/>
            <a:pathLst>
              <a:path extrusionOk="0" h="120000" w="120000">
                <a:moveTo>
                  <a:pt x="61898" y="40520"/>
                </a:moveTo>
                <a:lnTo>
                  <a:pt x="63790" y="40858"/>
                </a:lnTo>
                <a:lnTo>
                  <a:pt x="65520" y="41381"/>
                </a:lnTo>
                <a:lnTo>
                  <a:pt x="67411" y="41896"/>
                </a:lnTo>
                <a:lnTo>
                  <a:pt x="69134" y="42757"/>
                </a:lnTo>
                <a:lnTo>
                  <a:pt x="70687" y="43795"/>
                </a:lnTo>
                <a:lnTo>
                  <a:pt x="72240" y="44826"/>
                </a:lnTo>
                <a:lnTo>
                  <a:pt x="73792" y="46209"/>
                </a:lnTo>
                <a:lnTo>
                  <a:pt x="75169" y="47755"/>
                </a:lnTo>
                <a:lnTo>
                  <a:pt x="76207" y="49308"/>
                </a:lnTo>
                <a:lnTo>
                  <a:pt x="77237" y="50861"/>
                </a:lnTo>
                <a:lnTo>
                  <a:pt x="78098" y="52584"/>
                </a:lnTo>
                <a:lnTo>
                  <a:pt x="78621" y="54483"/>
                </a:lnTo>
                <a:lnTo>
                  <a:pt x="79136" y="56205"/>
                </a:lnTo>
                <a:lnTo>
                  <a:pt x="79482" y="58104"/>
                </a:lnTo>
                <a:lnTo>
                  <a:pt x="79482" y="59996"/>
                </a:lnTo>
                <a:lnTo>
                  <a:pt x="79482" y="61895"/>
                </a:lnTo>
                <a:lnTo>
                  <a:pt x="79136" y="63794"/>
                </a:lnTo>
                <a:lnTo>
                  <a:pt x="78621" y="65516"/>
                </a:lnTo>
                <a:lnTo>
                  <a:pt x="78098" y="67415"/>
                </a:lnTo>
                <a:lnTo>
                  <a:pt x="77237" y="69138"/>
                </a:lnTo>
                <a:lnTo>
                  <a:pt x="76207" y="70691"/>
                </a:lnTo>
                <a:lnTo>
                  <a:pt x="75169" y="72237"/>
                </a:lnTo>
                <a:lnTo>
                  <a:pt x="73792" y="73790"/>
                </a:lnTo>
                <a:lnTo>
                  <a:pt x="72240" y="75173"/>
                </a:lnTo>
                <a:lnTo>
                  <a:pt x="70687" y="76204"/>
                </a:lnTo>
                <a:lnTo>
                  <a:pt x="69134" y="77242"/>
                </a:lnTo>
                <a:lnTo>
                  <a:pt x="67411" y="78103"/>
                </a:lnTo>
                <a:lnTo>
                  <a:pt x="65520" y="78618"/>
                </a:lnTo>
                <a:lnTo>
                  <a:pt x="63790" y="79134"/>
                </a:lnTo>
                <a:lnTo>
                  <a:pt x="61898" y="79479"/>
                </a:lnTo>
                <a:lnTo>
                  <a:pt x="58101" y="79479"/>
                </a:lnTo>
                <a:lnTo>
                  <a:pt x="56209" y="79134"/>
                </a:lnTo>
                <a:lnTo>
                  <a:pt x="54487" y="78618"/>
                </a:lnTo>
                <a:lnTo>
                  <a:pt x="52588" y="78103"/>
                </a:lnTo>
                <a:lnTo>
                  <a:pt x="50865" y="77242"/>
                </a:lnTo>
                <a:lnTo>
                  <a:pt x="49312" y="76204"/>
                </a:lnTo>
                <a:lnTo>
                  <a:pt x="47760" y="75173"/>
                </a:lnTo>
                <a:lnTo>
                  <a:pt x="46207" y="73790"/>
                </a:lnTo>
                <a:lnTo>
                  <a:pt x="44830" y="72237"/>
                </a:lnTo>
                <a:lnTo>
                  <a:pt x="43792" y="70691"/>
                </a:lnTo>
                <a:lnTo>
                  <a:pt x="42762" y="69138"/>
                </a:lnTo>
                <a:lnTo>
                  <a:pt x="41901" y="67415"/>
                </a:lnTo>
                <a:lnTo>
                  <a:pt x="41378" y="65516"/>
                </a:lnTo>
                <a:lnTo>
                  <a:pt x="40863" y="63794"/>
                </a:lnTo>
                <a:lnTo>
                  <a:pt x="40517" y="61895"/>
                </a:lnTo>
                <a:lnTo>
                  <a:pt x="40517" y="59996"/>
                </a:lnTo>
                <a:lnTo>
                  <a:pt x="40517" y="58104"/>
                </a:lnTo>
                <a:lnTo>
                  <a:pt x="40863" y="56205"/>
                </a:lnTo>
                <a:lnTo>
                  <a:pt x="41378" y="54483"/>
                </a:lnTo>
                <a:lnTo>
                  <a:pt x="41901" y="52584"/>
                </a:lnTo>
                <a:lnTo>
                  <a:pt x="42762" y="50861"/>
                </a:lnTo>
                <a:lnTo>
                  <a:pt x="43792" y="49308"/>
                </a:lnTo>
                <a:lnTo>
                  <a:pt x="44830" y="47755"/>
                </a:lnTo>
                <a:lnTo>
                  <a:pt x="46207" y="46209"/>
                </a:lnTo>
                <a:lnTo>
                  <a:pt x="47760" y="44826"/>
                </a:lnTo>
                <a:lnTo>
                  <a:pt x="49312" y="43795"/>
                </a:lnTo>
                <a:lnTo>
                  <a:pt x="50865" y="42757"/>
                </a:lnTo>
                <a:lnTo>
                  <a:pt x="52588" y="41896"/>
                </a:lnTo>
                <a:lnTo>
                  <a:pt x="54487" y="41381"/>
                </a:lnTo>
                <a:lnTo>
                  <a:pt x="56209" y="40858"/>
                </a:lnTo>
                <a:lnTo>
                  <a:pt x="58101" y="40520"/>
                </a:lnTo>
                <a:close/>
                <a:moveTo>
                  <a:pt x="55863" y="0"/>
                </a:moveTo>
                <a:lnTo>
                  <a:pt x="54656" y="176"/>
                </a:lnTo>
                <a:lnTo>
                  <a:pt x="53618" y="515"/>
                </a:lnTo>
                <a:lnTo>
                  <a:pt x="52757" y="1037"/>
                </a:lnTo>
                <a:lnTo>
                  <a:pt x="51727" y="1722"/>
                </a:lnTo>
                <a:lnTo>
                  <a:pt x="51035" y="2414"/>
                </a:lnTo>
                <a:lnTo>
                  <a:pt x="50343" y="3451"/>
                </a:lnTo>
                <a:lnTo>
                  <a:pt x="50004" y="4482"/>
                </a:lnTo>
                <a:lnTo>
                  <a:pt x="49658" y="5520"/>
                </a:lnTo>
                <a:lnTo>
                  <a:pt x="48275" y="17930"/>
                </a:lnTo>
                <a:lnTo>
                  <a:pt x="45861" y="18622"/>
                </a:lnTo>
                <a:lnTo>
                  <a:pt x="43277" y="19652"/>
                </a:lnTo>
                <a:lnTo>
                  <a:pt x="40863" y="20690"/>
                </a:lnTo>
                <a:lnTo>
                  <a:pt x="38449" y="21897"/>
                </a:lnTo>
                <a:lnTo>
                  <a:pt x="28792" y="14309"/>
                </a:lnTo>
                <a:lnTo>
                  <a:pt x="27762" y="13624"/>
                </a:lnTo>
                <a:lnTo>
                  <a:pt x="26724" y="13278"/>
                </a:lnTo>
                <a:lnTo>
                  <a:pt x="25694" y="12932"/>
                </a:lnTo>
                <a:lnTo>
                  <a:pt x="24656" y="12932"/>
                </a:lnTo>
                <a:lnTo>
                  <a:pt x="23449" y="13101"/>
                </a:lnTo>
                <a:lnTo>
                  <a:pt x="22418" y="13447"/>
                </a:lnTo>
                <a:lnTo>
                  <a:pt x="21381" y="13963"/>
                </a:lnTo>
                <a:lnTo>
                  <a:pt x="20520" y="14654"/>
                </a:lnTo>
                <a:lnTo>
                  <a:pt x="14661" y="20521"/>
                </a:lnTo>
                <a:lnTo>
                  <a:pt x="13969" y="21382"/>
                </a:lnTo>
                <a:lnTo>
                  <a:pt x="13454" y="22413"/>
                </a:lnTo>
                <a:lnTo>
                  <a:pt x="13108" y="23450"/>
                </a:lnTo>
                <a:lnTo>
                  <a:pt x="12938" y="24657"/>
                </a:lnTo>
                <a:lnTo>
                  <a:pt x="12938" y="25688"/>
                </a:lnTo>
                <a:lnTo>
                  <a:pt x="13277" y="26726"/>
                </a:lnTo>
                <a:lnTo>
                  <a:pt x="13623" y="27756"/>
                </a:lnTo>
                <a:lnTo>
                  <a:pt x="14315" y="28794"/>
                </a:lnTo>
                <a:lnTo>
                  <a:pt x="21903" y="38451"/>
                </a:lnTo>
                <a:lnTo>
                  <a:pt x="20696" y="40858"/>
                </a:lnTo>
                <a:lnTo>
                  <a:pt x="19658" y="43273"/>
                </a:lnTo>
                <a:lnTo>
                  <a:pt x="18628" y="45863"/>
                </a:lnTo>
                <a:lnTo>
                  <a:pt x="17936" y="48278"/>
                </a:lnTo>
                <a:lnTo>
                  <a:pt x="5520" y="49654"/>
                </a:lnTo>
                <a:lnTo>
                  <a:pt x="4489" y="50000"/>
                </a:lnTo>
                <a:lnTo>
                  <a:pt x="3451" y="50346"/>
                </a:lnTo>
                <a:lnTo>
                  <a:pt x="2421" y="51031"/>
                </a:lnTo>
                <a:lnTo>
                  <a:pt x="1729" y="51723"/>
                </a:lnTo>
                <a:lnTo>
                  <a:pt x="1037" y="52760"/>
                </a:lnTo>
                <a:lnTo>
                  <a:pt x="522" y="53621"/>
                </a:lnTo>
                <a:lnTo>
                  <a:pt x="176" y="54652"/>
                </a:lnTo>
                <a:lnTo>
                  <a:pt x="7" y="55859"/>
                </a:lnTo>
                <a:lnTo>
                  <a:pt x="7" y="64140"/>
                </a:lnTo>
                <a:lnTo>
                  <a:pt x="176" y="65347"/>
                </a:lnTo>
                <a:lnTo>
                  <a:pt x="522" y="66378"/>
                </a:lnTo>
                <a:lnTo>
                  <a:pt x="1037" y="67239"/>
                </a:lnTo>
                <a:lnTo>
                  <a:pt x="1729" y="68276"/>
                </a:lnTo>
                <a:lnTo>
                  <a:pt x="2421" y="68961"/>
                </a:lnTo>
                <a:lnTo>
                  <a:pt x="3451" y="69653"/>
                </a:lnTo>
                <a:lnTo>
                  <a:pt x="4489" y="69999"/>
                </a:lnTo>
                <a:lnTo>
                  <a:pt x="5520" y="70345"/>
                </a:lnTo>
                <a:lnTo>
                  <a:pt x="17936" y="71721"/>
                </a:lnTo>
                <a:lnTo>
                  <a:pt x="18628" y="74136"/>
                </a:lnTo>
                <a:lnTo>
                  <a:pt x="19658" y="76719"/>
                </a:lnTo>
                <a:lnTo>
                  <a:pt x="20696" y="79134"/>
                </a:lnTo>
                <a:lnTo>
                  <a:pt x="21903" y="81548"/>
                </a:lnTo>
                <a:lnTo>
                  <a:pt x="14315" y="91205"/>
                </a:lnTo>
                <a:lnTo>
                  <a:pt x="13623" y="92243"/>
                </a:lnTo>
                <a:lnTo>
                  <a:pt x="13277" y="93273"/>
                </a:lnTo>
                <a:lnTo>
                  <a:pt x="12938" y="94311"/>
                </a:lnTo>
                <a:lnTo>
                  <a:pt x="12938" y="95342"/>
                </a:lnTo>
                <a:lnTo>
                  <a:pt x="13108" y="96549"/>
                </a:lnTo>
                <a:lnTo>
                  <a:pt x="13454" y="97586"/>
                </a:lnTo>
                <a:lnTo>
                  <a:pt x="13969" y="98617"/>
                </a:lnTo>
                <a:lnTo>
                  <a:pt x="14661" y="99478"/>
                </a:lnTo>
                <a:lnTo>
                  <a:pt x="20520" y="105345"/>
                </a:lnTo>
                <a:lnTo>
                  <a:pt x="21381" y="106029"/>
                </a:lnTo>
                <a:lnTo>
                  <a:pt x="22418" y="106552"/>
                </a:lnTo>
                <a:lnTo>
                  <a:pt x="23449" y="106890"/>
                </a:lnTo>
                <a:lnTo>
                  <a:pt x="24656" y="107067"/>
                </a:lnTo>
                <a:lnTo>
                  <a:pt x="25694" y="107067"/>
                </a:lnTo>
                <a:lnTo>
                  <a:pt x="26724" y="106721"/>
                </a:lnTo>
                <a:lnTo>
                  <a:pt x="27762" y="106375"/>
                </a:lnTo>
                <a:lnTo>
                  <a:pt x="28792" y="105860"/>
                </a:lnTo>
                <a:lnTo>
                  <a:pt x="38449" y="98102"/>
                </a:lnTo>
                <a:lnTo>
                  <a:pt x="40863" y="99309"/>
                </a:lnTo>
                <a:lnTo>
                  <a:pt x="43277" y="100340"/>
                </a:lnTo>
                <a:lnTo>
                  <a:pt x="45861" y="101377"/>
                </a:lnTo>
                <a:lnTo>
                  <a:pt x="48275" y="102069"/>
                </a:lnTo>
                <a:lnTo>
                  <a:pt x="49658" y="114479"/>
                </a:lnTo>
                <a:lnTo>
                  <a:pt x="50004" y="115517"/>
                </a:lnTo>
                <a:lnTo>
                  <a:pt x="50343" y="116548"/>
                </a:lnTo>
                <a:lnTo>
                  <a:pt x="51035" y="117585"/>
                </a:lnTo>
                <a:lnTo>
                  <a:pt x="51727" y="118270"/>
                </a:lnTo>
                <a:lnTo>
                  <a:pt x="52757" y="118962"/>
                </a:lnTo>
                <a:lnTo>
                  <a:pt x="53618" y="119477"/>
                </a:lnTo>
                <a:lnTo>
                  <a:pt x="54656" y="119823"/>
                </a:lnTo>
                <a:lnTo>
                  <a:pt x="55863" y="120000"/>
                </a:lnTo>
                <a:lnTo>
                  <a:pt x="64136" y="120000"/>
                </a:lnTo>
                <a:lnTo>
                  <a:pt x="65343" y="119823"/>
                </a:lnTo>
                <a:lnTo>
                  <a:pt x="66381" y="119477"/>
                </a:lnTo>
                <a:lnTo>
                  <a:pt x="67242" y="118962"/>
                </a:lnTo>
                <a:lnTo>
                  <a:pt x="68272" y="118270"/>
                </a:lnTo>
                <a:lnTo>
                  <a:pt x="68964" y="117585"/>
                </a:lnTo>
                <a:lnTo>
                  <a:pt x="69656" y="116548"/>
                </a:lnTo>
                <a:lnTo>
                  <a:pt x="70002" y="115517"/>
                </a:lnTo>
                <a:lnTo>
                  <a:pt x="70341" y="114479"/>
                </a:lnTo>
                <a:lnTo>
                  <a:pt x="71724" y="102069"/>
                </a:lnTo>
                <a:lnTo>
                  <a:pt x="74138" y="101377"/>
                </a:lnTo>
                <a:lnTo>
                  <a:pt x="76722" y="100340"/>
                </a:lnTo>
                <a:lnTo>
                  <a:pt x="79136" y="99309"/>
                </a:lnTo>
                <a:lnTo>
                  <a:pt x="81550" y="98102"/>
                </a:lnTo>
                <a:lnTo>
                  <a:pt x="91207" y="105860"/>
                </a:lnTo>
                <a:lnTo>
                  <a:pt x="92237" y="106375"/>
                </a:lnTo>
                <a:lnTo>
                  <a:pt x="93275" y="106721"/>
                </a:lnTo>
                <a:lnTo>
                  <a:pt x="94305" y="107067"/>
                </a:lnTo>
                <a:lnTo>
                  <a:pt x="95343" y="107067"/>
                </a:lnTo>
                <a:lnTo>
                  <a:pt x="96550" y="106890"/>
                </a:lnTo>
                <a:lnTo>
                  <a:pt x="97581" y="106552"/>
                </a:lnTo>
                <a:lnTo>
                  <a:pt x="98618" y="106029"/>
                </a:lnTo>
                <a:lnTo>
                  <a:pt x="99480" y="105345"/>
                </a:lnTo>
                <a:lnTo>
                  <a:pt x="105338" y="99478"/>
                </a:lnTo>
                <a:lnTo>
                  <a:pt x="106030" y="98617"/>
                </a:lnTo>
                <a:lnTo>
                  <a:pt x="106545" y="97586"/>
                </a:lnTo>
                <a:lnTo>
                  <a:pt x="106891" y="96549"/>
                </a:lnTo>
                <a:lnTo>
                  <a:pt x="107068" y="95342"/>
                </a:lnTo>
                <a:lnTo>
                  <a:pt x="107068" y="94311"/>
                </a:lnTo>
                <a:lnTo>
                  <a:pt x="106722" y="93273"/>
                </a:lnTo>
                <a:lnTo>
                  <a:pt x="106376" y="92243"/>
                </a:lnTo>
                <a:lnTo>
                  <a:pt x="105861" y="91205"/>
                </a:lnTo>
                <a:lnTo>
                  <a:pt x="98103" y="81548"/>
                </a:lnTo>
                <a:lnTo>
                  <a:pt x="99303" y="79134"/>
                </a:lnTo>
                <a:lnTo>
                  <a:pt x="100341" y="76719"/>
                </a:lnTo>
                <a:lnTo>
                  <a:pt x="101378" y="74136"/>
                </a:lnTo>
                <a:lnTo>
                  <a:pt x="102063" y="71721"/>
                </a:lnTo>
                <a:lnTo>
                  <a:pt x="114480" y="70345"/>
                </a:lnTo>
                <a:lnTo>
                  <a:pt x="115510" y="69999"/>
                </a:lnTo>
                <a:lnTo>
                  <a:pt x="116548" y="69653"/>
                </a:lnTo>
                <a:lnTo>
                  <a:pt x="117578" y="68961"/>
                </a:lnTo>
                <a:lnTo>
                  <a:pt x="118270" y="68276"/>
                </a:lnTo>
                <a:lnTo>
                  <a:pt x="118962" y="67239"/>
                </a:lnTo>
                <a:lnTo>
                  <a:pt x="119477" y="66378"/>
                </a:lnTo>
                <a:lnTo>
                  <a:pt x="119823" y="65347"/>
                </a:lnTo>
                <a:lnTo>
                  <a:pt x="119992" y="64140"/>
                </a:lnTo>
                <a:lnTo>
                  <a:pt x="119992" y="55859"/>
                </a:lnTo>
                <a:lnTo>
                  <a:pt x="119823" y="54652"/>
                </a:lnTo>
                <a:lnTo>
                  <a:pt x="119477" y="53621"/>
                </a:lnTo>
                <a:lnTo>
                  <a:pt x="118962" y="52760"/>
                </a:lnTo>
                <a:lnTo>
                  <a:pt x="118270" y="51723"/>
                </a:lnTo>
                <a:lnTo>
                  <a:pt x="117578" y="51031"/>
                </a:lnTo>
                <a:lnTo>
                  <a:pt x="116548" y="50346"/>
                </a:lnTo>
                <a:lnTo>
                  <a:pt x="115510" y="50000"/>
                </a:lnTo>
                <a:lnTo>
                  <a:pt x="114480" y="49654"/>
                </a:lnTo>
                <a:lnTo>
                  <a:pt x="102063" y="48278"/>
                </a:lnTo>
                <a:lnTo>
                  <a:pt x="101378" y="45863"/>
                </a:lnTo>
                <a:lnTo>
                  <a:pt x="100341" y="43273"/>
                </a:lnTo>
                <a:lnTo>
                  <a:pt x="99303" y="40858"/>
                </a:lnTo>
                <a:lnTo>
                  <a:pt x="98103" y="38451"/>
                </a:lnTo>
                <a:lnTo>
                  <a:pt x="105861" y="28794"/>
                </a:lnTo>
                <a:lnTo>
                  <a:pt x="106376" y="27756"/>
                </a:lnTo>
                <a:lnTo>
                  <a:pt x="106722" y="26726"/>
                </a:lnTo>
                <a:lnTo>
                  <a:pt x="107068" y="25688"/>
                </a:lnTo>
                <a:lnTo>
                  <a:pt x="107068" y="24657"/>
                </a:lnTo>
                <a:lnTo>
                  <a:pt x="106891" y="23450"/>
                </a:lnTo>
                <a:lnTo>
                  <a:pt x="106545" y="22413"/>
                </a:lnTo>
                <a:lnTo>
                  <a:pt x="106030" y="21382"/>
                </a:lnTo>
                <a:lnTo>
                  <a:pt x="105338" y="20521"/>
                </a:lnTo>
                <a:lnTo>
                  <a:pt x="99480" y="14654"/>
                </a:lnTo>
                <a:lnTo>
                  <a:pt x="98618" y="13963"/>
                </a:lnTo>
                <a:lnTo>
                  <a:pt x="97581" y="13447"/>
                </a:lnTo>
                <a:lnTo>
                  <a:pt x="96550" y="13101"/>
                </a:lnTo>
                <a:lnTo>
                  <a:pt x="95343" y="12932"/>
                </a:lnTo>
                <a:lnTo>
                  <a:pt x="94305" y="12932"/>
                </a:lnTo>
                <a:lnTo>
                  <a:pt x="93275" y="13278"/>
                </a:lnTo>
                <a:lnTo>
                  <a:pt x="92237" y="13624"/>
                </a:lnTo>
                <a:lnTo>
                  <a:pt x="91207" y="14309"/>
                </a:lnTo>
                <a:lnTo>
                  <a:pt x="81550" y="21897"/>
                </a:lnTo>
                <a:lnTo>
                  <a:pt x="79136" y="20690"/>
                </a:lnTo>
                <a:lnTo>
                  <a:pt x="76722" y="19652"/>
                </a:lnTo>
                <a:lnTo>
                  <a:pt x="74138" y="18622"/>
                </a:lnTo>
                <a:lnTo>
                  <a:pt x="71724" y="17930"/>
                </a:lnTo>
                <a:lnTo>
                  <a:pt x="70341" y="5520"/>
                </a:lnTo>
                <a:lnTo>
                  <a:pt x="70002" y="4482"/>
                </a:lnTo>
                <a:lnTo>
                  <a:pt x="69656" y="3451"/>
                </a:lnTo>
                <a:lnTo>
                  <a:pt x="68964" y="2414"/>
                </a:lnTo>
                <a:lnTo>
                  <a:pt x="68272" y="1722"/>
                </a:lnTo>
                <a:lnTo>
                  <a:pt x="67242" y="1037"/>
                </a:lnTo>
                <a:lnTo>
                  <a:pt x="66381" y="515"/>
                </a:lnTo>
                <a:lnTo>
                  <a:pt x="65343" y="176"/>
                </a:lnTo>
                <a:lnTo>
                  <a:pt x="64136" y="0"/>
                </a:lnTo>
                <a:close/>
              </a:path>
            </a:pathLst>
          </a:custGeom>
          <a:solidFill>
            <a:srgbClr val="18476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8" name="Google Shape;168;p2"/>
          <p:cNvGrpSpPr/>
          <p:nvPr/>
        </p:nvGrpSpPr>
        <p:grpSpPr>
          <a:xfrm>
            <a:off x="5772008" y="4056440"/>
            <a:ext cx="573942" cy="550550"/>
            <a:chOff x="5241175" y="4959100"/>
            <a:chExt cx="539775" cy="517775"/>
          </a:xfrm>
        </p:grpSpPr>
        <p:sp>
          <p:nvSpPr>
            <p:cNvPr id="169" name="Google Shape;169;p2"/>
            <p:cNvSpPr/>
            <p:nvPr/>
          </p:nvSpPr>
          <p:spPr>
            <a:xfrm>
              <a:off x="5575150" y="4959100"/>
              <a:ext cx="161225" cy="178300"/>
            </a:xfrm>
            <a:custGeom>
              <a:rect b="b" l="l" r="r" t="t"/>
              <a:pathLst>
                <a:path extrusionOk="0" h="120000" w="120000">
                  <a:moveTo>
                    <a:pt x="86357" y="0"/>
                  </a:moveTo>
                  <a:lnTo>
                    <a:pt x="83175" y="420"/>
                  </a:lnTo>
                  <a:lnTo>
                    <a:pt x="79993" y="824"/>
                  </a:lnTo>
                  <a:lnTo>
                    <a:pt x="76811" y="1648"/>
                  </a:lnTo>
                  <a:lnTo>
                    <a:pt x="73630" y="2473"/>
                  </a:lnTo>
                  <a:lnTo>
                    <a:pt x="70448" y="3701"/>
                  </a:lnTo>
                  <a:lnTo>
                    <a:pt x="67731" y="5350"/>
                  </a:lnTo>
                  <a:lnTo>
                    <a:pt x="65442" y="6982"/>
                  </a:lnTo>
                  <a:lnTo>
                    <a:pt x="63172" y="9052"/>
                  </a:lnTo>
                  <a:lnTo>
                    <a:pt x="60902" y="11104"/>
                  </a:lnTo>
                  <a:lnTo>
                    <a:pt x="59078" y="13561"/>
                  </a:lnTo>
                  <a:lnTo>
                    <a:pt x="57273" y="16034"/>
                  </a:lnTo>
                  <a:lnTo>
                    <a:pt x="55915" y="18491"/>
                  </a:lnTo>
                  <a:lnTo>
                    <a:pt x="54538" y="21368"/>
                  </a:lnTo>
                  <a:lnTo>
                    <a:pt x="54092" y="24245"/>
                  </a:lnTo>
                  <a:lnTo>
                    <a:pt x="53626" y="27122"/>
                  </a:lnTo>
                  <a:lnTo>
                    <a:pt x="53180" y="30420"/>
                  </a:lnTo>
                  <a:lnTo>
                    <a:pt x="53626" y="34929"/>
                  </a:lnTo>
                  <a:lnTo>
                    <a:pt x="55003" y="39455"/>
                  </a:lnTo>
                  <a:lnTo>
                    <a:pt x="56808" y="43561"/>
                  </a:lnTo>
                  <a:lnTo>
                    <a:pt x="59078" y="47263"/>
                  </a:lnTo>
                  <a:lnTo>
                    <a:pt x="0" y="110140"/>
                  </a:lnTo>
                  <a:lnTo>
                    <a:pt x="6828" y="114649"/>
                  </a:lnTo>
                  <a:lnTo>
                    <a:pt x="13192" y="120000"/>
                  </a:lnTo>
                  <a:lnTo>
                    <a:pt x="72271" y="57526"/>
                  </a:lnTo>
                  <a:lnTo>
                    <a:pt x="75453" y="58771"/>
                  </a:lnTo>
                  <a:lnTo>
                    <a:pt x="79082" y="59596"/>
                  </a:lnTo>
                  <a:lnTo>
                    <a:pt x="82710" y="60000"/>
                  </a:lnTo>
                  <a:lnTo>
                    <a:pt x="86357" y="60403"/>
                  </a:lnTo>
                  <a:lnTo>
                    <a:pt x="89986" y="60000"/>
                  </a:lnTo>
                  <a:lnTo>
                    <a:pt x="93167" y="59596"/>
                  </a:lnTo>
                  <a:lnTo>
                    <a:pt x="96349" y="59175"/>
                  </a:lnTo>
                  <a:lnTo>
                    <a:pt x="99531" y="57947"/>
                  </a:lnTo>
                  <a:lnTo>
                    <a:pt x="102267" y="56719"/>
                  </a:lnTo>
                  <a:lnTo>
                    <a:pt x="104983" y="55070"/>
                  </a:lnTo>
                  <a:lnTo>
                    <a:pt x="107719" y="53421"/>
                  </a:lnTo>
                  <a:lnTo>
                    <a:pt x="109989" y="51368"/>
                  </a:lnTo>
                  <a:lnTo>
                    <a:pt x="112259" y="49315"/>
                  </a:lnTo>
                  <a:lnTo>
                    <a:pt x="114082" y="47263"/>
                  </a:lnTo>
                  <a:lnTo>
                    <a:pt x="115887" y="44385"/>
                  </a:lnTo>
                  <a:lnTo>
                    <a:pt x="117264" y="41912"/>
                  </a:lnTo>
                  <a:lnTo>
                    <a:pt x="118157" y="39035"/>
                  </a:lnTo>
                  <a:lnTo>
                    <a:pt x="119069" y="36158"/>
                  </a:lnTo>
                  <a:lnTo>
                    <a:pt x="119534" y="33297"/>
                  </a:lnTo>
                  <a:lnTo>
                    <a:pt x="119981" y="30420"/>
                  </a:lnTo>
                  <a:lnTo>
                    <a:pt x="119534" y="27122"/>
                  </a:lnTo>
                  <a:lnTo>
                    <a:pt x="119069" y="24245"/>
                  </a:lnTo>
                  <a:lnTo>
                    <a:pt x="118157" y="21368"/>
                  </a:lnTo>
                  <a:lnTo>
                    <a:pt x="117264" y="18491"/>
                  </a:lnTo>
                  <a:lnTo>
                    <a:pt x="115887" y="16034"/>
                  </a:lnTo>
                  <a:lnTo>
                    <a:pt x="114082" y="13561"/>
                  </a:lnTo>
                  <a:lnTo>
                    <a:pt x="112259" y="11104"/>
                  </a:lnTo>
                  <a:lnTo>
                    <a:pt x="109989" y="9052"/>
                  </a:lnTo>
                  <a:lnTo>
                    <a:pt x="107719" y="6982"/>
                  </a:lnTo>
                  <a:lnTo>
                    <a:pt x="104983" y="5350"/>
                  </a:lnTo>
                  <a:lnTo>
                    <a:pt x="102267" y="3701"/>
                  </a:lnTo>
                  <a:lnTo>
                    <a:pt x="99531" y="2473"/>
                  </a:lnTo>
                  <a:lnTo>
                    <a:pt x="96349" y="1648"/>
                  </a:lnTo>
                  <a:lnTo>
                    <a:pt x="93167" y="824"/>
                  </a:lnTo>
                  <a:lnTo>
                    <a:pt x="89986" y="420"/>
                  </a:lnTo>
                  <a:lnTo>
                    <a:pt x="86357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5330925" y="4985350"/>
              <a:ext cx="128250" cy="148400"/>
            </a:xfrm>
            <a:custGeom>
              <a:rect b="b" l="l" r="r" t="t"/>
              <a:pathLst>
                <a:path extrusionOk="0" h="120000" w="120000">
                  <a:moveTo>
                    <a:pt x="36561" y="0"/>
                  </a:moveTo>
                  <a:lnTo>
                    <a:pt x="32561" y="505"/>
                  </a:lnTo>
                  <a:lnTo>
                    <a:pt x="28561" y="1495"/>
                  </a:lnTo>
                  <a:lnTo>
                    <a:pt x="25146" y="2971"/>
                  </a:lnTo>
                  <a:lnTo>
                    <a:pt x="21146" y="4447"/>
                  </a:lnTo>
                  <a:lnTo>
                    <a:pt x="17707" y="6428"/>
                  </a:lnTo>
                  <a:lnTo>
                    <a:pt x="14853" y="8409"/>
                  </a:lnTo>
                  <a:lnTo>
                    <a:pt x="12000" y="10876"/>
                  </a:lnTo>
                  <a:lnTo>
                    <a:pt x="9146" y="13342"/>
                  </a:lnTo>
                  <a:lnTo>
                    <a:pt x="6853" y="16293"/>
                  </a:lnTo>
                  <a:lnTo>
                    <a:pt x="4584" y="19265"/>
                  </a:lnTo>
                  <a:lnTo>
                    <a:pt x="2853" y="22216"/>
                  </a:lnTo>
                  <a:lnTo>
                    <a:pt x="1730" y="25673"/>
                  </a:lnTo>
                  <a:lnTo>
                    <a:pt x="584" y="29636"/>
                  </a:lnTo>
                  <a:lnTo>
                    <a:pt x="0" y="33092"/>
                  </a:lnTo>
                  <a:lnTo>
                    <a:pt x="0" y="36549"/>
                  </a:lnTo>
                  <a:lnTo>
                    <a:pt x="0" y="40491"/>
                  </a:lnTo>
                  <a:lnTo>
                    <a:pt x="584" y="43948"/>
                  </a:lnTo>
                  <a:lnTo>
                    <a:pt x="1730" y="47405"/>
                  </a:lnTo>
                  <a:lnTo>
                    <a:pt x="3438" y="50377"/>
                  </a:lnTo>
                  <a:lnTo>
                    <a:pt x="5146" y="53834"/>
                  </a:lnTo>
                  <a:lnTo>
                    <a:pt x="7438" y="56300"/>
                  </a:lnTo>
                  <a:lnTo>
                    <a:pt x="9707" y="59252"/>
                  </a:lnTo>
                  <a:lnTo>
                    <a:pt x="12584" y="61718"/>
                  </a:lnTo>
                  <a:lnTo>
                    <a:pt x="15438" y="64184"/>
                  </a:lnTo>
                  <a:lnTo>
                    <a:pt x="18853" y="66165"/>
                  </a:lnTo>
                  <a:lnTo>
                    <a:pt x="22292" y="68146"/>
                  </a:lnTo>
                  <a:lnTo>
                    <a:pt x="25707" y="69622"/>
                  </a:lnTo>
                  <a:lnTo>
                    <a:pt x="29707" y="70613"/>
                  </a:lnTo>
                  <a:lnTo>
                    <a:pt x="34292" y="71603"/>
                  </a:lnTo>
                  <a:lnTo>
                    <a:pt x="40000" y="72088"/>
                  </a:lnTo>
                  <a:lnTo>
                    <a:pt x="46292" y="72088"/>
                  </a:lnTo>
                  <a:lnTo>
                    <a:pt x="52000" y="71098"/>
                  </a:lnTo>
                  <a:lnTo>
                    <a:pt x="57707" y="69622"/>
                  </a:lnTo>
                  <a:lnTo>
                    <a:pt x="102830" y="119979"/>
                  </a:lnTo>
                  <a:lnTo>
                    <a:pt x="110830" y="114056"/>
                  </a:lnTo>
                  <a:lnTo>
                    <a:pt x="119976" y="108638"/>
                  </a:lnTo>
                  <a:lnTo>
                    <a:pt x="74853" y="57776"/>
                  </a:lnTo>
                  <a:lnTo>
                    <a:pt x="77707" y="54319"/>
                  </a:lnTo>
                  <a:lnTo>
                    <a:pt x="79976" y="50862"/>
                  </a:lnTo>
                  <a:lnTo>
                    <a:pt x="81707" y="46920"/>
                  </a:lnTo>
                  <a:lnTo>
                    <a:pt x="82853" y="42473"/>
                  </a:lnTo>
                  <a:lnTo>
                    <a:pt x="83415" y="39016"/>
                  </a:lnTo>
                  <a:lnTo>
                    <a:pt x="83415" y="35053"/>
                  </a:lnTo>
                  <a:lnTo>
                    <a:pt x="83415" y="31617"/>
                  </a:lnTo>
                  <a:lnTo>
                    <a:pt x="82269" y="28160"/>
                  </a:lnTo>
                  <a:lnTo>
                    <a:pt x="81122" y="24703"/>
                  </a:lnTo>
                  <a:lnTo>
                    <a:pt x="79976" y="21731"/>
                  </a:lnTo>
                  <a:lnTo>
                    <a:pt x="78269" y="18274"/>
                  </a:lnTo>
                  <a:lnTo>
                    <a:pt x="76000" y="15323"/>
                  </a:lnTo>
                  <a:lnTo>
                    <a:pt x="73707" y="12836"/>
                  </a:lnTo>
                  <a:lnTo>
                    <a:pt x="70853" y="10370"/>
                  </a:lnTo>
                  <a:lnTo>
                    <a:pt x="68000" y="7904"/>
                  </a:lnTo>
                  <a:lnTo>
                    <a:pt x="64561" y="5943"/>
                  </a:lnTo>
                  <a:lnTo>
                    <a:pt x="61146" y="3962"/>
                  </a:lnTo>
                  <a:lnTo>
                    <a:pt x="57146" y="2486"/>
                  </a:lnTo>
                  <a:lnTo>
                    <a:pt x="53146" y="1495"/>
                  </a:lnTo>
                  <a:lnTo>
                    <a:pt x="49146" y="505"/>
                  </a:lnTo>
                  <a:lnTo>
                    <a:pt x="45146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5241175" y="5241175"/>
              <a:ext cx="180125" cy="109325"/>
            </a:xfrm>
            <a:custGeom>
              <a:rect b="b" l="l" r="r" t="t"/>
              <a:pathLst>
                <a:path extrusionOk="0" h="120000" w="120000">
                  <a:moveTo>
                    <a:pt x="113904" y="27"/>
                  </a:moveTo>
                  <a:lnTo>
                    <a:pt x="53696" y="40914"/>
                  </a:lnTo>
                  <a:lnTo>
                    <a:pt x="51664" y="37539"/>
                  </a:lnTo>
                  <a:lnTo>
                    <a:pt x="49632" y="34191"/>
                  </a:lnTo>
                  <a:lnTo>
                    <a:pt x="47600" y="30843"/>
                  </a:lnTo>
                  <a:lnTo>
                    <a:pt x="44752" y="28154"/>
                  </a:lnTo>
                  <a:lnTo>
                    <a:pt x="42303" y="26151"/>
                  </a:lnTo>
                  <a:lnTo>
                    <a:pt x="39455" y="24148"/>
                  </a:lnTo>
                  <a:lnTo>
                    <a:pt x="36607" y="22803"/>
                  </a:lnTo>
                  <a:lnTo>
                    <a:pt x="33759" y="22144"/>
                  </a:lnTo>
                  <a:lnTo>
                    <a:pt x="30911" y="21458"/>
                  </a:lnTo>
                  <a:lnTo>
                    <a:pt x="28063" y="22144"/>
                  </a:lnTo>
                  <a:lnTo>
                    <a:pt x="25215" y="22144"/>
                  </a:lnTo>
                  <a:lnTo>
                    <a:pt x="22367" y="23489"/>
                  </a:lnTo>
                  <a:lnTo>
                    <a:pt x="19519" y="24806"/>
                  </a:lnTo>
                  <a:lnTo>
                    <a:pt x="17088" y="26837"/>
                  </a:lnTo>
                  <a:lnTo>
                    <a:pt x="14639" y="28840"/>
                  </a:lnTo>
                  <a:lnTo>
                    <a:pt x="12208" y="31529"/>
                  </a:lnTo>
                  <a:lnTo>
                    <a:pt x="9759" y="34877"/>
                  </a:lnTo>
                  <a:lnTo>
                    <a:pt x="7727" y="38225"/>
                  </a:lnTo>
                  <a:lnTo>
                    <a:pt x="5696" y="41573"/>
                  </a:lnTo>
                  <a:lnTo>
                    <a:pt x="4063" y="46265"/>
                  </a:lnTo>
                  <a:lnTo>
                    <a:pt x="2848" y="50272"/>
                  </a:lnTo>
                  <a:lnTo>
                    <a:pt x="1632" y="54964"/>
                  </a:lnTo>
                  <a:lnTo>
                    <a:pt x="816" y="59656"/>
                  </a:lnTo>
                  <a:lnTo>
                    <a:pt x="416" y="64349"/>
                  </a:lnTo>
                  <a:lnTo>
                    <a:pt x="0" y="69041"/>
                  </a:lnTo>
                  <a:lnTo>
                    <a:pt x="0" y="73734"/>
                  </a:lnTo>
                  <a:lnTo>
                    <a:pt x="416" y="78426"/>
                  </a:lnTo>
                  <a:lnTo>
                    <a:pt x="1215" y="83119"/>
                  </a:lnTo>
                  <a:lnTo>
                    <a:pt x="2031" y="87811"/>
                  </a:lnTo>
                  <a:lnTo>
                    <a:pt x="3247" y="91845"/>
                  </a:lnTo>
                  <a:lnTo>
                    <a:pt x="4480" y="96537"/>
                  </a:lnTo>
                  <a:lnTo>
                    <a:pt x="6095" y="99885"/>
                  </a:lnTo>
                  <a:lnTo>
                    <a:pt x="7727" y="103892"/>
                  </a:lnTo>
                  <a:lnTo>
                    <a:pt x="10176" y="107239"/>
                  </a:lnTo>
                  <a:lnTo>
                    <a:pt x="12208" y="110615"/>
                  </a:lnTo>
                  <a:lnTo>
                    <a:pt x="15056" y="113276"/>
                  </a:lnTo>
                  <a:lnTo>
                    <a:pt x="17487" y="115280"/>
                  </a:lnTo>
                  <a:lnTo>
                    <a:pt x="20335" y="117310"/>
                  </a:lnTo>
                  <a:lnTo>
                    <a:pt x="23183" y="118655"/>
                  </a:lnTo>
                  <a:lnTo>
                    <a:pt x="26031" y="119313"/>
                  </a:lnTo>
                  <a:lnTo>
                    <a:pt x="28879" y="119972"/>
                  </a:lnTo>
                  <a:lnTo>
                    <a:pt x="31727" y="119972"/>
                  </a:lnTo>
                  <a:lnTo>
                    <a:pt x="34575" y="119313"/>
                  </a:lnTo>
                  <a:lnTo>
                    <a:pt x="37424" y="117969"/>
                  </a:lnTo>
                  <a:lnTo>
                    <a:pt x="40272" y="116624"/>
                  </a:lnTo>
                  <a:lnTo>
                    <a:pt x="42720" y="115280"/>
                  </a:lnTo>
                  <a:lnTo>
                    <a:pt x="45151" y="112618"/>
                  </a:lnTo>
                  <a:lnTo>
                    <a:pt x="47600" y="109929"/>
                  </a:lnTo>
                  <a:lnTo>
                    <a:pt x="50031" y="107239"/>
                  </a:lnTo>
                  <a:lnTo>
                    <a:pt x="52063" y="103892"/>
                  </a:lnTo>
                  <a:lnTo>
                    <a:pt x="54095" y="99885"/>
                  </a:lnTo>
                  <a:lnTo>
                    <a:pt x="55727" y="95851"/>
                  </a:lnTo>
                  <a:lnTo>
                    <a:pt x="57759" y="87811"/>
                  </a:lnTo>
                  <a:lnTo>
                    <a:pt x="58975" y="80429"/>
                  </a:lnTo>
                  <a:lnTo>
                    <a:pt x="59791" y="72389"/>
                  </a:lnTo>
                  <a:lnTo>
                    <a:pt x="59392" y="64349"/>
                  </a:lnTo>
                  <a:lnTo>
                    <a:pt x="120000" y="23489"/>
                  </a:lnTo>
                  <a:lnTo>
                    <a:pt x="116335" y="12074"/>
                  </a:lnTo>
                  <a:lnTo>
                    <a:pt x="113904" y="27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5461575" y="5316900"/>
              <a:ext cx="89175" cy="159975"/>
            </a:xfrm>
            <a:custGeom>
              <a:rect b="b" l="l" r="r" t="t"/>
              <a:pathLst>
                <a:path extrusionOk="0" h="120000" w="120000">
                  <a:moveTo>
                    <a:pt x="50159" y="0"/>
                  </a:moveTo>
                  <a:lnTo>
                    <a:pt x="46862" y="53595"/>
                  </a:lnTo>
                  <a:lnTo>
                    <a:pt x="40302" y="54514"/>
                  </a:lnTo>
                  <a:lnTo>
                    <a:pt x="33708" y="56333"/>
                  </a:lnTo>
                  <a:lnTo>
                    <a:pt x="27148" y="58171"/>
                  </a:lnTo>
                  <a:lnTo>
                    <a:pt x="21396" y="60459"/>
                  </a:lnTo>
                  <a:lnTo>
                    <a:pt x="16450" y="62747"/>
                  </a:lnTo>
                  <a:lnTo>
                    <a:pt x="13187" y="65503"/>
                  </a:lnTo>
                  <a:lnTo>
                    <a:pt x="9049" y="68241"/>
                  </a:lnTo>
                  <a:lnTo>
                    <a:pt x="6593" y="70998"/>
                  </a:lnTo>
                  <a:lnTo>
                    <a:pt x="4137" y="73736"/>
                  </a:lnTo>
                  <a:lnTo>
                    <a:pt x="2489" y="76943"/>
                  </a:lnTo>
                  <a:lnTo>
                    <a:pt x="841" y="80150"/>
                  </a:lnTo>
                  <a:lnTo>
                    <a:pt x="33" y="83356"/>
                  </a:lnTo>
                  <a:lnTo>
                    <a:pt x="33" y="86563"/>
                  </a:lnTo>
                  <a:lnTo>
                    <a:pt x="33" y="89770"/>
                  </a:lnTo>
                  <a:lnTo>
                    <a:pt x="841" y="92977"/>
                  </a:lnTo>
                  <a:lnTo>
                    <a:pt x="2489" y="96183"/>
                  </a:lnTo>
                  <a:lnTo>
                    <a:pt x="4137" y="98940"/>
                  </a:lnTo>
                  <a:lnTo>
                    <a:pt x="6593" y="102147"/>
                  </a:lnTo>
                  <a:lnTo>
                    <a:pt x="9890" y="104885"/>
                  </a:lnTo>
                  <a:lnTo>
                    <a:pt x="13994" y="107641"/>
                  </a:lnTo>
                  <a:lnTo>
                    <a:pt x="18099" y="110379"/>
                  </a:lnTo>
                  <a:lnTo>
                    <a:pt x="22203" y="112667"/>
                  </a:lnTo>
                  <a:lnTo>
                    <a:pt x="27148" y="114505"/>
                  </a:lnTo>
                  <a:lnTo>
                    <a:pt x="32060" y="115874"/>
                  </a:lnTo>
                  <a:lnTo>
                    <a:pt x="37813" y="117243"/>
                  </a:lnTo>
                  <a:lnTo>
                    <a:pt x="42758" y="118631"/>
                  </a:lnTo>
                  <a:lnTo>
                    <a:pt x="48511" y="119081"/>
                  </a:lnTo>
                  <a:lnTo>
                    <a:pt x="54264" y="119549"/>
                  </a:lnTo>
                  <a:lnTo>
                    <a:pt x="60016" y="120000"/>
                  </a:lnTo>
                  <a:lnTo>
                    <a:pt x="65769" y="119549"/>
                  </a:lnTo>
                  <a:lnTo>
                    <a:pt x="71522" y="119081"/>
                  </a:lnTo>
                  <a:lnTo>
                    <a:pt x="77275" y="118162"/>
                  </a:lnTo>
                  <a:lnTo>
                    <a:pt x="83027" y="117243"/>
                  </a:lnTo>
                  <a:lnTo>
                    <a:pt x="87939" y="115874"/>
                  </a:lnTo>
                  <a:lnTo>
                    <a:pt x="93692" y="114055"/>
                  </a:lnTo>
                  <a:lnTo>
                    <a:pt x="98637" y="112217"/>
                  </a:lnTo>
                  <a:lnTo>
                    <a:pt x="102741" y="109929"/>
                  </a:lnTo>
                  <a:lnTo>
                    <a:pt x="106846" y="107172"/>
                  </a:lnTo>
                  <a:lnTo>
                    <a:pt x="110109" y="104435"/>
                  </a:lnTo>
                  <a:lnTo>
                    <a:pt x="113406" y="101678"/>
                  </a:lnTo>
                  <a:lnTo>
                    <a:pt x="115862" y="98940"/>
                  </a:lnTo>
                  <a:lnTo>
                    <a:pt x="117510" y="95733"/>
                  </a:lnTo>
                  <a:lnTo>
                    <a:pt x="119158" y="92526"/>
                  </a:lnTo>
                  <a:lnTo>
                    <a:pt x="120000" y="89320"/>
                  </a:lnTo>
                  <a:lnTo>
                    <a:pt x="120000" y="86113"/>
                  </a:lnTo>
                  <a:lnTo>
                    <a:pt x="120000" y="82906"/>
                  </a:lnTo>
                  <a:lnTo>
                    <a:pt x="119158" y="79699"/>
                  </a:lnTo>
                  <a:lnTo>
                    <a:pt x="117510" y="76493"/>
                  </a:lnTo>
                  <a:lnTo>
                    <a:pt x="115054" y="73286"/>
                  </a:lnTo>
                  <a:lnTo>
                    <a:pt x="112598" y="70529"/>
                  </a:lnTo>
                  <a:lnTo>
                    <a:pt x="110109" y="67791"/>
                  </a:lnTo>
                  <a:lnTo>
                    <a:pt x="106005" y="65035"/>
                  </a:lnTo>
                  <a:lnTo>
                    <a:pt x="100252" y="61378"/>
                  </a:lnTo>
                  <a:lnTo>
                    <a:pt x="92884" y="58171"/>
                  </a:lnTo>
                  <a:lnTo>
                    <a:pt x="85483" y="55883"/>
                  </a:lnTo>
                  <a:lnTo>
                    <a:pt x="78082" y="54514"/>
                  </a:lnTo>
                  <a:lnTo>
                    <a:pt x="81379" y="468"/>
                  </a:lnTo>
                  <a:lnTo>
                    <a:pt x="81379" y="468"/>
                  </a:lnTo>
                  <a:lnTo>
                    <a:pt x="71522" y="918"/>
                  </a:lnTo>
                  <a:lnTo>
                    <a:pt x="60824" y="468"/>
                  </a:lnTo>
                  <a:lnTo>
                    <a:pt x="50159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5619100" y="5194175"/>
              <a:ext cx="161850" cy="89775"/>
            </a:xfrm>
            <a:custGeom>
              <a:rect b="b" l="l" r="r" t="t"/>
              <a:pathLst>
                <a:path extrusionOk="0" h="120000" w="120000">
                  <a:moveTo>
                    <a:pt x="85115" y="0"/>
                  </a:moveTo>
                  <a:lnTo>
                    <a:pt x="81964" y="835"/>
                  </a:lnTo>
                  <a:lnTo>
                    <a:pt x="78795" y="2439"/>
                  </a:lnTo>
                  <a:lnTo>
                    <a:pt x="75625" y="4076"/>
                  </a:lnTo>
                  <a:lnTo>
                    <a:pt x="71992" y="6549"/>
                  </a:lnTo>
                  <a:lnTo>
                    <a:pt x="68822" y="9791"/>
                  </a:lnTo>
                  <a:lnTo>
                    <a:pt x="66116" y="13065"/>
                  </a:lnTo>
                  <a:lnTo>
                    <a:pt x="63392" y="17142"/>
                  </a:lnTo>
                  <a:lnTo>
                    <a:pt x="61130" y="22055"/>
                  </a:lnTo>
                  <a:lnTo>
                    <a:pt x="59314" y="26934"/>
                  </a:lnTo>
                  <a:lnTo>
                    <a:pt x="57516" y="31846"/>
                  </a:lnTo>
                  <a:lnTo>
                    <a:pt x="56144" y="37560"/>
                  </a:lnTo>
                  <a:lnTo>
                    <a:pt x="1835" y="25296"/>
                  </a:lnTo>
                  <a:lnTo>
                    <a:pt x="1371" y="40802"/>
                  </a:lnTo>
                  <a:lnTo>
                    <a:pt x="18" y="55505"/>
                  </a:lnTo>
                  <a:lnTo>
                    <a:pt x="53883" y="67736"/>
                  </a:lnTo>
                  <a:lnTo>
                    <a:pt x="54346" y="74285"/>
                  </a:lnTo>
                  <a:lnTo>
                    <a:pt x="55699" y="80802"/>
                  </a:lnTo>
                  <a:lnTo>
                    <a:pt x="57052" y="85714"/>
                  </a:lnTo>
                  <a:lnTo>
                    <a:pt x="58424" y="91428"/>
                  </a:lnTo>
                  <a:lnTo>
                    <a:pt x="60222" y="96307"/>
                  </a:lnTo>
                  <a:lnTo>
                    <a:pt x="62483" y="100384"/>
                  </a:lnTo>
                  <a:lnTo>
                    <a:pt x="64745" y="104461"/>
                  </a:lnTo>
                  <a:lnTo>
                    <a:pt x="67025" y="108538"/>
                  </a:lnTo>
                  <a:lnTo>
                    <a:pt x="69731" y="111812"/>
                  </a:lnTo>
                  <a:lnTo>
                    <a:pt x="72455" y="114252"/>
                  </a:lnTo>
                  <a:lnTo>
                    <a:pt x="75625" y="116725"/>
                  </a:lnTo>
                  <a:lnTo>
                    <a:pt x="78795" y="118329"/>
                  </a:lnTo>
                  <a:lnTo>
                    <a:pt x="81964" y="119164"/>
                  </a:lnTo>
                  <a:lnTo>
                    <a:pt x="85115" y="119966"/>
                  </a:lnTo>
                  <a:lnTo>
                    <a:pt x="88285" y="119966"/>
                  </a:lnTo>
                  <a:lnTo>
                    <a:pt x="91455" y="119164"/>
                  </a:lnTo>
                  <a:lnTo>
                    <a:pt x="94624" y="118329"/>
                  </a:lnTo>
                  <a:lnTo>
                    <a:pt x="97794" y="115889"/>
                  </a:lnTo>
                  <a:lnTo>
                    <a:pt x="100963" y="114252"/>
                  </a:lnTo>
                  <a:lnTo>
                    <a:pt x="104133" y="111010"/>
                  </a:lnTo>
                  <a:lnTo>
                    <a:pt x="106858" y="107736"/>
                  </a:lnTo>
                  <a:lnTo>
                    <a:pt x="109119" y="103659"/>
                  </a:lnTo>
                  <a:lnTo>
                    <a:pt x="111380" y="99582"/>
                  </a:lnTo>
                  <a:lnTo>
                    <a:pt x="113642" y="95505"/>
                  </a:lnTo>
                  <a:lnTo>
                    <a:pt x="114995" y="90593"/>
                  </a:lnTo>
                  <a:lnTo>
                    <a:pt x="116811" y="85714"/>
                  </a:lnTo>
                  <a:lnTo>
                    <a:pt x="117720" y="80000"/>
                  </a:lnTo>
                  <a:lnTo>
                    <a:pt x="118628" y="74285"/>
                  </a:lnTo>
                  <a:lnTo>
                    <a:pt x="119536" y="69373"/>
                  </a:lnTo>
                  <a:lnTo>
                    <a:pt x="119981" y="62857"/>
                  </a:lnTo>
                  <a:lnTo>
                    <a:pt x="119981" y="57142"/>
                  </a:lnTo>
                  <a:lnTo>
                    <a:pt x="119536" y="51428"/>
                  </a:lnTo>
                  <a:lnTo>
                    <a:pt x="119073" y="45714"/>
                  </a:lnTo>
                  <a:lnTo>
                    <a:pt x="117720" y="40000"/>
                  </a:lnTo>
                  <a:lnTo>
                    <a:pt x="116367" y="34285"/>
                  </a:lnTo>
                  <a:lnTo>
                    <a:pt x="114995" y="28571"/>
                  </a:lnTo>
                  <a:lnTo>
                    <a:pt x="113197" y="23659"/>
                  </a:lnTo>
                  <a:lnTo>
                    <a:pt x="110936" y="19582"/>
                  </a:lnTo>
                  <a:lnTo>
                    <a:pt x="108656" y="15505"/>
                  </a:lnTo>
                  <a:lnTo>
                    <a:pt x="106394" y="11428"/>
                  </a:lnTo>
                  <a:lnTo>
                    <a:pt x="103688" y="8989"/>
                  </a:lnTo>
                  <a:lnTo>
                    <a:pt x="100963" y="5714"/>
                  </a:lnTo>
                  <a:lnTo>
                    <a:pt x="97794" y="4076"/>
                  </a:lnTo>
                  <a:lnTo>
                    <a:pt x="94624" y="2439"/>
                  </a:lnTo>
                  <a:lnTo>
                    <a:pt x="91455" y="835"/>
                  </a:lnTo>
                  <a:lnTo>
                    <a:pt x="88285" y="835"/>
                  </a:lnTo>
                  <a:lnTo>
                    <a:pt x="85115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5420075" y="5116000"/>
              <a:ext cx="189300" cy="189925"/>
            </a:xfrm>
            <a:custGeom>
              <a:rect b="b" l="l" r="r" t="t"/>
              <a:pathLst>
                <a:path extrusionOk="0" h="120000" w="120000">
                  <a:moveTo>
                    <a:pt x="60000" y="15"/>
                  </a:moveTo>
                  <a:lnTo>
                    <a:pt x="53803" y="394"/>
                  </a:lnTo>
                  <a:lnTo>
                    <a:pt x="47987" y="1168"/>
                  </a:lnTo>
                  <a:lnTo>
                    <a:pt x="42187" y="2716"/>
                  </a:lnTo>
                  <a:lnTo>
                    <a:pt x="36767" y="4643"/>
                  </a:lnTo>
                  <a:lnTo>
                    <a:pt x="31347" y="7345"/>
                  </a:lnTo>
                  <a:lnTo>
                    <a:pt x="26323" y="10425"/>
                  </a:lnTo>
                  <a:lnTo>
                    <a:pt x="22060" y="13900"/>
                  </a:lnTo>
                  <a:lnTo>
                    <a:pt x="17797" y="17754"/>
                  </a:lnTo>
                  <a:lnTo>
                    <a:pt x="13930" y="22003"/>
                  </a:lnTo>
                  <a:lnTo>
                    <a:pt x="10443" y="26631"/>
                  </a:lnTo>
                  <a:lnTo>
                    <a:pt x="7353" y="31259"/>
                  </a:lnTo>
                  <a:lnTo>
                    <a:pt x="4643" y="36661"/>
                  </a:lnTo>
                  <a:lnTo>
                    <a:pt x="2709" y="42063"/>
                  </a:lnTo>
                  <a:lnTo>
                    <a:pt x="1156" y="47845"/>
                  </a:lnTo>
                  <a:lnTo>
                    <a:pt x="380" y="54021"/>
                  </a:lnTo>
                  <a:lnTo>
                    <a:pt x="0" y="59818"/>
                  </a:lnTo>
                  <a:lnTo>
                    <a:pt x="380" y="65978"/>
                  </a:lnTo>
                  <a:lnTo>
                    <a:pt x="1156" y="72154"/>
                  </a:lnTo>
                  <a:lnTo>
                    <a:pt x="2709" y="77936"/>
                  </a:lnTo>
                  <a:lnTo>
                    <a:pt x="4643" y="83338"/>
                  </a:lnTo>
                  <a:lnTo>
                    <a:pt x="7353" y="88361"/>
                  </a:lnTo>
                  <a:lnTo>
                    <a:pt x="10443" y="93368"/>
                  </a:lnTo>
                  <a:lnTo>
                    <a:pt x="13930" y="97996"/>
                  </a:lnTo>
                  <a:lnTo>
                    <a:pt x="17797" y="102245"/>
                  </a:lnTo>
                  <a:lnTo>
                    <a:pt x="22060" y="106099"/>
                  </a:lnTo>
                  <a:lnTo>
                    <a:pt x="26323" y="109574"/>
                  </a:lnTo>
                  <a:lnTo>
                    <a:pt x="31347" y="112670"/>
                  </a:lnTo>
                  <a:lnTo>
                    <a:pt x="36767" y="114976"/>
                  </a:lnTo>
                  <a:lnTo>
                    <a:pt x="42187" y="117298"/>
                  </a:lnTo>
                  <a:lnTo>
                    <a:pt x="47987" y="118452"/>
                  </a:lnTo>
                  <a:lnTo>
                    <a:pt x="53803" y="119605"/>
                  </a:lnTo>
                  <a:lnTo>
                    <a:pt x="60000" y="120000"/>
                  </a:lnTo>
                  <a:lnTo>
                    <a:pt x="66180" y="119605"/>
                  </a:lnTo>
                  <a:lnTo>
                    <a:pt x="72377" y="118452"/>
                  </a:lnTo>
                  <a:lnTo>
                    <a:pt x="77797" y="117298"/>
                  </a:lnTo>
                  <a:lnTo>
                    <a:pt x="83597" y="114976"/>
                  </a:lnTo>
                  <a:lnTo>
                    <a:pt x="88637" y="112670"/>
                  </a:lnTo>
                  <a:lnTo>
                    <a:pt x="93660" y="109574"/>
                  </a:lnTo>
                  <a:lnTo>
                    <a:pt x="98304" y="106099"/>
                  </a:lnTo>
                  <a:lnTo>
                    <a:pt x="102567" y="102245"/>
                  </a:lnTo>
                  <a:lnTo>
                    <a:pt x="106434" y="97996"/>
                  </a:lnTo>
                  <a:lnTo>
                    <a:pt x="109920" y="93368"/>
                  </a:lnTo>
                  <a:lnTo>
                    <a:pt x="113026" y="88361"/>
                  </a:lnTo>
                  <a:lnTo>
                    <a:pt x="115340" y="83338"/>
                  </a:lnTo>
                  <a:lnTo>
                    <a:pt x="117670" y="77936"/>
                  </a:lnTo>
                  <a:lnTo>
                    <a:pt x="118827" y="72154"/>
                  </a:lnTo>
                  <a:lnTo>
                    <a:pt x="119984" y="65978"/>
                  </a:lnTo>
                  <a:lnTo>
                    <a:pt x="119984" y="59818"/>
                  </a:lnTo>
                  <a:lnTo>
                    <a:pt x="119984" y="54021"/>
                  </a:lnTo>
                  <a:lnTo>
                    <a:pt x="118827" y="47845"/>
                  </a:lnTo>
                  <a:lnTo>
                    <a:pt x="117670" y="42063"/>
                  </a:lnTo>
                  <a:lnTo>
                    <a:pt x="115340" y="36661"/>
                  </a:lnTo>
                  <a:lnTo>
                    <a:pt x="113026" y="31259"/>
                  </a:lnTo>
                  <a:lnTo>
                    <a:pt x="109920" y="26631"/>
                  </a:lnTo>
                  <a:lnTo>
                    <a:pt x="106434" y="22003"/>
                  </a:lnTo>
                  <a:lnTo>
                    <a:pt x="102567" y="17754"/>
                  </a:lnTo>
                  <a:lnTo>
                    <a:pt x="98304" y="13900"/>
                  </a:lnTo>
                  <a:lnTo>
                    <a:pt x="93660" y="10425"/>
                  </a:lnTo>
                  <a:lnTo>
                    <a:pt x="88637" y="7345"/>
                  </a:lnTo>
                  <a:lnTo>
                    <a:pt x="83597" y="4643"/>
                  </a:lnTo>
                  <a:lnTo>
                    <a:pt x="77797" y="2716"/>
                  </a:lnTo>
                  <a:lnTo>
                    <a:pt x="72377" y="1168"/>
                  </a:lnTo>
                  <a:lnTo>
                    <a:pt x="66180" y="394"/>
                  </a:lnTo>
                  <a:lnTo>
                    <a:pt x="60000" y="15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5" name="Google Shape;175;p2"/>
          <p:cNvSpPr/>
          <p:nvPr/>
        </p:nvSpPr>
        <p:spPr>
          <a:xfrm>
            <a:off x="3429208" y="3904791"/>
            <a:ext cx="377838" cy="343684"/>
          </a:xfrm>
          <a:custGeom>
            <a:rect b="b" l="l" r="r" t="t"/>
            <a:pathLst>
              <a:path extrusionOk="0" h="120000" w="120000">
                <a:moveTo>
                  <a:pt x="56929" y="0"/>
                </a:moveTo>
                <a:lnTo>
                  <a:pt x="53858" y="203"/>
                </a:lnTo>
                <a:lnTo>
                  <a:pt x="50780" y="601"/>
                </a:lnTo>
                <a:lnTo>
                  <a:pt x="47894" y="1000"/>
                </a:lnTo>
                <a:lnTo>
                  <a:pt x="45001" y="1594"/>
                </a:lnTo>
                <a:lnTo>
                  <a:pt x="42108" y="2383"/>
                </a:lnTo>
                <a:lnTo>
                  <a:pt x="39400" y="3383"/>
                </a:lnTo>
                <a:lnTo>
                  <a:pt x="36685" y="4376"/>
                </a:lnTo>
                <a:lnTo>
                  <a:pt x="33977" y="5368"/>
                </a:lnTo>
                <a:lnTo>
                  <a:pt x="31446" y="6759"/>
                </a:lnTo>
                <a:lnTo>
                  <a:pt x="28916" y="7947"/>
                </a:lnTo>
                <a:lnTo>
                  <a:pt x="26385" y="9541"/>
                </a:lnTo>
                <a:lnTo>
                  <a:pt x="24039" y="11127"/>
                </a:lnTo>
                <a:lnTo>
                  <a:pt x="21871" y="12714"/>
                </a:lnTo>
                <a:lnTo>
                  <a:pt x="19704" y="14503"/>
                </a:lnTo>
                <a:lnTo>
                  <a:pt x="17536" y="16293"/>
                </a:lnTo>
                <a:lnTo>
                  <a:pt x="15545" y="18278"/>
                </a:lnTo>
                <a:lnTo>
                  <a:pt x="13740" y="20271"/>
                </a:lnTo>
                <a:lnTo>
                  <a:pt x="11927" y="22451"/>
                </a:lnTo>
                <a:lnTo>
                  <a:pt x="10307" y="24639"/>
                </a:lnTo>
                <a:lnTo>
                  <a:pt x="8679" y="26827"/>
                </a:lnTo>
                <a:lnTo>
                  <a:pt x="7229" y="29210"/>
                </a:lnTo>
                <a:lnTo>
                  <a:pt x="5971" y="31594"/>
                </a:lnTo>
                <a:lnTo>
                  <a:pt x="4705" y="34172"/>
                </a:lnTo>
                <a:lnTo>
                  <a:pt x="3618" y="36759"/>
                </a:lnTo>
                <a:lnTo>
                  <a:pt x="2715" y="39338"/>
                </a:lnTo>
                <a:lnTo>
                  <a:pt x="1812" y="41925"/>
                </a:lnTo>
                <a:lnTo>
                  <a:pt x="1272" y="44707"/>
                </a:lnTo>
                <a:lnTo>
                  <a:pt x="725" y="47489"/>
                </a:lnTo>
                <a:lnTo>
                  <a:pt x="362" y="50263"/>
                </a:lnTo>
                <a:lnTo>
                  <a:pt x="7" y="53045"/>
                </a:lnTo>
                <a:lnTo>
                  <a:pt x="7" y="56030"/>
                </a:lnTo>
                <a:lnTo>
                  <a:pt x="7" y="59007"/>
                </a:lnTo>
                <a:lnTo>
                  <a:pt x="362" y="62188"/>
                </a:lnTo>
                <a:lnTo>
                  <a:pt x="725" y="65165"/>
                </a:lnTo>
                <a:lnTo>
                  <a:pt x="1450" y="67947"/>
                </a:lnTo>
                <a:lnTo>
                  <a:pt x="2175" y="70924"/>
                </a:lnTo>
                <a:lnTo>
                  <a:pt x="3078" y="73706"/>
                </a:lnTo>
                <a:lnTo>
                  <a:pt x="4158" y="76488"/>
                </a:lnTo>
                <a:lnTo>
                  <a:pt x="5423" y="79270"/>
                </a:lnTo>
                <a:lnTo>
                  <a:pt x="6688" y="81857"/>
                </a:lnTo>
                <a:lnTo>
                  <a:pt x="8139" y="84240"/>
                </a:lnTo>
                <a:lnTo>
                  <a:pt x="9944" y="86819"/>
                </a:lnTo>
                <a:lnTo>
                  <a:pt x="11572" y="89202"/>
                </a:lnTo>
                <a:lnTo>
                  <a:pt x="13555" y="91390"/>
                </a:lnTo>
                <a:lnTo>
                  <a:pt x="15545" y="93579"/>
                </a:lnTo>
                <a:lnTo>
                  <a:pt x="17713" y="95759"/>
                </a:lnTo>
                <a:lnTo>
                  <a:pt x="19881" y="97752"/>
                </a:lnTo>
                <a:lnTo>
                  <a:pt x="18438" y="100729"/>
                </a:lnTo>
                <a:lnTo>
                  <a:pt x="16810" y="103706"/>
                </a:lnTo>
                <a:lnTo>
                  <a:pt x="15005" y="106887"/>
                </a:lnTo>
                <a:lnTo>
                  <a:pt x="12652" y="109864"/>
                </a:lnTo>
                <a:lnTo>
                  <a:pt x="10122" y="112849"/>
                </a:lnTo>
                <a:lnTo>
                  <a:pt x="8679" y="114240"/>
                </a:lnTo>
                <a:lnTo>
                  <a:pt x="7051" y="115428"/>
                </a:lnTo>
                <a:lnTo>
                  <a:pt x="5423" y="116624"/>
                </a:lnTo>
                <a:lnTo>
                  <a:pt x="3795" y="117811"/>
                </a:lnTo>
                <a:lnTo>
                  <a:pt x="1990" y="118609"/>
                </a:lnTo>
                <a:lnTo>
                  <a:pt x="7" y="119601"/>
                </a:lnTo>
                <a:lnTo>
                  <a:pt x="910" y="119601"/>
                </a:lnTo>
                <a:lnTo>
                  <a:pt x="3618" y="119999"/>
                </a:lnTo>
                <a:lnTo>
                  <a:pt x="10122" y="119999"/>
                </a:lnTo>
                <a:lnTo>
                  <a:pt x="12652" y="119804"/>
                </a:lnTo>
                <a:lnTo>
                  <a:pt x="15545" y="119202"/>
                </a:lnTo>
                <a:lnTo>
                  <a:pt x="18438" y="118609"/>
                </a:lnTo>
                <a:lnTo>
                  <a:pt x="21509" y="117616"/>
                </a:lnTo>
                <a:lnTo>
                  <a:pt x="24580" y="116420"/>
                </a:lnTo>
                <a:lnTo>
                  <a:pt x="27835" y="114834"/>
                </a:lnTo>
                <a:lnTo>
                  <a:pt x="30906" y="112849"/>
                </a:lnTo>
                <a:lnTo>
                  <a:pt x="33977" y="110661"/>
                </a:lnTo>
                <a:lnTo>
                  <a:pt x="36870" y="107684"/>
                </a:lnTo>
                <a:lnTo>
                  <a:pt x="39578" y="108676"/>
                </a:lnTo>
                <a:lnTo>
                  <a:pt x="42293" y="109669"/>
                </a:lnTo>
                <a:lnTo>
                  <a:pt x="45179" y="110263"/>
                </a:lnTo>
                <a:lnTo>
                  <a:pt x="48072" y="110856"/>
                </a:lnTo>
                <a:lnTo>
                  <a:pt x="50965" y="111458"/>
                </a:lnTo>
                <a:lnTo>
                  <a:pt x="53858" y="111857"/>
                </a:lnTo>
                <a:lnTo>
                  <a:pt x="56929" y="112052"/>
                </a:lnTo>
                <a:lnTo>
                  <a:pt x="63070" y="112052"/>
                </a:lnTo>
                <a:lnTo>
                  <a:pt x="66141" y="111857"/>
                </a:lnTo>
                <a:lnTo>
                  <a:pt x="69219" y="111458"/>
                </a:lnTo>
                <a:lnTo>
                  <a:pt x="72105" y="110856"/>
                </a:lnTo>
                <a:lnTo>
                  <a:pt x="74998" y="110263"/>
                </a:lnTo>
                <a:lnTo>
                  <a:pt x="77891" y="109473"/>
                </a:lnTo>
                <a:lnTo>
                  <a:pt x="80599" y="108676"/>
                </a:lnTo>
                <a:lnTo>
                  <a:pt x="83314" y="107684"/>
                </a:lnTo>
                <a:lnTo>
                  <a:pt x="86022" y="106488"/>
                </a:lnTo>
                <a:lnTo>
                  <a:pt x="88553" y="105300"/>
                </a:lnTo>
                <a:lnTo>
                  <a:pt x="91083" y="103909"/>
                </a:lnTo>
                <a:lnTo>
                  <a:pt x="93614" y="102518"/>
                </a:lnTo>
                <a:lnTo>
                  <a:pt x="95960" y="100924"/>
                </a:lnTo>
                <a:lnTo>
                  <a:pt x="98128" y="99338"/>
                </a:lnTo>
                <a:lnTo>
                  <a:pt x="100295" y="97548"/>
                </a:lnTo>
                <a:lnTo>
                  <a:pt x="102463" y="95563"/>
                </a:lnTo>
                <a:lnTo>
                  <a:pt x="104454" y="93774"/>
                </a:lnTo>
                <a:lnTo>
                  <a:pt x="106259" y="91586"/>
                </a:lnTo>
                <a:lnTo>
                  <a:pt x="108072" y="89601"/>
                </a:lnTo>
                <a:lnTo>
                  <a:pt x="109692" y="87421"/>
                </a:lnTo>
                <a:lnTo>
                  <a:pt x="111320" y="85029"/>
                </a:lnTo>
                <a:lnTo>
                  <a:pt x="112770" y="82646"/>
                </a:lnTo>
                <a:lnTo>
                  <a:pt x="114036" y="80263"/>
                </a:lnTo>
                <a:lnTo>
                  <a:pt x="115294" y="77879"/>
                </a:lnTo>
                <a:lnTo>
                  <a:pt x="116381" y="75300"/>
                </a:lnTo>
                <a:lnTo>
                  <a:pt x="117284" y="72714"/>
                </a:lnTo>
                <a:lnTo>
                  <a:pt x="118187" y="69932"/>
                </a:lnTo>
                <a:lnTo>
                  <a:pt x="118734" y="67353"/>
                </a:lnTo>
                <a:lnTo>
                  <a:pt x="119274" y="64571"/>
                </a:lnTo>
                <a:lnTo>
                  <a:pt x="119637" y="61789"/>
                </a:lnTo>
                <a:lnTo>
                  <a:pt x="119992" y="58812"/>
                </a:lnTo>
                <a:lnTo>
                  <a:pt x="119992" y="56030"/>
                </a:lnTo>
                <a:lnTo>
                  <a:pt x="119992" y="53045"/>
                </a:lnTo>
                <a:lnTo>
                  <a:pt x="119637" y="50263"/>
                </a:lnTo>
                <a:lnTo>
                  <a:pt x="119274" y="47489"/>
                </a:lnTo>
                <a:lnTo>
                  <a:pt x="118734" y="44707"/>
                </a:lnTo>
                <a:lnTo>
                  <a:pt x="118187" y="41925"/>
                </a:lnTo>
                <a:lnTo>
                  <a:pt x="117284" y="39338"/>
                </a:lnTo>
                <a:lnTo>
                  <a:pt x="116381" y="36759"/>
                </a:lnTo>
                <a:lnTo>
                  <a:pt x="115294" y="34172"/>
                </a:lnTo>
                <a:lnTo>
                  <a:pt x="114036" y="31594"/>
                </a:lnTo>
                <a:lnTo>
                  <a:pt x="112770" y="29210"/>
                </a:lnTo>
                <a:lnTo>
                  <a:pt x="111320" y="26827"/>
                </a:lnTo>
                <a:lnTo>
                  <a:pt x="109692" y="24639"/>
                </a:lnTo>
                <a:lnTo>
                  <a:pt x="108072" y="22451"/>
                </a:lnTo>
                <a:lnTo>
                  <a:pt x="106259" y="20271"/>
                </a:lnTo>
                <a:lnTo>
                  <a:pt x="104454" y="18278"/>
                </a:lnTo>
                <a:lnTo>
                  <a:pt x="102463" y="16293"/>
                </a:lnTo>
                <a:lnTo>
                  <a:pt x="100295" y="14503"/>
                </a:lnTo>
                <a:lnTo>
                  <a:pt x="98128" y="12714"/>
                </a:lnTo>
                <a:lnTo>
                  <a:pt x="95960" y="11127"/>
                </a:lnTo>
                <a:lnTo>
                  <a:pt x="93614" y="9541"/>
                </a:lnTo>
                <a:lnTo>
                  <a:pt x="91083" y="7947"/>
                </a:lnTo>
                <a:lnTo>
                  <a:pt x="88553" y="6759"/>
                </a:lnTo>
                <a:lnTo>
                  <a:pt x="86022" y="5368"/>
                </a:lnTo>
                <a:lnTo>
                  <a:pt x="83314" y="4376"/>
                </a:lnTo>
                <a:lnTo>
                  <a:pt x="80599" y="3383"/>
                </a:lnTo>
                <a:lnTo>
                  <a:pt x="77891" y="2383"/>
                </a:lnTo>
                <a:lnTo>
                  <a:pt x="74998" y="1594"/>
                </a:lnTo>
                <a:lnTo>
                  <a:pt x="72105" y="1000"/>
                </a:lnTo>
                <a:lnTo>
                  <a:pt x="69219" y="601"/>
                </a:lnTo>
                <a:lnTo>
                  <a:pt x="66141" y="203"/>
                </a:lnTo>
                <a:lnTo>
                  <a:pt x="63070" y="0"/>
                </a:lnTo>
                <a:close/>
              </a:path>
            </a:pathLst>
          </a:custGeom>
          <a:solidFill>
            <a:srgbClr val="3292E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AUTOLAYOUT">
    <p:bg>
      <p:bgPr>
        <a:solidFill>
          <a:srgbClr val="FFFFFF"/>
        </a:solidFill>
      </p:bgPr>
    </p:bg>
    <p:spTree>
      <p:nvGrpSpPr>
        <p:cNvPr id="1404" name="Shape 1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5" name="Google Shape;1405;p1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607D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6" name="Google Shape;1406;p11"/>
          <p:cNvSpPr/>
          <p:nvPr/>
        </p:nvSpPr>
        <p:spPr>
          <a:xfrm>
            <a:off x="673800" y="539250"/>
            <a:ext cx="7796400" cy="4065000"/>
          </a:xfrm>
          <a:prstGeom prst="rect">
            <a:avLst/>
          </a:prstGeom>
          <a:solidFill>
            <a:srgbClr val="FFFFFF"/>
          </a:solidFill>
          <a:ln cap="flat" cmpd="thinThick" w="114300">
            <a:solidFill>
              <a:srgbClr val="FFFFFF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7" name="Google Shape;140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1pPr>
            <a:lvl2pPr lvl="1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2pPr>
            <a:lvl3pPr lvl="2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3pPr>
            <a:lvl4pPr lvl="3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4pPr>
            <a:lvl5pPr lvl="4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5pPr>
            <a:lvl6pPr lvl="5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6pPr>
            <a:lvl7pPr lvl="6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7pPr>
            <a:lvl8pPr lvl="7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8pPr>
            <a:lvl9pPr lvl="8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 + 3 columns"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"/>
          <p:cNvSpPr txBox="1"/>
          <p:nvPr>
            <p:ph type="title"/>
          </p:nvPr>
        </p:nvSpPr>
        <p:spPr>
          <a:xfrm>
            <a:off x="1732700" y="1735600"/>
            <a:ext cx="4944300" cy="645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400"/>
              <a:buFont typeface="Nixie One"/>
              <a:buNone/>
              <a:defRPr b="0" i="0" sz="4000" u="none" cap="none" strike="noStrik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400"/>
              <a:buFont typeface="Nixie One"/>
              <a:buNone/>
              <a:defRPr sz="40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indent="0" lvl="2" rtl="0"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400"/>
              <a:buFont typeface="Nixie One"/>
              <a:buNone/>
              <a:defRPr sz="40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indent="0" lvl="3" rtl="0"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400"/>
              <a:buFont typeface="Nixie One"/>
              <a:buNone/>
              <a:defRPr sz="40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indent="0" lvl="4" rtl="0"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400"/>
              <a:buFont typeface="Nixie One"/>
              <a:buNone/>
              <a:defRPr sz="40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indent="0" lvl="5" rtl="0"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400"/>
              <a:buFont typeface="Nixie One"/>
              <a:buNone/>
              <a:defRPr sz="40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indent="0" lvl="6" rtl="0"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400"/>
              <a:buFont typeface="Nixie One"/>
              <a:buNone/>
              <a:defRPr sz="40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indent="0" lvl="7" rtl="0"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400"/>
              <a:buFont typeface="Nixie One"/>
              <a:buNone/>
              <a:defRPr sz="40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indent="0" lvl="8" rtl="0"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400"/>
              <a:buFont typeface="Nixie One"/>
              <a:buNone/>
              <a:defRPr sz="40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/>
        </p:txBody>
      </p:sp>
      <p:sp>
        <p:nvSpPr>
          <p:cNvPr id="178" name="Google Shape;178;p3"/>
          <p:cNvSpPr txBox="1"/>
          <p:nvPr>
            <p:ph idx="1" type="body"/>
          </p:nvPr>
        </p:nvSpPr>
        <p:spPr>
          <a:xfrm>
            <a:off x="1732700" y="2380900"/>
            <a:ext cx="2176800" cy="25448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400"/>
              <a:buFont typeface="Muli"/>
              <a:buChar char="◇"/>
              <a:defRPr b="0" i="0" sz="1400" u="none" cap="none" strike="noStrike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400"/>
              <a:buFont typeface="Muli"/>
              <a:buChar char="￭"/>
              <a:defRPr b="0" i="0" sz="1400" u="none" cap="none" strike="noStrike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400"/>
              <a:buFont typeface="Muli"/>
              <a:buChar char="￮"/>
              <a:defRPr b="0" i="0" sz="1400" u="none" cap="none" strike="noStrike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400"/>
              <a:buFont typeface="Muli"/>
              <a:buNone/>
              <a:defRPr b="0" i="0" sz="1400" u="none" cap="none" strike="noStrike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400"/>
              <a:buFont typeface="Muli"/>
              <a:buNone/>
              <a:defRPr b="0" i="0" sz="1400" u="none" cap="none" strike="noStrike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DAEC"/>
              </a:buClr>
              <a:buSzPts val="1400"/>
              <a:buFont typeface="Muli"/>
              <a:buNone/>
              <a:defRPr b="0" i="0" sz="1400" u="none" cap="none" strike="noStrike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DAEC"/>
              </a:buClr>
              <a:buSzPts val="1400"/>
              <a:buFont typeface="Muli"/>
              <a:buNone/>
              <a:defRPr b="0" i="0" sz="1400" u="none" cap="none" strike="noStrike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DAEC"/>
              </a:buClr>
              <a:buSzPts val="1400"/>
              <a:buFont typeface="Muli"/>
              <a:buNone/>
              <a:defRPr b="0" i="0" sz="1400" u="none" cap="none" strike="noStrike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DAEC"/>
              </a:buClr>
              <a:buSzPts val="1400"/>
              <a:buFont typeface="Muli"/>
              <a:buNone/>
              <a:defRPr b="0" i="0" sz="1400" u="none" cap="none" strike="noStrike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/>
        </p:txBody>
      </p:sp>
      <p:sp>
        <p:nvSpPr>
          <p:cNvPr id="179" name="Google Shape;179;p3"/>
          <p:cNvSpPr txBox="1"/>
          <p:nvPr>
            <p:ph idx="2" type="body"/>
          </p:nvPr>
        </p:nvSpPr>
        <p:spPr>
          <a:xfrm>
            <a:off x="4020972" y="2380900"/>
            <a:ext cx="2176800" cy="25448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400"/>
              <a:buFont typeface="Muli"/>
              <a:buChar char="◇"/>
              <a:defRPr b="0" i="0" sz="1400" u="none" cap="none" strike="noStrike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400"/>
              <a:buFont typeface="Muli"/>
              <a:buChar char="￭"/>
              <a:defRPr b="0" i="0" sz="1400" u="none" cap="none" strike="noStrike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400"/>
              <a:buFont typeface="Muli"/>
              <a:buChar char="￮"/>
              <a:defRPr b="0" i="0" sz="1400" u="none" cap="none" strike="noStrike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400"/>
              <a:buFont typeface="Muli"/>
              <a:buNone/>
              <a:defRPr b="0" i="0" sz="1400" u="none" cap="none" strike="noStrike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400"/>
              <a:buFont typeface="Muli"/>
              <a:buNone/>
              <a:defRPr b="0" i="0" sz="1400" u="none" cap="none" strike="noStrike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DAEC"/>
              </a:buClr>
              <a:buSzPts val="1400"/>
              <a:buFont typeface="Muli"/>
              <a:buNone/>
              <a:defRPr b="0" i="0" sz="1400" u="none" cap="none" strike="noStrike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DAEC"/>
              </a:buClr>
              <a:buSzPts val="1400"/>
              <a:buFont typeface="Muli"/>
              <a:buNone/>
              <a:defRPr b="0" i="0" sz="1400" u="none" cap="none" strike="noStrike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DAEC"/>
              </a:buClr>
              <a:buSzPts val="1400"/>
              <a:buFont typeface="Muli"/>
              <a:buNone/>
              <a:defRPr b="0" i="0" sz="1400" u="none" cap="none" strike="noStrike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DAEC"/>
              </a:buClr>
              <a:buSzPts val="1400"/>
              <a:buFont typeface="Muli"/>
              <a:buNone/>
              <a:defRPr b="0" i="0" sz="1400" u="none" cap="none" strike="noStrike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/>
        </p:txBody>
      </p:sp>
      <p:sp>
        <p:nvSpPr>
          <p:cNvPr id="180" name="Google Shape;180;p3"/>
          <p:cNvSpPr txBox="1"/>
          <p:nvPr>
            <p:ph idx="3" type="body"/>
          </p:nvPr>
        </p:nvSpPr>
        <p:spPr>
          <a:xfrm>
            <a:off x="6309244" y="2380900"/>
            <a:ext cx="2176800" cy="25448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400"/>
              <a:buFont typeface="Muli"/>
              <a:buChar char="◇"/>
              <a:defRPr b="0" i="0" sz="1400" u="none" cap="none" strike="noStrike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400"/>
              <a:buFont typeface="Muli"/>
              <a:buChar char="￭"/>
              <a:defRPr b="0" i="0" sz="1400" u="none" cap="none" strike="noStrike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400"/>
              <a:buFont typeface="Muli"/>
              <a:buChar char="￮"/>
              <a:defRPr b="0" i="0" sz="1400" u="none" cap="none" strike="noStrike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400"/>
              <a:buFont typeface="Muli"/>
              <a:buNone/>
              <a:defRPr b="0" i="0" sz="1400" u="none" cap="none" strike="noStrike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400"/>
              <a:buFont typeface="Muli"/>
              <a:buNone/>
              <a:defRPr b="0" i="0" sz="1400" u="none" cap="none" strike="noStrike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DAEC"/>
              </a:buClr>
              <a:buSzPts val="1400"/>
              <a:buFont typeface="Muli"/>
              <a:buNone/>
              <a:defRPr b="0" i="0" sz="1400" u="none" cap="none" strike="noStrike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DAEC"/>
              </a:buClr>
              <a:buSzPts val="1400"/>
              <a:buFont typeface="Muli"/>
              <a:buNone/>
              <a:defRPr b="0" i="0" sz="1400" u="none" cap="none" strike="noStrike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DAEC"/>
              </a:buClr>
              <a:buSzPts val="1400"/>
              <a:buFont typeface="Muli"/>
              <a:buNone/>
              <a:defRPr b="0" i="0" sz="1400" u="none" cap="none" strike="noStrike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DAEC"/>
              </a:buClr>
              <a:buSzPts val="1400"/>
              <a:buFont typeface="Muli"/>
              <a:buNone/>
              <a:defRPr b="0" i="0" sz="1400" u="none" cap="none" strike="noStrike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/>
        </p:txBody>
      </p:sp>
      <p:grpSp>
        <p:nvGrpSpPr>
          <p:cNvPr id="181" name="Google Shape;181;p3"/>
          <p:cNvGrpSpPr/>
          <p:nvPr/>
        </p:nvGrpSpPr>
        <p:grpSpPr>
          <a:xfrm flipH="1" rot="10800000">
            <a:off x="411206" y="245768"/>
            <a:ext cx="1322798" cy="1145959"/>
            <a:chOff x="4088875" y="1431100"/>
            <a:chExt cx="3293000" cy="2852775"/>
          </a:xfrm>
        </p:grpSpPr>
        <p:sp>
          <p:nvSpPr>
            <p:cNvPr id="182" name="Google Shape;182;p3"/>
            <p:cNvSpPr/>
            <p:nvPr/>
          </p:nvSpPr>
          <p:spPr>
            <a:xfrm>
              <a:off x="4831475" y="4136025"/>
              <a:ext cx="157950" cy="147850"/>
            </a:xfrm>
            <a:custGeom>
              <a:rect b="b" l="l" r="r" t="t"/>
              <a:pathLst>
                <a:path extrusionOk="0" h="120000" w="120000">
                  <a:moveTo>
                    <a:pt x="7673" y="0"/>
                  </a:moveTo>
                  <a:lnTo>
                    <a:pt x="18" y="5458"/>
                  </a:lnTo>
                  <a:lnTo>
                    <a:pt x="61291" y="119999"/>
                  </a:lnTo>
                  <a:lnTo>
                    <a:pt x="120000" y="119999"/>
                  </a:lnTo>
                  <a:lnTo>
                    <a:pt x="7673" y="0"/>
                  </a:lnTo>
                  <a:close/>
                </a:path>
              </a:pathLst>
            </a:custGeom>
            <a:solidFill>
              <a:srgbClr val="00E2C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Google Shape;183;p3"/>
            <p:cNvSpPr/>
            <p:nvPr/>
          </p:nvSpPr>
          <p:spPr>
            <a:xfrm>
              <a:off x="4697075" y="3907525"/>
              <a:ext cx="389800" cy="376350"/>
            </a:xfrm>
            <a:custGeom>
              <a:rect b="b" l="l" r="r" t="t"/>
              <a:pathLst>
                <a:path extrusionOk="0" h="120000" w="120000">
                  <a:moveTo>
                    <a:pt x="4140" y="0"/>
                  </a:moveTo>
                  <a:lnTo>
                    <a:pt x="7" y="2144"/>
                  </a:lnTo>
                  <a:lnTo>
                    <a:pt x="41382" y="76070"/>
                  </a:lnTo>
                  <a:lnTo>
                    <a:pt x="84828" y="120000"/>
                  </a:lnTo>
                  <a:lnTo>
                    <a:pt x="120000" y="120000"/>
                  </a:lnTo>
                  <a:lnTo>
                    <a:pt x="4140" y="0"/>
                  </a:lnTo>
                  <a:close/>
                </a:path>
              </a:pathLst>
            </a:custGeom>
            <a:solidFill>
              <a:srgbClr val="01E0C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184;p3"/>
            <p:cNvSpPr/>
            <p:nvPr/>
          </p:nvSpPr>
          <p:spPr>
            <a:xfrm>
              <a:off x="4566025" y="3675675"/>
              <a:ext cx="618300" cy="608200"/>
            </a:xfrm>
            <a:custGeom>
              <a:rect b="b" l="l" r="r" t="t"/>
              <a:pathLst>
                <a:path extrusionOk="0" h="120000" w="120000">
                  <a:moveTo>
                    <a:pt x="1960" y="0"/>
                  </a:moveTo>
                  <a:lnTo>
                    <a:pt x="4" y="1992"/>
                  </a:lnTo>
                  <a:lnTo>
                    <a:pt x="26089" y="47071"/>
                  </a:lnTo>
                  <a:lnTo>
                    <a:pt x="97171" y="120000"/>
                  </a:lnTo>
                  <a:lnTo>
                    <a:pt x="120000" y="120000"/>
                  </a:lnTo>
                  <a:lnTo>
                    <a:pt x="1960" y="0"/>
                  </a:lnTo>
                  <a:close/>
                </a:path>
              </a:pathLst>
            </a:custGeom>
            <a:solidFill>
              <a:srgbClr val="02DFC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185;p3"/>
            <p:cNvSpPr/>
            <p:nvPr/>
          </p:nvSpPr>
          <p:spPr>
            <a:xfrm>
              <a:off x="4434975" y="3447175"/>
              <a:ext cx="846800" cy="836700"/>
            </a:xfrm>
            <a:custGeom>
              <a:rect b="b" l="l" r="r" t="t"/>
              <a:pathLst>
                <a:path extrusionOk="0" h="120000" w="120000">
                  <a:moveTo>
                    <a:pt x="1431" y="3"/>
                  </a:moveTo>
                  <a:lnTo>
                    <a:pt x="3" y="968"/>
                  </a:lnTo>
                  <a:lnTo>
                    <a:pt x="18574" y="34220"/>
                  </a:lnTo>
                  <a:lnTo>
                    <a:pt x="103331" y="120000"/>
                  </a:lnTo>
                  <a:lnTo>
                    <a:pt x="119996" y="120000"/>
                  </a:lnTo>
                  <a:lnTo>
                    <a:pt x="1431" y="3"/>
                  </a:lnTo>
                  <a:close/>
                </a:path>
              </a:pathLst>
            </a:custGeom>
            <a:solidFill>
              <a:srgbClr val="03DDC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3"/>
            <p:cNvSpPr/>
            <p:nvPr/>
          </p:nvSpPr>
          <p:spPr>
            <a:xfrm>
              <a:off x="4300575" y="3218700"/>
              <a:ext cx="1078650" cy="1065175"/>
            </a:xfrm>
            <a:custGeom>
              <a:rect b="b" l="l" r="r" t="t"/>
              <a:pathLst>
                <a:path extrusionOk="0" h="120000" w="120000">
                  <a:moveTo>
                    <a:pt x="1123" y="0"/>
                  </a:moveTo>
                  <a:lnTo>
                    <a:pt x="0" y="757"/>
                  </a:lnTo>
                  <a:lnTo>
                    <a:pt x="14954" y="26877"/>
                  </a:lnTo>
                  <a:lnTo>
                    <a:pt x="106914" y="120000"/>
                  </a:lnTo>
                  <a:lnTo>
                    <a:pt x="119997" y="120000"/>
                  </a:lnTo>
                  <a:lnTo>
                    <a:pt x="1123" y="0"/>
                  </a:lnTo>
                  <a:close/>
                </a:path>
              </a:pathLst>
            </a:custGeom>
            <a:solidFill>
              <a:srgbClr val="04DBC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3"/>
            <p:cNvSpPr/>
            <p:nvPr/>
          </p:nvSpPr>
          <p:spPr>
            <a:xfrm>
              <a:off x="4169525" y="2990200"/>
              <a:ext cx="1307150" cy="1293675"/>
            </a:xfrm>
            <a:custGeom>
              <a:rect b="b" l="l" r="r" t="t"/>
              <a:pathLst>
                <a:path extrusionOk="0" h="120000" w="120000">
                  <a:moveTo>
                    <a:pt x="927" y="2"/>
                  </a:moveTo>
                  <a:lnTo>
                    <a:pt x="2" y="623"/>
                  </a:lnTo>
                  <a:lnTo>
                    <a:pt x="12030" y="21819"/>
                  </a:lnTo>
                  <a:lnTo>
                    <a:pt x="109201" y="120000"/>
                  </a:lnTo>
                  <a:lnTo>
                    <a:pt x="119997" y="120000"/>
                  </a:lnTo>
                  <a:lnTo>
                    <a:pt x="927" y="2"/>
                  </a:lnTo>
                  <a:close/>
                </a:path>
              </a:pathLst>
            </a:custGeom>
            <a:solidFill>
              <a:srgbClr val="06D9C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3"/>
            <p:cNvSpPr/>
            <p:nvPr/>
          </p:nvSpPr>
          <p:spPr>
            <a:xfrm>
              <a:off x="4088875" y="2822200"/>
              <a:ext cx="1481875" cy="1461675"/>
            </a:xfrm>
            <a:custGeom>
              <a:rect b="b" l="l" r="r" t="t"/>
              <a:pathLst>
                <a:path extrusionOk="0" h="120000" w="120000">
                  <a:moveTo>
                    <a:pt x="1633" y="0"/>
                  </a:moveTo>
                  <a:lnTo>
                    <a:pt x="2" y="3035"/>
                  </a:lnTo>
                  <a:lnTo>
                    <a:pt x="6532" y="14344"/>
                  </a:lnTo>
                  <a:lnTo>
                    <a:pt x="110748" y="119999"/>
                  </a:lnTo>
                  <a:lnTo>
                    <a:pt x="119997" y="119999"/>
                  </a:lnTo>
                  <a:lnTo>
                    <a:pt x="1633" y="0"/>
                  </a:lnTo>
                  <a:close/>
                </a:path>
              </a:pathLst>
            </a:custGeom>
            <a:solidFill>
              <a:srgbClr val="07D8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3"/>
            <p:cNvSpPr/>
            <p:nvPr/>
          </p:nvSpPr>
          <p:spPr>
            <a:xfrm>
              <a:off x="4102325" y="2761700"/>
              <a:ext cx="1565875" cy="1522175"/>
            </a:xfrm>
            <a:custGeom>
              <a:rect b="b" l="l" r="r" t="t"/>
              <a:pathLst>
                <a:path extrusionOk="0" h="120000" w="120000">
                  <a:moveTo>
                    <a:pt x="3348" y="1"/>
                  </a:moveTo>
                  <a:lnTo>
                    <a:pt x="0" y="5563"/>
                  </a:lnTo>
                  <a:lnTo>
                    <a:pt x="111242" y="120000"/>
                  </a:lnTo>
                  <a:lnTo>
                    <a:pt x="119998" y="120000"/>
                  </a:lnTo>
                  <a:lnTo>
                    <a:pt x="3348" y="1"/>
                  </a:lnTo>
                  <a:close/>
                </a:path>
              </a:pathLst>
            </a:custGeom>
            <a:solidFill>
              <a:srgbClr val="08D6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190;p3"/>
            <p:cNvSpPr/>
            <p:nvPr/>
          </p:nvSpPr>
          <p:spPr>
            <a:xfrm>
              <a:off x="4139275" y="2697875"/>
              <a:ext cx="1626375" cy="1586000"/>
            </a:xfrm>
            <a:custGeom>
              <a:rect b="b" l="l" r="r" t="t"/>
              <a:pathLst>
                <a:path extrusionOk="0" h="120000" w="120000">
                  <a:moveTo>
                    <a:pt x="2977" y="0"/>
                  </a:moveTo>
                  <a:lnTo>
                    <a:pt x="1" y="5593"/>
                  </a:lnTo>
                  <a:lnTo>
                    <a:pt x="111568" y="120000"/>
                  </a:lnTo>
                  <a:lnTo>
                    <a:pt x="119998" y="120000"/>
                  </a:lnTo>
                  <a:lnTo>
                    <a:pt x="2977" y="0"/>
                  </a:lnTo>
                  <a:close/>
                </a:path>
              </a:pathLst>
            </a:custGeom>
            <a:solidFill>
              <a:srgbClr val="09D4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3"/>
            <p:cNvSpPr/>
            <p:nvPr/>
          </p:nvSpPr>
          <p:spPr>
            <a:xfrm>
              <a:off x="4172900" y="2637375"/>
              <a:ext cx="1690175" cy="1646500"/>
            </a:xfrm>
            <a:custGeom>
              <a:rect b="b" l="l" r="r" t="t"/>
              <a:pathLst>
                <a:path extrusionOk="0" h="120000" w="120000">
                  <a:moveTo>
                    <a:pt x="3100" y="1"/>
                  </a:moveTo>
                  <a:lnTo>
                    <a:pt x="0" y="5389"/>
                  </a:lnTo>
                  <a:lnTo>
                    <a:pt x="111650" y="120000"/>
                  </a:lnTo>
                  <a:lnTo>
                    <a:pt x="120000" y="120000"/>
                  </a:lnTo>
                  <a:lnTo>
                    <a:pt x="3100" y="1"/>
                  </a:lnTo>
                  <a:close/>
                </a:path>
              </a:pathLst>
            </a:custGeom>
            <a:solidFill>
              <a:srgbClr val="0AD3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192;p3"/>
            <p:cNvSpPr/>
            <p:nvPr/>
          </p:nvSpPr>
          <p:spPr>
            <a:xfrm>
              <a:off x="4209850" y="2576900"/>
              <a:ext cx="1750675" cy="1706975"/>
            </a:xfrm>
            <a:custGeom>
              <a:rect b="b" l="l" r="r" t="t"/>
              <a:pathLst>
                <a:path extrusionOk="0" h="120000" w="120000">
                  <a:moveTo>
                    <a:pt x="2764" y="1"/>
                  </a:moveTo>
                  <a:lnTo>
                    <a:pt x="0" y="4961"/>
                  </a:lnTo>
                  <a:lnTo>
                    <a:pt x="111937" y="120000"/>
                  </a:lnTo>
                  <a:lnTo>
                    <a:pt x="120000" y="120000"/>
                  </a:lnTo>
                  <a:lnTo>
                    <a:pt x="2764" y="1"/>
                  </a:lnTo>
                  <a:close/>
                </a:path>
              </a:pathLst>
            </a:custGeom>
            <a:solidFill>
              <a:srgbClr val="0BD1C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193;p3"/>
            <p:cNvSpPr/>
            <p:nvPr/>
          </p:nvSpPr>
          <p:spPr>
            <a:xfrm>
              <a:off x="4243450" y="2513050"/>
              <a:ext cx="1814525" cy="1770825"/>
            </a:xfrm>
            <a:custGeom>
              <a:rect b="b" l="l" r="r" t="t"/>
              <a:pathLst>
                <a:path extrusionOk="0" h="120000" w="120000">
                  <a:moveTo>
                    <a:pt x="2890" y="1"/>
                  </a:moveTo>
                  <a:lnTo>
                    <a:pt x="1" y="5011"/>
                  </a:lnTo>
                  <a:lnTo>
                    <a:pt x="112221" y="120000"/>
                  </a:lnTo>
                  <a:lnTo>
                    <a:pt x="120000" y="120000"/>
                  </a:lnTo>
                  <a:lnTo>
                    <a:pt x="2890" y="1"/>
                  </a:lnTo>
                  <a:close/>
                </a:path>
              </a:pathLst>
            </a:custGeom>
            <a:solidFill>
              <a:srgbClr val="0CCFC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194;p3"/>
            <p:cNvSpPr/>
            <p:nvPr/>
          </p:nvSpPr>
          <p:spPr>
            <a:xfrm>
              <a:off x="4280425" y="2452575"/>
              <a:ext cx="1875000" cy="1831300"/>
            </a:xfrm>
            <a:custGeom>
              <a:rect b="b" l="l" r="r" t="t"/>
              <a:pathLst>
                <a:path extrusionOk="0" h="120000" w="120000">
                  <a:moveTo>
                    <a:pt x="2580" y="1"/>
                  </a:moveTo>
                  <a:lnTo>
                    <a:pt x="0" y="4844"/>
                  </a:lnTo>
                  <a:lnTo>
                    <a:pt x="112472" y="120000"/>
                  </a:lnTo>
                  <a:lnTo>
                    <a:pt x="119998" y="120000"/>
                  </a:lnTo>
                  <a:lnTo>
                    <a:pt x="2580" y="1"/>
                  </a:lnTo>
                  <a:close/>
                </a:path>
              </a:pathLst>
            </a:custGeom>
            <a:solidFill>
              <a:srgbClr val="0DCD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3"/>
            <p:cNvSpPr/>
            <p:nvPr/>
          </p:nvSpPr>
          <p:spPr>
            <a:xfrm>
              <a:off x="4314025" y="2392100"/>
              <a:ext cx="1935475" cy="1891775"/>
            </a:xfrm>
            <a:custGeom>
              <a:rect b="b" l="l" r="r" t="t"/>
              <a:pathLst>
                <a:path extrusionOk="0" h="120000" w="120000">
                  <a:moveTo>
                    <a:pt x="2707" y="0"/>
                  </a:moveTo>
                  <a:lnTo>
                    <a:pt x="0" y="4689"/>
                  </a:lnTo>
                  <a:lnTo>
                    <a:pt x="112916" y="120000"/>
                  </a:lnTo>
                  <a:lnTo>
                    <a:pt x="120000" y="120000"/>
                  </a:lnTo>
                  <a:lnTo>
                    <a:pt x="2707" y="0"/>
                  </a:lnTo>
                  <a:close/>
                </a:path>
              </a:pathLst>
            </a:custGeom>
            <a:solidFill>
              <a:srgbClr val="0ECC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3"/>
            <p:cNvSpPr/>
            <p:nvPr/>
          </p:nvSpPr>
          <p:spPr>
            <a:xfrm>
              <a:off x="4350975" y="2328250"/>
              <a:ext cx="1995975" cy="1955625"/>
            </a:xfrm>
            <a:custGeom>
              <a:rect b="b" l="l" r="r" t="t"/>
              <a:pathLst>
                <a:path extrusionOk="0" h="120000" w="120000">
                  <a:moveTo>
                    <a:pt x="2627" y="1"/>
                  </a:moveTo>
                  <a:lnTo>
                    <a:pt x="1" y="4536"/>
                  </a:lnTo>
                  <a:lnTo>
                    <a:pt x="113131" y="120000"/>
                  </a:lnTo>
                  <a:lnTo>
                    <a:pt x="120000" y="120000"/>
                  </a:lnTo>
                  <a:lnTo>
                    <a:pt x="2627" y="1"/>
                  </a:lnTo>
                  <a:close/>
                </a:path>
              </a:pathLst>
            </a:custGeom>
            <a:solidFill>
              <a:srgbClr val="10CA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3"/>
            <p:cNvSpPr/>
            <p:nvPr/>
          </p:nvSpPr>
          <p:spPr>
            <a:xfrm>
              <a:off x="4384575" y="2267775"/>
              <a:ext cx="2059825" cy="2016100"/>
            </a:xfrm>
            <a:custGeom>
              <a:rect b="b" l="l" r="r" t="t"/>
              <a:pathLst>
                <a:path extrusionOk="0" h="120000" w="120000">
                  <a:moveTo>
                    <a:pt x="2545" y="0"/>
                  </a:moveTo>
                  <a:lnTo>
                    <a:pt x="1" y="4400"/>
                  </a:lnTo>
                  <a:lnTo>
                    <a:pt x="113344" y="120000"/>
                  </a:lnTo>
                  <a:lnTo>
                    <a:pt x="119998" y="120000"/>
                  </a:lnTo>
                  <a:lnTo>
                    <a:pt x="2545" y="0"/>
                  </a:lnTo>
                  <a:close/>
                </a:path>
              </a:pathLst>
            </a:custGeom>
            <a:solidFill>
              <a:srgbClr val="11C8D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3"/>
            <p:cNvSpPr/>
            <p:nvPr/>
          </p:nvSpPr>
          <p:spPr>
            <a:xfrm>
              <a:off x="4421550" y="2207275"/>
              <a:ext cx="2120300" cy="2076600"/>
            </a:xfrm>
            <a:custGeom>
              <a:rect b="b" l="l" r="r" t="t"/>
              <a:pathLst>
                <a:path extrusionOk="0" h="120000" w="120000">
                  <a:moveTo>
                    <a:pt x="2471" y="1"/>
                  </a:moveTo>
                  <a:lnTo>
                    <a:pt x="0" y="4273"/>
                  </a:lnTo>
                  <a:lnTo>
                    <a:pt x="113342" y="120000"/>
                  </a:lnTo>
                  <a:lnTo>
                    <a:pt x="119998" y="120000"/>
                  </a:lnTo>
                  <a:lnTo>
                    <a:pt x="2471" y="1"/>
                  </a:lnTo>
                  <a:close/>
                </a:path>
              </a:pathLst>
            </a:custGeom>
            <a:solidFill>
              <a:srgbClr val="12C7D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3"/>
            <p:cNvSpPr/>
            <p:nvPr/>
          </p:nvSpPr>
          <p:spPr>
            <a:xfrm>
              <a:off x="4458500" y="2146800"/>
              <a:ext cx="2130375" cy="2137075"/>
            </a:xfrm>
            <a:custGeom>
              <a:rect b="b" l="l" r="r" t="t"/>
              <a:pathLst>
                <a:path extrusionOk="0" h="120000" w="120000">
                  <a:moveTo>
                    <a:pt x="2272" y="1"/>
                  </a:moveTo>
                  <a:lnTo>
                    <a:pt x="1" y="3962"/>
                  </a:lnTo>
                  <a:lnTo>
                    <a:pt x="116214" y="120000"/>
                  </a:lnTo>
                  <a:lnTo>
                    <a:pt x="118296" y="120000"/>
                  </a:lnTo>
                  <a:lnTo>
                    <a:pt x="120000" y="117169"/>
                  </a:lnTo>
                  <a:lnTo>
                    <a:pt x="2272" y="1"/>
                  </a:lnTo>
                  <a:close/>
                </a:path>
              </a:pathLst>
            </a:custGeom>
            <a:solidFill>
              <a:srgbClr val="13C5D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3"/>
            <p:cNvSpPr/>
            <p:nvPr/>
          </p:nvSpPr>
          <p:spPr>
            <a:xfrm>
              <a:off x="4492100" y="2082950"/>
              <a:ext cx="2133750" cy="2163975"/>
            </a:xfrm>
            <a:custGeom>
              <a:rect b="b" l="l" r="r" t="t"/>
              <a:pathLst>
                <a:path extrusionOk="0" h="120000" w="120000">
                  <a:moveTo>
                    <a:pt x="2457" y="1"/>
                  </a:moveTo>
                  <a:lnTo>
                    <a:pt x="1" y="4100"/>
                  </a:lnTo>
                  <a:lnTo>
                    <a:pt x="117542" y="120000"/>
                  </a:lnTo>
                  <a:lnTo>
                    <a:pt x="119998" y="115900"/>
                  </a:lnTo>
                  <a:lnTo>
                    <a:pt x="2457" y="1"/>
                  </a:lnTo>
                  <a:close/>
                </a:path>
              </a:pathLst>
            </a:custGeom>
            <a:solidFill>
              <a:srgbClr val="14C3D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3"/>
            <p:cNvSpPr/>
            <p:nvPr/>
          </p:nvSpPr>
          <p:spPr>
            <a:xfrm>
              <a:off x="4529075" y="2022475"/>
              <a:ext cx="2130375" cy="2163975"/>
            </a:xfrm>
            <a:custGeom>
              <a:rect b="b" l="l" r="r" t="t"/>
              <a:pathLst>
                <a:path extrusionOk="0" h="120000" w="120000">
                  <a:moveTo>
                    <a:pt x="2271" y="1"/>
                  </a:moveTo>
                  <a:lnTo>
                    <a:pt x="0" y="4099"/>
                  </a:lnTo>
                  <a:lnTo>
                    <a:pt x="117538" y="119998"/>
                  </a:lnTo>
                  <a:lnTo>
                    <a:pt x="119998" y="115899"/>
                  </a:lnTo>
                  <a:lnTo>
                    <a:pt x="2271" y="1"/>
                  </a:lnTo>
                  <a:close/>
                </a:path>
              </a:pathLst>
            </a:custGeom>
            <a:solidFill>
              <a:srgbClr val="15C1D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3"/>
            <p:cNvSpPr/>
            <p:nvPr/>
          </p:nvSpPr>
          <p:spPr>
            <a:xfrm>
              <a:off x="4562675" y="1962000"/>
              <a:ext cx="2133725" cy="2160600"/>
            </a:xfrm>
            <a:custGeom>
              <a:rect b="b" l="l" r="r" t="t"/>
              <a:pathLst>
                <a:path extrusionOk="0" h="120000" w="120000">
                  <a:moveTo>
                    <a:pt x="2457" y="0"/>
                  </a:moveTo>
                  <a:lnTo>
                    <a:pt x="0" y="4105"/>
                  </a:lnTo>
                  <a:lnTo>
                    <a:pt x="117543" y="119999"/>
                  </a:lnTo>
                  <a:lnTo>
                    <a:pt x="120000" y="115894"/>
                  </a:lnTo>
                  <a:lnTo>
                    <a:pt x="2457" y="0"/>
                  </a:lnTo>
                  <a:close/>
                </a:path>
              </a:pathLst>
            </a:custGeom>
            <a:solidFill>
              <a:srgbClr val="16C0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3"/>
            <p:cNvSpPr/>
            <p:nvPr/>
          </p:nvSpPr>
          <p:spPr>
            <a:xfrm>
              <a:off x="4599625" y="1898150"/>
              <a:ext cx="2130375" cy="2163975"/>
            </a:xfrm>
            <a:custGeom>
              <a:rect b="b" l="l" r="r" t="t"/>
              <a:pathLst>
                <a:path extrusionOk="0" h="120000" w="120000">
                  <a:moveTo>
                    <a:pt x="2272" y="0"/>
                  </a:moveTo>
                  <a:lnTo>
                    <a:pt x="1" y="4099"/>
                  </a:lnTo>
                  <a:lnTo>
                    <a:pt x="117728" y="119998"/>
                  </a:lnTo>
                  <a:lnTo>
                    <a:pt x="120000" y="115899"/>
                  </a:lnTo>
                  <a:lnTo>
                    <a:pt x="2272" y="0"/>
                  </a:lnTo>
                  <a:close/>
                </a:path>
              </a:pathLst>
            </a:custGeom>
            <a:solidFill>
              <a:srgbClr val="17BE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3"/>
            <p:cNvSpPr/>
            <p:nvPr/>
          </p:nvSpPr>
          <p:spPr>
            <a:xfrm>
              <a:off x="4633225" y="1837675"/>
              <a:ext cx="2133750" cy="2163950"/>
            </a:xfrm>
            <a:custGeom>
              <a:rect b="b" l="l" r="r" t="t"/>
              <a:pathLst>
                <a:path extrusionOk="0" h="120000" w="120000">
                  <a:moveTo>
                    <a:pt x="2457" y="0"/>
                  </a:moveTo>
                  <a:lnTo>
                    <a:pt x="1" y="4099"/>
                  </a:lnTo>
                  <a:lnTo>
                    <a:pt x="117542" y="119999"/>
                  </a:lnTo>
                  <a:lnTo>
                    <a:pt x="119998" y="115900"/>
                  </a:lnTo>
                  <a:lnTo>
                    <a:pt x="2457" y="0"/>
                  </a:lnTo>
                  <a:close/>
                </a:path>
              </a:pathLst>
            </a:custGeom>
            <a:solidFill>
              <a:srgbClr val="18BCD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3"/>
            <p:cNvSpPr/>
            <p:nvPr/>
          </p:nvSpPr>
          <p:spPr>
            <a:xfrm>
              <a:off x="4670200" y="1777175"/>
              <a:ext cx="2130375" cy="2160625"/>
            </a:xfrm>
            <a:custGeom>
              <a:rect b="b" l="l" r="r" t="t"/>
              <a:pathLst>
                <a:path extrusionOk="0" h="120000" w="120000">
                  <a:moveTo>
                    <a:pt x="2461" y="1"/>
                  </a:moveTo>
                  <a:lnTo>
                    <a:pt x="0" y="4107"/>
                  </a:lnTo>
                  <a:lnTo>
                    <a:pt x="117728" y="119998"/>
                  </a:lnTo>
                  <a:lnTo>
                    <a:pt x="120000" y="115892"/>
                  </a:lnTo>
                  <a:lnTo>
                    <a:pt x="2461" y="1"/>
                  </a:lnTo>
                  <a:close/>
                </a:path>
              </a:pathLst>
            </a:custGeom>
            <a:solidFill>
              <a:srgbClr val="19B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3"/>
            <p:cNvSpPr/>
            <p:nvPr/>
          </p:nvSpPr>
          <p:spPr>
            <a:xfrm>
              <a:off x="4707150" y="1713350"/>
              <a:ext cx="2130375" cy="2163950"/>
            </a:xfrm>
            <a:custGeom>
              <a:rect b="b" l="l" r="r" t="t"/>
              <a:pathLst>
                <a:path extrusionOk="0" h="120000" w="120000">
                  <a:moveTo>
                    <a:pt x="2272" y="0"/>
                  </a:moveTo>
                  <a:lnTo>
                    <a:pt x="1" y="4099"/>
                  </a:lnTo>
                  <a:lnTo>
                    <a:pt x="117539" y="119999"/>
                  </a:lnTo>
                  <a:lnTo>
                    <a:pt x="120000" y="115900"/>
                  </a:lnTo>
                  <a:lnTo>
                    <a:pt x="2272" y="0"/>
                  </a:lnTo>
                  <a:close/>
                </a:path>
              </a:pathLst>
            </a:custGeom>
            <a:solidFill>
              <a:srgbClr val="1BB9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3"/>
            <p:cNvSpPr/>
            <p:nvPr/>
          </p:nvSpPr>
          <p:spPr>
            <a:xfrm>
              <a:off x="4740750" y="1652850"/>
              <a:ext cx="2130400" cy="2163975"/>
            </a:xfrm>
            <a:custGeom>
              <a:rect b="b" l="l" r="r" t="t"/>
              <a:pathLst>
                <a:path extrusionOk="0" h="120000" w="120000">
                  <a:moveTo>
                    <a:pt x="2461" y="1"/>
                  </a:moveTo>
                  <a:lnTo>
                    <a:pt x="1" y="4100"/>
                  </a:lnTo>
                  <a:lnTo>
                    <a:pt x="117727" y="120000"/>
                  </a:lnTo>
                  <a:lnTo>
                    <a:pt x="119998" y="115900"/>
                  </a:lnTo>
                  <a:lnTo>
                    <a:pt x="2461" y="1"/>
                  </a:lnTo>
                  <a:close/>
                </a:path>
              </a:pathLst>
            </a:custGeom>
            <a:solidFill>
              <a:srgbClr val="1CB7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3"/>
            <p:cNvSpPr/>
            <p:nvPr/>
          </p:nvSpPr>
          <p:spPr>
            <a:xfrm>
              <a:off x="4777725" y="1592375"/>
              <a:ext cx="2130375" cy="2160600"/>
            </a:xfrm>
            <a:custGeom>
              <a:rect b="b" l="l" r="r" t="t"/>
              <a:pathLst>
                <a:path extrusionOk="0" h="120000" w="120000">
                  <a:moveTo>
                    <a:pt x="2271" y="1"/>
                  </a:moveTo>
                  <a:lnTo>
                    <a:pt x="0" y="4105"/>
                  </a:lnTo>
                  <a:lnTo>
                    <a:pt x="117538" y="119999"/>
                  </a:lnTo>
                  <a:lnTo>
                    <a:pt x="120000" y="116080"/>
                  </a:lnTo>
                  <a:lnTo>
                    <a:pt x="2271" y="1"/>
                  </a:lnTo>
                  <a:close/>
                </a:path>
              </a:pathLst>
            </a:custGeom>
            <a:solidFill>
              <a:srgbClr val="1DB5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3"/>
            <p:cNvSpPr/>
            <p:nvPr/>
          </p:nvSpPr>
          <p:spPr>
            <a:xfrm>
              <a:off x="4811325" y="1531900"/>
              <a:ext cx="2133750" cy="2160600"/>
            </a:xfrm>
            <a:custGeom>
              <a:rect b="b" l="l" r="r" t="t"/>
              <a:pathLst>
                <a:path extrusionOk="0" h="120000" w="120000">
                  <a:moveTo>
                    <a:pt x="2457" y="0"/>
                  </a:moveTo>
                  <a:lnTo>
                    <a:pt x="0" y="3919"/>
                  </a:lnTo>
                  <a:lnTo>
                    <a:pt x="117542" y="119998"/>
                  </a:lnTo>
                  <a:lnTo>
                    <a:pt x="119998" y="115894"/>
                  </a:lnTo>
                  <a:lnTo>
                    <a:pt x="2457" y="0"/>
                  </a:lnTo>
                  <a:close/>
                </a:path>
              </a:pathLst>
            </a:custGeom>
            <a:solidFill>
              <a:srgbClr val="1EB4D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3"/>
            <p:cNvSpPr/>
            <p:nvPr/>
          </p:nvSpPr>
          <p:spPr>
            <a:xfrm>
              <a:off x="4848275" y="1468050"/>
              <a:ext cx="2130400" cy="2163975"/>
            </a:xfrm>
            <a:custGeom>
              <a:rect b="b" l="l" r="r" t="t"/>
              <a:pathLst>
                <a:path extrusionOk="0" h="120000" w="120000">
                  <a:moveTo>
                    <a:pt x="2272" y="0"/>
                  </a:moveTo>
                  <a:lnTo>
                    <a:pt x="1" y="4099"/>
                  </a:lnTo>
                  <a:lnTo>
                    <a:pt x="117727" y="119998"/>
                  </a:lnTo>
                  <a:lnTo>
                    <a:pt x="119998" y="115899"/>
                  </a:lnTo>
                  <a:lnTo>
                    <a:pt x="2272" y="0"/>
                  </a:lnTo>
                  <a:close/>
                </a:path>
              </a:pathLst>
            </a:custGeom>
            <a:solidFill>
              <a:srgbClr val="1FB2D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3"/>
            <p:cNvSpPr/>
            <p:nvPr/>
          </p:nvSpPr>
          <p:spPr>
            <a:xfrm>
              <a:off x="4881875" y="1431100"/>
              <a:ext cx="2133750" cy="2140425"/>
            </a:xfrm>
            <a:custGeom>
              <a:rect b="b" l="l" r="r" t="t"/>
              <a:pathLst>
                <a:path extrusionOk="0" h="120000" w="120000">
                  <a:moveTo>
                    <a:pt x="1702" y="0"/>
                  </a:moveTo>
                  <a:lnTo>
                    <a:pt x="1" y="2825"/>
                  </a:lnTo>
                  <a:lnTo>
                    <a:pt x="117542" y="120000"/>
                  </a:lnTo>
                  <a:lnTo>
                    <a:pt x="120000" y="115855"/>
                  </a:lnTo>
                  <a:lnTo>
                    <a:pt x="3780" y="0"/>
                  </a:lnTo>
                  <a:close/>
                </a:path>
              </a:pathLst>
            </a:custGeom>
            <a:solidFill>
              <a:srgbClr val="20B0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3"/>
            <p:cNvSpPr/>
            <p:nvPr/>
          </p:nvSpPr>
          <p:spPr>
            <a:xfrm>
              <a:off x="4928925" y="1431100"/>
              <a:ext cx="2120300" cy="2076600"/>
            </a:xfrm>
            <a:custGeom>
              <a:rect b="b" l="l" r="r" t="t"/>
              <a:pathLst>
                <a:path extrusionOk="0" h="120000" w="120000">
                  <a:moveTo>
                    <a:pt x="1" y="0"/>
                  </a:moveTo>
                  <a:lnTo>
                    <a:pt x="117717" y="119998"/>
                  </a:lnTo>
                  <a:lnTo>
                    <a:pt x="120000" y="115726"/>
                  </a:lnTo>
                  <a:lnTo>
                    <a:pt x="6657" y="0"/>
                  </a:lnTo>
                  <a:close/>
                </a:path>
              </a:pathLst>
            </a:custGeom>
            <a:solidFill>
              <a:srgbClr val="21AE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3"/>
            <p:cNvSpPr/>
            <p:nvPr/>
          </p:nvSpPr>
          <p:spPr>
            <a:xfrm>
              <a:off x="5026375" y="1431100"/>
              <a:ext cx="2059825" cy="201610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117454" y="120000"/>
                  </a:lnTo>
                  <a:lnTo>
                    <a:pt x="119998" y="115599"/>
                  </a:lnTo>
                  <a:lnTo>
                    <a:pt x="6852" y="0"/>
                  </a:lnTo>
                  <a:close/>
                </a:path>
              </a:pathLst>
            </a:custGeom>
            <a:solidFill>
              <a:srgbClr val="22AD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3"/>
            <p:cNvSpPr/>
            <p:nvPr/>
          </p:nvSpPr>
          <p:spPr>
            <a:xfrm>
              <a:off x="5123825" y="1431100"/>
              <a:ext cx="1995975" cy="1955625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117574" y="120000"/>
                  </a:lnTo>
                  <a:lnTo>
                    <a:pt x="119998" y="115463"/>
                  </a:lnTo>
                  <a:lnTo>
                    <a:pt x="7071" y="0"/>
                  </a:lnTo>
                  <a:close/>
                </a:path>
              </a:pathLst>
            </a:custGeom>
            <a:solidFill>
              <a:srgbClr val="23ABD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3"/>
            <p:cNvSpPr/>
            <p:nvPr/>
          </p:nvSpPr>
          <p:spPr>
            <a:xfrm>
              <a:off x="5221275" y="1431100"/>
              <a:ext cx="1935475" cy="1891775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117290" y="120000"/>
                  </a:lnTo>
                  <a:lnTo>
                    <a:pt x="120000" y="115310"/>
                  </a:lnTo>
                  <a:lnTo>
                    <a:pt x="7083" y="0"/>
                  </a:lnTo>
                  <a:close/>
                </a:path>
              </a:pathLst>
            </a:custGeom>
            <a:solidFill>
              <a:srgbClr val="25A9D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3"/>
            <p:cNvSpPr/>
            <p:nvPr/>
          </p:nvSpPr>
          <p:spPr>
            <a:xfrm>
              <a:off x="5318700" y="1431100"/>
              <a:ext cx="1875025" cy="1831300"/>
            </a:xfrm>
            <a:custGeom>
              <a:rect b="b" l="l" r="r" t="t"/>
              <a:pathLst>
                <a:path extrusionOk="0" h="120000" w="120000">
                  <a:moveTo>
                    <a:pt x="1" y="0"/>
                  </a:moveTo>
                  <a:lnTo>
                    <a:pt x="117203" y="119998"/>
                  </a:lnTo>
                  <a:lnTo>
                    <a:pt x="119998" y="115155"/>
                  </a:lnTo>
                  <a:lnTo>
                    <a:pt x="7313" y="0"/>
                  </a:lnTo>
                  <a:close/>
                </a:path>
              </a:pathLst>
            </a:custGeom>
            <a:solidFill>
              <a:srgbClr val="26A8D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3"/>
            <p:cNvSpPr/>
            <p:nvPr/>
          </p:nvSpPr>
          <p:spPr>
            <a:xfrm>
              <a:off x="5416150" y="1431100"/>
              <a:ext cx="1811175" cy="1770825"/>
            </a:xfrm>
            <a:custGeom>
              <a:rect b="b" l="l" r="r" t="t"/>
              <a:pathLst>
                <a:path extrusionOk="0" h="120000" w="120000">
                  <a:moveTo>
                    <a:pt x="1" y="0"/>
                  </a:moveTo>
                  <a:lnTo>
                    <a:pt x="117104" y="119998"/>
                  </a:lnTo>
                  <a:lnTo>
                    <a:pt x="119998" y="114988"/>
                  </a:lnTo>
                  <a:lnTo>
                    <a:pt x="7571" y="0"/>
                  </a:lnTo>
                  <a:close/>
                </a:path>
              </a:pathLst>
            </a:custGeom>
            <a:solidFill>
              <a:srgbClr val="27A6D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3"/>
            <p:cNvSpPr/>
            <p:nvPr/>
          </p:nvSpPr>
          <p:spPr>
            <a:xfrm>
              <a:off x="5510250" y="1431100"/>
              <a:ext cx="1754025" cy="1706975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117010" y="119998"/>
                  </a:lnTo>
                  <a:lnTo>
                    <a:pt x="120000" y="115038"/>
                  </a:lnTo>
                  <a:lnTo>
                    <a:pt x="8045" y="0"/>
                  </a:lnTo>
                  <a:close/>
                </a:path>
              </a:pathLst>
            </a:custGeom>
            <a:solidFill>
              <a:srgbClr val="28A4D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3"/>
            <p:cNvSpPr/>
            <p:nvPr/>
          </p:nvSpPr>
          <p:spPr>
            <a:xfrm>
              <a:off x="5607675" y="1431100"/>
              <a:ext cx="1690200" cy="1646500"/>
            </a:xfrm>
            <a:custGeom>
              <a:rect b="b" l="l" r="r" t="t"/>
              <a:pathLst>
                <a:path extrusionOk="0" h="120000" w="120000">
                  <a:moveTo>
                    <a:pt x="1" y="0"/>
                  </a:moveTo>
                  <a:lnTo>
                    <a:pt x="117137" y="119998"/>
                  </a:lnTo>
                  <a:lnTo>
                    <a:pt x="120000" y="114610"/>
                  </a:lnTo>
                  <a:lnTo>
                    <a:pt x="8351" y="0"/>
                  </a:lnTo>
                  <a:close/>
                </a:path>
              </a:pathLst>
            </a:custGeom>
            <a:solidFill>
              <a:srgbClr val="29A2D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3"/>
            <p:cNvSpPr/>
            <p:nvPr/>
          </p:nvSpPr>
          <p:spPr>
            <a:xfrm>
              <a:off x="5705125" y="1431100"/>
              <a:ext cx="1629725" cy="1586000"/>
            </a:xfrm>
            <a:custGeom>
              <a:rect b="b" l="l" r="r" t="t"/>
              <a:pathLst>
                <a:path extrusionOk="0" h="120000" w="120000">
                  <a:moveTo>
                    <a:pt x="1" y="0"/>
                  </a:moveTo>
                  <a:lnTo>
                    <a:pt x="116782" y="120000"/>
                  </a:lnTo>
                  <a:lnTo>
                    <a:pt x="119998" y="114406"/>
                  </a:lnTo>
                  <a:lnTo>
                    <a:pt x="8660" y="0"/>
                  </a:lnTo>
                  <a:close/>
                </a:path>
              </a:pathLst>
            </a:custGeom>
            <a:solidFill>
              <a:srgbClr val="2AA1D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3"/>
            <p:cNvSpPr/>
            <p:nvPr/>
          </p:nvSpPr>
          <p:spPr>
            <a:xfrm>
              <a:off x="5802575" y="1431100"/>
              <a:ext cx="1565875" cy="1525525"/>
            </a:xfrm>
            <a:custGeom>
              <a:rect b="b" l="l" r="r" t="t"/>
              <a:pathLst>
                <a:path extrusionOk="0" h="120000" w="120000">
                  <a:moveTo>
                    <a:pt x="1" y="0"/>
                  </a:moveTo>
                  <a:lnTo>
                    <a:pt x="116907" y="119998"/>
                  </a:lnTo>
                  <a:lnTo>
                    <a:pt x="119998" y="114184"/>
                  </a:lnTo>
                  <a:lnTo>
                    <a:pt x="9014" y="0"/>
                  </a:lnTo>
                  <a:close/>
                </a:path>
              </a:pathLst>
            </a:custGeom>
            <a:solidFill>
              <a:srgbClr val="2B9F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3"/>
            <p:cNvSpPr/>
            <p:nvPr/>
          </p:nvSpPr>
          <p:spPr>
            <a:xfrm>
              <a:off x="5900025" y="1431100"/>
              <a:ext cx="1481850" cy="1461675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118368" y="119999"/>
                  </a:lnTo>
                  <a:lnTo>
                    <a:pt x="120000" y="117241"/>
                  </a:lnTo>
                  <a:lnTo>
                    <a:pt x="113468" y="105655"/>
                  </a:lnTo>
                  <a:lnTo>
                    <a:pt x="9251" y="0"/>
                  </a:lnTo>
                  <a:close/>
                </a:path>
              </a:pathLst>
            </a:custGeom>
            <a:solidFill>
              <a:srgbClr val="2C9D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3"/>
            <p:cNvSpPr/>
            <p:nvPr/>
          </p:nvSpPr>
          <p:spPr>
            <a:xfrm>
              <a:off x="5997475" y="1431100"/>
              <a:ext cx="1307125" cy="1297025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118765" y="120000"/>
                  </a:lnTo>
                  <a:lnTo>
                    <a:pt x="119999" y="119067"/>
                  </a:lnTo>
                  <a:lnTo>
                    <a:pt x="107659" y="97927"/>
                  </a:lnTo>
                  <a:lnTo>
                    <a:pt x="10488" y="0"/>
                  </a:lnTo>
                  <a:close/>
                </a:path>
              </a:pathLst>
            </a:custGeom>
            <a:solidFill>
              <a:srgbClr val="2D9CD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3"/>
            <p:cNvSpPr/>
            <p:nvPr/>
          </p:nvSpPr>
          <p:spPr>
            <a:xfrm>
              <a:off x="6094900" y="1431100"/>
              <a:ext cx="1075300" cy="1065175"/>
            </a:xfrm>
            <a:custGeom>
              <a:rect b="b" l="l" r="r" t="t"/>
              <a:pathLst>
                <a:path extrusionOk="0" h="120000" w="120000">
                  <a:moveTo>
                    <a:pt x="2" y="0"/>
                  </a:moveTo>
                  <a:lnTo>
                    <a:pt x="118872" y="120000"/>
                  </a:lnTo>
                  <a:lnTo>
                    <a:pt x="119997" y="119242"/>
                  </a:lnTo>
                  <a:lnTo>
                    <a:pt x="105372" y="93122"/>
                  </a:lnTo>
                  <a:lnTo>
                    <a:pt x="12752" y="0"/>
                  </a:lnTo>
                  <a:close/>
                </a:path>
              </a:pathLst>
            </a:custGeom>
            <a:solidFill>
              <a:srgbClr val="2F9A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3"/>
            <p:cNvSpPr/>
            <p:nvPr/>
          </p:nvSpPr>
          <p:spPr>
            <a:xfrm>
              <a:off x="6189000" y="1431100"/>
              <a:ext cx="850150" cy="83670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118574" y="119996"/>
                  </a:lnTo>
                  <a:lnTo>
                    <a:pt x="119996" y="119031"/>
                  </a:lnTo>
                  <a:lnTo>
                    <a:pt x="101025" y="85779"/>
                  </a:lnTo>
                  <a:lnTo>
                    <a:pt x="16602" y="0"/>
                  </a:lnTo>
                  <a:close/>
                </a:path>
              </a:pathLst>
            </a:custGeom>
            <a:solidFill>
              <a:srgbClr val="3098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26;p3"/>
            <p:cNvSpPr/>
            <p:nvPr/>
          </p:nvSpPr>
          <p:spPr>
            <a:xfrm>
              <a:off x="6286450" y="1431100"/>
              <a:ext cx="618300" cy="60820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118039" y="120000"/>
                  </a:lnTo>
                  <a:lnTo>
                    <a:pt x="119995" y="118007"/>
                  </a:lnTo>
                  <a:lnTo>
                    <a:pt x="94560" y="72928"/>
                  </a:lnTo>
                  <a:lnTo>
                    <a:pt x="22823" y="0"/>
                  </a:lnTo>
                  <a:close/>
                </a:path>
              </a:pathLst>
            </a:custGeom>
            <a:solidFill>
              <a:srgbClr val="3196E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27;p3"/>
            <p:cNvSpPr/>
            <p:nvPr/>
          </p:nvSpPr>
          <p:spPr>
            <a:xfrm>
              <a:off x="6383900" y="1431100"/>
              <a:ext cx="389800" cy="37635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116890" y="120000"/>
                  </a:lnTo>
                  <a:lnTo>
                    <a:pt x="119992" y="117855"/>
                  </a:lnTo>
                  <a:lnTo>
                    <a:pt x="78617" y="44998"/>
                  </a:lnTo>
                  <a:lnTo>
                    <a:pt x="36203" y="0"/>
                  </a:lnTo>
                  <a:close/>
                </a:path>
              </a:pathLst>
            </a:custGeom>
            <a:solidFill>
              <a:srgbClr val="3295E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28;p3"/>
            <p:cNvSpPr/>
            <p:nvPr/>
          </p:nvSpPr>
          <p:spPr>
            <a:xfrm>
              <a:off x="6481325" y="1431100"/>
              <a:ext cx="157950" cy="147850"/>
            </a:xfrm>
            <a:custGeom>
              <a:rect b="b" l="l" r="r" t="t"/>
              <a:pathLst>
                <a:path extrusionOk="0" h="120000" w="120000">
                  <a:moveTo>
                    <a:pt x="18" y="0"/>
                  </a:moveTo>
                  <a:lnTo>
                    <a:pt x="112345" y="119999"/>
                  </a:lnTo>
                  <a:lnTo>
                    <a:pt x="120000" y="114541"/>
                  </a:lnTo>
                  <a:lnTo>
                    <a:pt x="58727" y="0"/>
                  </a:lnTo>
                  <a:close/>
                </a:path>
              </a:pathLst>
            </a:custGeom>
            <a:solidFill>
              <a:srgbClr val="3393E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9" name="Google Shape;229;p3"/>
          <p:cNvSpPr/>
          <p:nvPr/>
        </p:nvSpPr>
        <p:spPr>
          <a:xfrm flipH="1" rot="10800000">
            <a:off x="-123825" y="1058975"/>
            <a:ext cx="819899" cy="710099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9525">
            <a:solidFill>
              <a:srgbClr val="19BBD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p3"/>
          <p:cNvSpPr/>
          <p:nvPr/>
        </p:nvSpPr>
        <p:spPr>
          <a:xfrm flipH="1" rot="10800000">
            <a:off x="638174" y="1440099"/>
            <a:ext cx="428700" cy="3711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18476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Google Shape;231;p3"/>
          <p:cNvSpPr/>
          <p:nvPr/>
        </p:nvSpPr>
        <p:spPr>
          <a:xfrm flipH="1" rot="10800000">
            <a:off x="1495424" y="-131649"/>
            <a:ext cx="819899" cy="710099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76200">
            <a:solidFill>
              <a:srgbClr val="184769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Google Shape;232;p3"/>
          <p:cNvSpPr/>
          <p:nvPr/>
        </p:nvSpPr>
        <p:spPr>
          <a:xfrm flipH="1" rot="10800000">
            <a:off x="327799" y="88924"/>
            <a:ext cx="358799" cy="3105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00E1C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33" name="Google Shape;233;p3"/>
          <p:cNvGrpSpPr/>
          <p:nvPr/>
        </p:nvGrpSpPr>
        <p:grpSpPr>
          <a:xfrm>
            <a:off x="1729783" y="61067"/>
            <a:ext cx="351203" cy="324660"/>
            <a:chOff x="5975075" y="2327500"/>
            <a:chExt cx="420100" cy="388350"/>
          </a:xfrm>
        </p:grpSpPr>
        <p:sp>
          <p:nvSpPr>
            <p:cNvPr id="234" name="Google Shape;234;p3"/>
            <p:cNvSpPr/>
            <p:nvPr/>
          </p:nvSpPr>
          <p:spPr>
            <a:xfrm>
              <a:off x="5975075" y="2474650"/>
              <a:ext cx="98325" cy="220450"/>
            </a:xfrm>
            <a:custGeom>
              <a:rect b="b" l="l" r="r" t="t"/>
              <a:pathLst>
                <a:path extrusionOk="0" h="120000" w="120000">
                  <a:moveTo>
                    <a:pt x="73775" y="13635"/>
                  </a:moveTo>
                  <a:lnTo>
                    <a:pt x="78260" y="13975"/>
                  </a:lnTo>
                  <a:lnTo>
                    <a:pt x="81983" y="14629"/>
                  </a:lnTo>
                  <a:lnTo>
                    <a:pt x="85705" y="15295"/>
                  </a:lnTo>
                  <a:lnTo>
                    <a:pt x="88695" y="16629"/>
                  </a:lnTo>
                  <a:lnTo>
                    <a:pt x="91685" y="17963"/>
                  </a:lnTo>
                  <a:lnTo>
                    <a:pt x="93913" y="19623"/>
                  </a:lnTo>
                  <a:lnTo>
                    <a:pt x="94645" y="21283"/>
                  </a:lnTo>
                  <a:lnTo>
                    <a:pt x="95408" y="23270"/>
                  </a:lnTo>
                  <a:lnTo>
                    <a:pt x="94645" y="25271"/>
                  </a:lnTo>
                  <a:lnTo>
                    <a:pt x="93913" y="26931"/>
                  </a:lnTo>
                  <a:lnTo>
                    <a:pt x="91685" y="28591"/>
                  </a:lnTo>
                  <a:lnTo>
                    <a:pt x="88695" y="30251"/>
                  </a:lnTo>
                  <a:lnTo>
                    <a:pt x="85705" y="31258"/>
                  </a:lnTo>
                  <a:lnTo>
                    <a:pt x="81983" y="32252"/>
                  </a:lnTo>
                  <a:lnTo>
                    <a:pt x="78260" y="32578"/>
                  </a:lnTo>
                  <a:lnTo>
                    <a:pt x="73775" y="32919"/>
                  </a:lnTo>
                  <a:lnTo>
                    <a:pt x="69321" y="32578"/>
                  </a:lnTo>
                  <a:lnTo>
                    <a:pt x="65598" y="32252"/>
                  </a:lnTo>
                  <a:lnTo>
                    <a:pt x="61876" y="31258"/>
                  </a:lnTo>
                  <a:lnTo>
                    <a:pt x="58886" y="30251"/>
                  </a:lnTo>
                  <a:lnTo>
                    <a:pt x="55896" y="28591"/>
                  </a:lnTo>
                  <a:lnTo>
                    <a:pt x="53668" y="26931"/>
                  </a:lnTo>
                  <a:lnTo>
                    <a:pt x="52936" y="25271"/>
                  </a:lnTo>
                  <a:lnTo>
                    <a:pt x="52173" y="23270"/>
                  </a:lnTo>
                  <a:lnTo>
                    <a:pt x="52936" y="21283"/>
                  </a:lnTo>
                  <a:lnTo>
                    <a:pt x="53668" y="19623"/>
                  </a:lnTo>
                  <a:lnTo>
                    <a:pt x="55896" y="17963"/>
                  </a:lnTo>
                  <a:lnTo>
                    <a:pt x="58886" y="16629"/>
                  </a:lnTo>
                  <a:lnTo>
                    <a:pt x="61876" y="15295"/>
                  </a:lnTo>
                  <a:lnTo>
                    <a:pt x="65598" y="14629"/>
                  </a:lnTo>
                  <a:lnTo>
                    <a:pt x="69321" y="13975"/>
                  </a:lnTo>
                  <a:lnTo>
                    <a:pt x="73775" y="13635"/>
                  </a:lnTo>
                  <a:close/>
                  <a:moveTo>
                    <a:pt x="30" y="13"/>
                  </a:moveTo>
                  <a:lnTo>
                    <a:pt x="30" y="119986"/>
                  </a:lnTo>
                  <a:lnTo>
                    <a:pt x="120000" y="119986"/>
                  </a:lnTo>
                  <a:lnTo>
                    <a:pt x="120000" y="13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3"/>
            <p:cNvSpPr/>
            <p:nvPr/>
          </p:nvSpPr>
          <p:spPr>
            <a:xfrm>
              <a:off x="6088025" y="2327500"/>
              <a:ext cx="307150" cy="388350"/>
            </a:xfrm>
            <a:custGeom>
              <a:rect b="b" l="l" r="r" t="t"/>
              <a:pathLst>
                <a:path extrusionOk="0" h="120000" w="120000">
                  <a:moveTo>
                    <a:pt x="61787" y="7"/>
                  </a:moveTo>
                  <a:lnTo>
                    <a:pt x="58212" y="193"/>
                  </a:lnTo>
                  <a:lnTo>
                    <a:pt x="55829" y="571"/>
                  </a:lnTo>
                  <a:lnTo>
                    <a:pt x="53915" y="1135"/>
                  </a:lnTo>
                  <a:lnTo>
                    <a:pt x="52489" y="1707"/>
                  </a:lnTo>
                  <a:lnTo>
                    <a:pt x="48670" y="11324"/>
                  </a:lnTo>
                  <a:lnTo>
                    <a:pt x="46765" y="15666"/>
                  </a:lnTo>
                  <a:lnTo>
                    <a:pt x="44851" y="19629"/>
                  </a:lnTo>
                  <a:lnTo>
                    <a:pt x="42946" y="23213"/>
                  </a:lnTo>
                  <a:lnTo>
                    <a:pt x="41041" y="26234"/>
                  </a:lnTo>
                  <a:lnTo>
                    <a:pt x="39371" y="28497"/>
                  </a:lnTo>
                  <a:lnTo>
                    <a:pt x="37935" y="30382"/>
                  </a:lnTo>
                  <a:lnTo>
                    <a:pt x="35787" y="32081"/>
                  </a:lnTo>
                  <a:lnTo>
                    <a:pt x="32446" y="34723"/>
                  </a:lnTo>
                  <a:lnTo>
                    <a:pt x="24574" y="40571"/>
                  </a:lnTo>
                  <a:lnTo>
                    <a:pt x="14084" y="48118"/>
                  </a:lnTo>
                  <a:lnTo>
                    <a:pt x="9" y="48118"/>
                  </a:lnTo>
                  <a:lnTo>
                    <a:pt x="9" y="103769"/>
                  </a:lnTo>
                  <a:lnTo>
                    <a:pt x="14797" y="103769"/>
                  </a:lnTo>
                  <a:lnTo>
                    <a:pt x="19573" y="105662"/>
                  </a:lnTo>
                  <a:lnTo>
                    <a:pt x="26244" y="107925"/>
                  </a:lnTo>
                  <a:lnTo>
                    <a:pt x="34839" y="110567"/>
                  </a:lnTo>
                  <a:lnTo>
                    <a:pt x="44382" y="113395"/>
                  </a:lnTo>
                  <a:lnTo>
                    <a:pt x="54637" y="115851"/>
                  </a:lnTo>
                  <a:lnTo>
                    <a:pt x="59882" y="116979"/>
                  </a:lnTo>
                  <a:lnTo>
                    <a:pt x="65127" y="117921"/>
                  </a:lnTo>
                  <a:lnTo>
                    <a:pt x="70138" y="118864"/>
                  </a:lnTo>
                  <a:lnTo>
                    <a:pt x="75148" y="119436"/>
                  </a:lnTo>
                  <a:lnTo>
                    <a:pt x="79680" y="119806"/>
                  </a:lnTo>
                  <a:lnTo>
                    <a:pt x="84212" y="120000"/>
                  </a:lnTo>
                  <a:lnTo>
                    <a:pt x="91850" y="120000"/>
                  </a:lnTo>
                  <a:lnTo>
                    <a:pt x="95904" y="119806"/>
                  </a:lnTo>
                  <a:lnTo>
                    <a:pt x="99723" y="119436"/>
                  </a:lnTo>
                  <a:lnTo>
                    <a:pt x="103063" y="118679"/>
                  </a:lnTo>
                  <a:lnTo>
                    <a:pt x="104733" y="118300"/>
                  </a:lnTo>
                  <a:lnTo>
                    <a:pt x="105925" y="117921"/>
                  </a:lnTo>
                  <a:lnTo>
                    <a:pt x="107117" y="117358"/>
                  </a:lnTo>
                  <a:lnTo>
                    <a:pt x="108064" y="116601"/>
                  </a:lnTo>
                  <a:lnTo>
                    <a:pt x="108543" y="115851"/>
                  </a:lnTo>
                  <a:lnTo>
                    <a:pt x="109021" y="114901"/>
                  </a:lnTo>
                  <a:lnTo>
                    <a:pt x="109734" y="109432"/>
                  </a:lnTo>
                  <a:lnTo>
                    <a:pt x="109500" y="108111"/>
                  </a:lnTo>
                  <a:lnTo>
                    <a:pt x="109021" y="106983"/>
                  </a:lnTo>
                  <a:lnTo>
                    <a:pt x="108064" y="105847"/>
                  </a:lnTo>
                  <a:lnTo>
                    <a:pt x="106638" y="104905"/>
                  </a:lnTo>
                  <a:lnTo>
                    <a:pt x="107830" y="104719"/>
                  </a:lnTo>
                  <a:lnTo>
                    <a:pt x="109021" y="104341"/>
                  </a:lnTo>
                  <a:lnTo>
                    <a:pt x="110213" y="103962"/>
                  </a:lnTo>
                  <a:lnTo>
                    <a:pt x="111170" y="103205"/>
                  </a:lnTo>
                  <a:lnTo>
                    <a:pt x="111883" y="102456"/>
                  </a:lnTo>
                  <a:lnTo>
                    <a:pt x="112596" y="101506"/>
                  </a:lnTo>
                  <a:lnTo>
                    <a:pt x="113075" y="100378"/>
                  </a:lnTo>
                  <a:lnTo>
                    <a:pt x="113319" y="99436"/>
                  </a:lnTo>
                  <a:lnTo>
                    <a:pt x="114032" y="92645"/>
                  </a:lnTo>
                  <a:lnTo>
                    <a:pt x="114032" y="91695"/>
                  </a:lnTo>
                  <a:lnTo>
                    <a:pt x="114032" y="90946"/>
                  </a:lnTo>
                  <a:lnTo>
                    <a:pt x="113797" y="90003"/>
                  </a:lnTo>
                  <a:lnTo>
                    <a:pt x="113319" y="89246"/>
                  </a:lnTo>
                  <a:lnTo>
                    <a:pt x="112127" y="87925"/>
                  </a:lnTo>
                  <a:lnTo>
                    <a:pt x="111404" y="87361"/>
                  </a:lnTo>
                  <a:lnTo>
                    <a:pt x="110691" y="86790"/>
                  </a:lnTo>
                  <a:lnTo>
                    <a:pt x="111883" y="86604"/>
                  </a:lnTo>
                  <a:lnTo>
                    <a:pt x="112840" y="86226"/>
                  </a:lnTo>
                  <a:lnTo>
                    <a:pt x="113797" y="85662"/>
                  </a:lnTo>
                  <a:lnTo>
                    <a:pt x="114745" y="84905"/>
                  </a:lnTo>
                  <a:lnTo>
                    <a:pt x="115468" y="84148"/>
                  </a:lnTo>
                  <a:lnTo>
                    <a:pt x="115936" y="83398"/>
                  </a:lnTo>
                  <a:lnTo>
                    <a:pt x="116415" y="82456"/>
                  </a:lnTo>
                  <a:lnTo>
                    <a:pt x="116659" y="81320"/>
                  </a:lnTo>
                  <a:lnTo>
                    <a:pt x="117372" y="74716"/>
                  </a:lnTo>
                  <a:lnTo>
                    <a:pt x="117372" y="73773"/>
                  </a:lnTo>
                  <a:lnTo>
                    <a:pt x="117372" y="72831"/>
                  </a:lnTo>
                  <a:lnTo>
                    <a:pt x="117138" y="71888"/>
                  </a:lnTo>
                  <a:lnTo>
                    <a:pt x="116659" y="71131"/>
                  </a:lnTo>
                  <a:lnTo>
                    <a:pt x="116181" y="70382"/>
                  </a:lnTo>
                  <a:lnTo>
                    <a:pt x="115468" y="69810"/>
                  </a:lnTo>
                  <a:lnTo>
                    <a:pt x="114745" y="69246"/>
                  </a:lnTo>
                  <a:lnTo>
                    <a:pt x="113797" y="68682"/>
                  </a:lnTo>
                  <a:lnTo>
                    <a:pt x="114745" y="68489"/>
                  </a:lnTo>
                  <a:lnTo>
                    <a:pt x="115702" y="67925"/>
                  </a:lnTo>
                  <a:lnTo>
                    <a:pt x="116659" y="67361"/>
                  </a:lnTo>
                  <a:lnTo>
                    <a:pt x="117372" y="66797"/>
                  </a:lnTo>
                  <a:lnTo>
                    <a:pt x="118085" y="66040"/>
                  </a:lnTo>
                  <a:lnTo>
                    <a:pt x="118564" y="65283"/>
                  </a:lnTo>
                  <a:lnTo>
                    <a:pt x="118798" y="64341"/>
                  </a:lnTo>
                  <a:lnTo>
                    <a:pt x="119042" y="63398"/>
                  </a:lnTo>
                  <a:lnTo>
                    <a:pt x="119999" y="56608"/>
                  </a:lnTo>
                  <a:lnTo>
                    <a:pt x="119755" y="55666"/>
                  </a:lnTo>
                  <a:lnTo>
                    <a:pt x="119521" y="54716"/>
                  </a:lnTo>
                  <a:lnTo>
                    <a:pt x="119042" y="53966"/>
                  </a:lnTo>
                  <a:lnTo>
                    <a:pt x="118564" y="53209"/>
                  </a:lnTo>
                  <a:lnTo>
                    <a:pt x="117851" y="52452"/>
                  </a:lnTo>
                  <a:lnTo>
                    <a:pt x="116894" y="51888"/>
                  </a:lnTo>
                  <a:lnTo>
                    <a:pt x="114745" y="50760"/>
                  </a:lnTo>
                  <a:lnTo>
                    <a:pt x="112362" y="49810"/>
                  </a:lnTo>
                  <a:lnTo>
                    <a:pt x="109500" y="49061"/>
                  </a:lnTo>
                  <a:lnTo>
                    <a:pt x="106394" y="48497"/>
                  </a:lnTo>
                  <a:lnTo>
                    <a:pt x="103298" y="48118"/>
                  </a:lnTo>
                  <a:lnTo>
                    <a:pt x="96617" y="47361"/>
                  </a:lnTo>
                  <a:lnTo>
                    <a:pt x="86361" y="46604"/>
                  </a:lnTo>
                  <a:lnTo>
                    <a:pt x="74191" y="46040"/>
                  </a:lnTo>
                  <a:lnTo>
                    <a:pt x="61787" y="45477"/>
                  </a:lnTo>
                  <a:lnTo>
                    <a:pt x="63457" y="43213"/>
                  </a:lnTo>
                  <a:lnTo>
                    <a:pt x="64893" y="40571"/>
                  </a:lnTo>
                  <a:lnTo>
                    <a:pt x="66319" y="37736"/>
                  </a:lnTo>
                  <a:lnTo>
                    <a:pt x="67276" y="34723"/>
                  </a:lnTo>
                  <a:lnTo>
                    <a:pt x="68233" y="31703"/>
                  </a:lnTo>
                  <a:lnTo>
                    <a:pt x="69181" y="28497"/>
                  </a:lnTo>
                  <a:lnTo>
                    <a:pt x="70138" y="22271"/>
                  </a:lnTo>
                  <a:lnTo>
                    <a:pt x="70851" y="16608"/>
                  </a:lnTo>
                  <a:lnTo>
                    <a:pt x="71329" y="11888"/>
                  </a:lnTo>
                  <a:lnTo>
                    <a:pt x="71329" y="7555"/>
                  </a:lnTo>
                  <a:lnTo>
                    <a:pt x="71329" y="6234"/>
                  </a:lnTo>
                  <a:lnTo>
                    <a:pt x="70616" y="4719"/>
                  </a:lnTo>
                  <a:lnTo>
                    <a:pt x="69903" y="3592"/>
                  </a:lnTo>
                  <a:lnTo>
                    <a:pt x="68712" y="2456"/>
                  </a:lnTo>
                  <a:lnTo>
                    <a:pt x="67276" y="1328"/>
                  </a:lnTo>
                  <a:lnTo>
                    <a:pt x="65606" y="757"/>
                  </a:lnTo>
                  <a:lnTo>
                    <a:pt x="63701" y="193"/>
                  </a:lnTo>
                  <a:lnTo>
                    <a:pt x="61787" y="7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6" name="Google Shape;236;p3"/>
          <p:cNvSpPr/>
          <p:nvPr/>
        </p:nvSpPr>
        <p:spPr>
          <a:xfrm>
            <a:off x="203100" y="1270176"/>
            <a:ext cx="166061" cy="287704"/>
          </a:xfrm>
          <a:custGeom>
            <a:rect b="b" l="l" r="r" t="t"/>
            <a:pathLst>
              <a:path extrusionOk="0" h="120000" w="120000">
                <a:moveTo>
                  <a:pt x="63700" y="5700"/>
                </a:moveTo>
                <a:lnTo>
                  <a:pt x="64933" y="5846"/>
                </a:lnTo>
                <a:lnTo>
                  <a:pt x="65681" y="6272"/>
                </a:lnTo>
                <a:lnTo>
                  <a:pt x="66419" y="6698"/>
                </a:lnTo>
                <a:lnTo>
                  <a:pt x="66662" y="7410"/>
                </a:lnTo>
                <a:lnTo>
                  <a:pt x="66419" y="7982"/>
                </a:lnTo>
                <a:lnTo>
                  <a:pt x="65681" y="8554"/>
                </a:lnTo>
                <a:lnTo>
                  <a:pt x="64933" y="8840"/>
                </a:lnTo>
                <a:lnTo>
                  <a:pt x="63700" y="8980"/>
                </a:lnTo>
                <a:lnTo>
                  <a:pt x="56299" y="8980"/>
                </a:lnTo>
                <a:lnTo>
                  <a:pt x="55056" y="8840"/>
                </a:lnTo>
                <a:lnTo>
                  <a:pt x="54318" y="8554"/>
                </a:lnTo>
                <a:lnTo>
                  <a:pt x="53580" y="7982"/>
                </a:lnTo>
                <a:lnTo>
                  <a:pt x="53337" y="7410"/>
                </a:lnTo>
                <a:lnTo>
                  <a:pt x="53580" y="6698"/>
                </a:lnTo>
                <a:lnTo>
                  <a:pt x="54318" y="6272"/>
                </a:lnTo>
                <a:lnTo>
                  <a:pt x="55056" y="5846"/>
                </a:lnTo>
                <a:lnTo>
                  <a:pt x="56299" y="5700"/>
                </a:lnTo>
                <a:close/>
                <a:moveTo>
                  <a:pt x="106908" y="14967"/>
                </a:moveTo>
                <a:lnTo>
                  <a:pt x="106908" y="97482"/>
                </a:lnTo>
                <a:lnTo>
                  <a:pt x="13091" y="97482"/>
                </a:lnTo>
                <a:lnTo>
                  <a:pt x="13091" y="14967"/>
                </a:lnTo>
                <a:close/>
                <a:moveTo>
                  <a:pt x="60000" y="103749"/>
                </a:moveTo>
                <a:lnTo>
                  <a:pt x="61728" y="103894"/>
                </a:lnTo>
                <a:lnTo>
                  <a:pt x="63457" y="104180"/>
                </a:lnTo>
                <a:lnTo>
                  <a:pt x="64933" y="104606"/>
                </a:lnTo>
                <a:lnTo>
                  <a:pt x="66166" y="105178"/>
                </a:lnTo>
                <a:lnTo>
                  <a:pt x="67157" y="105890"/>
                </a:lnTo>
                <a:lnTo>
                  <a:pt x="67895" y="106742"/>
                </a:lnTo>
                <a:lnTo>
                  <a:pt x="68390" y="107740"/>
                </a:lnTo>
                <a:lnTo>
                  <a:pt x="68643" y="108738"/>
                </a:lnTo>
                <a:lnTo>
                  <a:pt x="68390" y="109735"/>
                </a:lnTo>
                <a:lnTo>
                  <a:pt x="67895" y="110733"/>
                </a:lnTo>
                <a:lnTo>
                  <a:pt x="67157" y="111591"/>
                </a:lnTo>
                <a:lnTo>
                  <a:pt x="66166" y="112303"/>
                </a:lnTo>
                <a:lnTo>
                  <a:pt x="64933" y="112869"/>
                </a:lnTo>
                <a:lnTo>
                  <a:pt x="63457" y="113301"/>
                </a:lnTo>
                <a:lnTo>
                  <a:pt x="61728" y="113581"/>
                </a:lnTo>
                <a:lnTo>
                  <a:pt x="60000" y="113727"/>
                </a:lnTo>
                <a:lnTo>
                  <a:pt x="58271" y="113581"/>
                </a:lnTo>
                <a:lnTo>
                  <a:pt x="56542" y="113301"/>
                </a:lnTo>
                <a:lnTo>
                  <a:pt x="55056" y="112869"/>
                </a:lnTo>
                <a:lnTo>
                  <a:pt x="53823" y="112303"/>
                </a:lnTo>
                <a:lnTo>
                  <a:pt x="52842" y="111591"/>
                </a:lnTo>
                <a:lnTo>
                  <a:pt x="52094" y="110733"/>
                </a:lnTo>
                <a:lnTo>
                  <a:pt x="51609" y="109735"/>
                </a:lnTo>
                <a:lnTo>
                  <a:pt x="51356" y="108738"/>
                </a:lnTo>
                <a:lnTo>
                  <a:pt x="51609" y="107740"/>
                </a:lnTo>
                <a:lnTo>
                  <a:pt x="52094" y="106742"/>
                </a:lnTo>
                <a:lnTo>
                  <a:pt x="52842" y="105890"/>
                </a:lnTo>
                <a:lnTo>
                  <a:pt x="53823" y="105178"/>
                </a:lnTo>
                <a:lnTo>
                  <a:pt x="55056" y="104606"/>
                </a:lnTo>
                <a:lnTo>
                  <a:pt x="56542" y="104180"/>
                </a:lnTo>
                <a:lnTo>
                  <a:pt x="58271" y="103894"/>
                </a:lnTo>
                <a:lnTo>
                  <a:pt x="60000" y="103749"/>
                </a:lnTo>
                <a:close/>
                <a:moveTo>
                  <a:pt x="13091" y="0"/>
                </a:moveTo>
                <a:lnTo>
                  <a:pt x="10372" y="145"/>
                </a:lnTo>
                <a:lnTo>
                  <a:pt x="7905" y="571"/>
                </a:lnTo>
                <a:lnTo>
                  <a:pt x="5681" y="1283"/>
                </a:lnTo>
                <a:lnTo>
                  <a:pt x="3700" y="2141"/>
                </a:lnTo>
                <a:lnTo>
                  <a:pt x="2224" y="3279"/>
                </a:lnTo>
                <a:lnTo>
                  <a:pt x="990" y="4563"/>
                </a:lnTo>
                <a:lnTo>
                  <a:pt x="252" y="5986"/>
                </a:lnTo>
                <a:lnTo>
                  <a:pt x="0" y="7556"/>
                </a:lnTo>
                <a:lnTo>
                  <a:pt x="0" y="112443"/>
                </a:lnTo>
                <a:lnTo>
                  <a:pt x="252" y="114013"/>
                </a:lnTo>
                <a:lnTo>
                  <a:pt x="990" y="115436"/>
                </a:lnTo>
                <a:lnTo>
                  <a:pt x="2224" y="116720"/>
                </a:lnTo>
                <a:lnTo>
                  <a:pt x="3700" y="117858"/>
                </a:lnTo>
                <a:lnTo>
                  <a:pt x="5681" y="118716"/>
                </a:lnTo>
                <a:lnTo>
                  <a:pt x="7905" y="119428"/>
                </a:lnTo>
                <a:lnTo>
                  <a:pt x="10372" y="119854"/>
                </a:lnTo>
                <a:lnTo>
                  <a:pt x="13091" y="120000"/>
                </a:lnTo>
                <a:lnTo>
                  <a:pt x="106908" y="120000"/>
                </a:lnTo>
                <a:lnTo>
                  <a:pt x="109627" y="119854"/>
                </a:lnTo>
                <a:lnTo>
                  <a:pt x="112094" y="119428"/>
                </a:lnTo>
                <a:lnTo>
                  <a:pt x="114318" y="118716"/>
                </a:lnTo>
                <a:lnTo>
                  <a:pt x="116289" y="117858"/>
                </a:lnTo>
                <a:lnTo>
                  <a:pt x="117775" y="116720"/>
                </a:lnTo>
                <a:lnTo>
                  <a:pt x="119009" y="115436"/>
                </a:lnTo>
                <a:lnTo>
                  <a:pt x="119747" y="114013"/>
                </a:lnTo>
                <a:lnTo>
                  <a:pt x="120000" y="112443"/>
                </a:lnTo>
                <a:lnTo>
                  <a:pt x="120000" y="7556"/>
                </a:lnTo>
                <a:lnTo>
                  <a:pt x="119747" y="5986"/>
                </a:lnTo>
                <a:lnTo>
                  <a:pt x="119009" y="4563"/>
                </a:lnTo>
                <a:lnTo>
                  <a:pt x="117775" y="3279"/>
                </a:lnTo>
                <a:lnTo>
                  <a:pt x="116289" y="2141"/>
                </a:lnTo>
                <a:lnTo>
                  <a:pt x="114318" y="1283"/>
                </a:lnTo>
                <a:lnTo>
                  <a:pt x="112094" y="571"/>
                </a:lnTo>
                <a:lnTo>
                  <a:pt x="109627" y="145"/>
                </a:lnTo>
                <a:lnTo>
                  <a:pt x="106908" y="0"/>
                </a:lnTo>
                <a:close/>
              </a:path>
            </a:pathLst>
          </a:custGeom>
          <a:solidFill>
            <a:srgbClr val="19BBD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37" name="Google Shape;237;p3"/>
          <p:cNvGrpSpPr/>
          <p:nvPr/>
        </p:nvGrpSpPr>
        <p:grpSpPr>
          <a:xfrm>
            <a:off x="904276" y="515192"/>
            <a:ext cx="382958" cy="607110"/>
            <a:chOff x="6718575" y="2318625"/>
            <a:chExt cx="256950" cy="407375"/>
          </a:xfrm>
        </p:grpSpPr>
        <p:sp>
          <p:nvSpPr>
            <p:cNvPr id="238" name="Google Shape;238;p3"/>
            <p:cNvSpPr/>
            <p:nvPr/>
          </p:nvSpPr>
          <p:spPr>
            <a:xfrm>
              <a:off x="6795900" y="2673600"/>
              <a:ext cx="102300" cy="22550"/>
            </a:xfrm>
            <a:custGeom>
              <a:rect b="b" l="l" r="r" t="t"/>
              <a:pathLst>
                <a:path extrusionOk="0" fill="none" h="120000" w="120000">
                  <a:moveTo>
                    <a:pt x="120000" y="120000"/>
                  </a:moveTo>
                  <a:lnTo>
                    <a:pt x="120000" y="133"/>
                  </a:lnTo>
                  <a:lnTo>
                    <a:pt x="0" y="133"/>
                  </a:lnTo>
                  <a:lnTo>
                    <a:pt x="0" y="120000"/>
                  </a:lnTo>
                  <a:lnTo>
                    <a:pt x="120000" y="120000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Google Shape;239;p3"/>
            <p:cNvSpPr/>
            <p:nvPr/>
          </p:nvSpPr>
          <p:spPr>
            <a:xfrm>
              <a:off x="6795900" y="2650475"/>
              <a:ext cx="102300" cy="22550"/>
            </a:xfrm>
            <a:custGeom>
              <a:rect b="b" l="l" r="r" t="t"/>
              <a:pathLst>
                <a:path extrusionOk="0" fill="none" h="120000" w="120000">
                  <a:moveTo>
                    <a:pt x="120000" y="119866"/>
                  </a:moveTo>
                  <a:lnTo>
                    <a:pt x="120000" y="0"/>
                  </a:lnTo>
                  <a:lnTo>
                    <a:pt x="0" y="0"/>
                  </a:lnTo>
                  <a:lnTo>
                    <a:pt x="0" y="119866"/>
                  </a:lnTo>
                  <a:lnTo>
                    <a:pt x="120000" y="119866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Google Shape;240;p3"/>
            <p:cNvSpPr/>
            <p:nvPr/>
          </p:nvSpPr>
          <p:spPr>
            <a:xfrm>
              <a:off x="6795900" y="2696125"/>
              <a:ext cx="102300" cy="29875"/>
            </a:xfrm>
            <a:custGeom>
              <a:rect b="b" l="l" r="r" t="t"/>
              <a:pathLst>
                <a:path extrusionOk="0" fill="none" h="120000" w="120000">
                  <a:moveTo>
                    <a:pt x="0" y="100"/>
                  </a:moveTo>
                  <a:lnTo>
                    <a:pt x="0" y="17171"/>
                  </a:lnTo>
                  <a:lnTo>
                    <a:pt x="0" y="17171"/>
                  </a:lnTo>
                  <a:lnTo>
                    <a:pt x="703" y="31933"/>
                  </a:lnTo>
                  <a:lnTo>
                    <a:pt x="2873" y="46594"/>
                  </a:lnTo>
                  <a:lnTo>
                    <a:pt x="5718" y="58744"/>
                  </a:lnTo>
                  <a:lnTo>
                    <a:pt x="10000" y="66175"/>
                  </a:lnTo>
                  <a:lnTo>
                    <a:pt x="54985" y="117489"/>
                  </a:lnTo>
                  <a:lnTo>
                    <a:pt x="54985" y="117489"/>
                  </a:lnTo>
                  <a:lnTo>
                    <a:pt x="60000" y="119899"/>
                  </a:lnTo>
                  <a:lnTo>
                    <a:pt x="60000" y="119899"/>
                  </a:lnTo>
                  <a:lnTo>
                    <a:pt x="64985" y="117489"/>
                  </a:lnTo>
                  <a:lnTo>
                    <a:pt x="110000" y="66175"/>
                  </a:lnTo>
                  <a:lnTo>
                    <a:pt x="110000" y="66175"/>
                  </a:lnTo>
                  <a:lnTo>
                    <a:pt x="114281" y="58744"/>
                  </a:lnTo>
                  <a:lnTo>
                    <a:pt x="117126" y="46594"/>
                  </a:lnTo>
                  <a:lnTo>
                    <a:pt x="119266" y="31933"/>
                  </a:lnTo>
                  <a:lnTo>
                    <a:pt x="120000" y="17171"/>
                  </a:lnTo>
                  <a:lnTo>
                    <a:pt x="120000" y="100"/>
                  </a:lnTo>
                  <a:lnTo>
                    <a:pt x="0" y="100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" name="Google Shape;241;p3"/>
            <p:cNvSpPr/>
            <p:nvPr/>
          </p:nvSpPr>
          <p:spPr>
            <a:xfrm>
              <a:off x="6784925" y="2459275"/>
              <a:ext cx="35350" cy="166875"/>
            </a:xfrm>
            <a:custGeom>
              <a:rect b="b" l="l" r="r" t="t"/>
              <a:pathLst>
                <a:path extrusionOk="0" fill="none" h="120000" w="120000">
                  <a:moveTo>
                    <a:pt x="119915" y="119982"/>
                  </a:moveTo>
                  <a:lnTo>
                    <a:pt x="119915" y="119982"/>
                  </a:lnTo>
                  <a:lnTo>
                    <a:pt x="49646" y="51235"/>
                  </a:lnTo>
                  <a:lnTo>
                    <a:pt x="84" y="17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" name="Google Shape;242;p3"/>
            <p:cNvSpPr/>
            <p:nvPr/>
          </p:nvSpPr>
          <p:spPr>
            <a:xfrm>
              <a:off x="6718575" y="2318625"/>
              <a:ext cx="256950" cy="307525"/>
            </a:xfrm>
            <a:custGeom>
              <a:rect b="b" l="l" r="r" t="t"/>
              <a:pathLst>
                <a:path extrusionOk="0" fill="none" h="120000" w="120000">
                  <a:moveTo>
                    <a:pt x="83887" y="119990"/>
                  </a:moveTo>
                  <a:lnTo>
                    <a:pt x="83887" y="119990"/>
                  </a:lnTo>
                  <a:lnTo>
                    <a:pt x="85312" y="114761"/>
                  </a:lnTo>
                  <a:lnTo>
                    <a:pt x="87297" y="109776"/>
                  </a:lnTo>
                  <a:lnTo>
                    <a:pt x="89573" y="105025"/>
                  </a:lnTo>
                  <a:lnTo>
                    <a:pt x="92130" y="100743"/>
                  </a:lnTo>
                  <a:lnTo>
                    <a:pt x="94979" y="96704"/>
                  </a:lnTo>
                  <a:lnTo>
                    <a:pt x="97816" y="92665"/>
                  </a:lnTo>
                  <a:lnTo>
                    <a:pt x="104074" y="85066"/>
                  </a:lnTo>
                  <a:lnTo>
                    <a:pt x="107203" y="81261"/>
                  </a:lnTo>
                  <a:lnTo>
                    <a:pt x="110040" y="77466"/>
                  </a:lnTo>
                  <a:lnTo>
                    <a:pt x="112609" y="73662"/>
                  </a:lnTo>
                  <a:lnTo>
                    <a:pt x="115166" y="69389"/>
                  </a:lnTo>
                  <a:lnTo>
                    <a:pt x="117151" y="65106"/>
                  </a:lnTo>
                  <a:lnTo>
                    <a:pt x="118575" y="60356"/>
                  </a:lnTo>
                  <a:lnTo>
                    <a:pt x="119427" y="55371"/>
                  </a:lnTo>
                  <a:lnTo>
                    <a:pt x="119708" y="52756"/>
                  </a:lnTo>
                  <a:lnTo>
                    <a:pt x="120000" y="50142"/>
                  </a:lnTo>
                  <a:lnTo>
                    <a:pt x="120000" y="50142"/>
                  </a:lnTo>
                  <a:lnTo>
                    <a:pt x="119427" y="44913"/>
                  </a:lnTo>
                  <a:lnTo>
                    <a:pt x="118575" y="39928"/>
                  </a:lnTo>
                  <a:lnTo>
                    <a:pt x="117151" y="35167"/>
                  </a:lnTo>
                  <a:lnTo>
                    <a:pt x="115166" y="30660"/>
                  </a:lnTo>
                  <a:lnTo>
                    <a:pt x="112609" y="26144"/>
                  </a:lnTo>
                  <a:lnTo>
                    <a:pt x="109760" y="22105"/>
                  </a:lnTo>
                  <a:lnTo>
                    <a:pt x="106059" y="18300"/>
                  </a:lnTo>
                  <a:lnTo>
                    <a:pt x="102370" y="14740"/>
                  </a:lnTo>
                  <a:lnTo>
                    <a:pt x="98096" y="11413"/>
                  </a:lnTo>
                  <a:lnTo>
                    <a:pt x="93555" y="8565"/>
                  </a:lnTo>
                  <a:lnTo>
                    <a:pt x="88429" y="6184"/>
                  </a:lnTo>
                  <a:lnTo>
                    <a:pt x="83315" y="4048"/>
                  </a:lnTo>
                  <a:lnTo>
                    <a:pt x="77910" y="2380"/>
                  </a:lnTo>
                  <a:lnTo>
                    <a:pt x="71943" y="956"/>
                  </a:lnTo>
                  <a:lnTo>
                    <a:pt x="66258" y="243"/>
                  </a:lnTo>
                  <a:lnTo>
                    <a:pt x="60000" y="9"/>
                  </a:lnTo>
                  <a:lnTo>
                    <a:pt x="60000" y="9"/>
                  </a:lnTo>
                  <a:lnTo>
                    <a:pt x="53741" y="243"/>
                  </a:lnTo>
                  <a:lnTo>
                    <a:pt x="48056" y="956"/>
                  </a:lnTo>
                  <a:lnTo>
                    <a:pt x="42089" y="2380"/>
                  </a:lnTo>
                  <a:lnTo>
                    <a:pt x="36684" y="4048"/>
                  </a:lnTo>
                  <a:lnTo>
                    <a:pt x="31558" y="6184"/>
                  </a:lnTo>
                  <a:lnTo>
                    <a:pt x="26444" y="8565"/>
                  </a:lnTo>
                  <a:lnTo>
                    <a:pt x="21891" y="11413"/>
                  </a:lnTo>
                  <a:lnTo>
                    <a:pt x="17629" y="14740"/>
                  </a:lnTo>
                  <a:lnTo>
                    <a:pt x="13928" y="18300"/>
                  </a:lnTo>
                  <a:lnTo>
                    <a:pt x="10239" y="22105"/>
                  </a:lnTo>
                  <a:lnTo>
                    <a:pt x="7390" y="26144"/>
                  </a:lnTo>
                  <a:lnTo>
                    <a:pt x="4833" y="30660"/>
                  </a:lnTo>
                  <a:lnTo>
                    <a:pt x="2848" y="35167"/>
                  </a:lnTo>
                  <a:lnTo>
                    <a:pt x="1424" y="39928"/>
                  </a:lnTo>
                  <a:lnTo>
                    <a:pt x="572" y="44913"/>
                  </a:lnTo>
                  <a:lnTo>
                    <a:pt x="0" y="50142"/>
                  </a:lnTo>
                  <a:lnTo>
                    <a:pt x="0" y="50142"/>
                  </a:lnTo>
                  <a:lnTo>
                    <a:pt x="280" y="52756"/>
                  </a:lnTo>
                  <a:lnTo>
                    <a:pt x="572" y="55371"/>
                  </a:lnTo>
                  <a:lnTo>
                    <a:pt x="1424" y="60356"/>
                  </a:lnTo>
                  <a:lnTo>
                    <a:pt x="2848" y="65106"/>
                  </a:lnTo>
                  <a:lnTo>
                    <a:pt x="4833" y="69389"/>
                  </a:lnTo>
                  <a:lnTo>
                    <a:pt x="7390" y="73662"/>
                  </a:lnTo>
                  <a:lnTo>
                    <a:pt x="9947" y="77466"/>
                  </a:lnTo>
                  <a:lnTo>
                    <a:pt x="12796" y="81261"/>
                  </a:lnTo>
                  <a:lnTo>
                    <a:pt x="15925" y="85066"/>
                  </a:lnTo>
                  <a:lnTo>
                    <a:pt x="22183" y="92665"/>
                  </a:lnTo>
                  <a:lnTo>
                    <a:pt x="25020" y="96704"/>
                  </a:lnTo>
                  <a:lnTo>
                    <a:pt x="27869" y="100743"/>
                  </a:lnTo>
                  <a:lnTo>
                    <a:pt x="30426" y="105025"/>
                  </a:lnTo>
                  <a:lnTo>
                    <a:pt x="32702" y="109776"/>
                  </a:lnTo>
                  <a:lnTo>
                    <a:pt x="34687" y="114761"/>
                  </a:lnTo>
                  <a:lnTo>
                    <a:pt x="36112" y="11999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" name="Google Shape;243;p3"/>
            <p:cNvSpPr/>
            <p:nvPr/>
          </p:nvSpPr>
          <p:spPr>
            <a:xfrm>
              <a:off x="6873825" y="2459275"/>
              <a:ext cx="35350" cy="166875"/>
            </a:xfrm>
            <a:custGeom>
              <a:rect b="b" l="l" r="r" t="t"/>
              <a:pathLst>
                <a:path extrusionOk="0" fill="none" h="120000" w="120000">
                  <a:moveTo>
                    <a:pt x="119915" y="17"/>
                  </a:moveTo>
                  <a:lnTo>
                    <a:pt x="119915" y="17"/>
                  </a:lnTo>
                  <a:lnTo>
                    <a:pt x="70353" y="51235"/>
                  </a:lnTo>
                  <a:lnTo>
                    <a:pt x="84" y="119982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" name="Google Shape;244;p3"/>
            <p:cNvSpPr/>
            <p:nvPr/>
          </p:nvSpPr>
          <p:spPr>
            <a:xfrm>
              <a:off x="6801975" y="2453200"/>
              <a:ext cx="90150" cy="19500"/>
            </a:xfrm>
            <a:custGeom>
              <a:rect b="b" l="l" r="r" t="t"/>
              <a:pathLst>
                <a:path extrusionOk="0" fill="none" h="120000" w="120000">
                  <a:moveTo>
                    <a:pt x="33" y="11230"/>
                  </a:moveTo>
                  <a:lnTo>
                    <a:pt x="27587" y="120000"/>
                  </a:lnTo>
                  <a:lnTo>
                    <a:pt x="55141" y="11230"/>
                  </a:lnTo>
                  <a:lnTo>
                    <a:pt x="55141" y="11230"/>
                  </a:lnTo>
                  <a:lnTo>
                    <a:pt x="57570" y="3846"/>
                  </a:lnTo>
                  <a:lnTo>
                    <a:pt x="60000" y="0"/>
                  </a:lnTo>
                  <a:lnTo>
                    <a:pt x="62429" y="3846"/>
                  </a:lnTo>
                  <a:lnTo>
                    <a:pt x="64858" y="11230"/>
                  </a:lnTo>
                  <a:lnTo>
                    <a:pt x="92412" y="120000"/>
                  </a:lnTo>
                  <a:lnTo>
                    <a:pt x="119966" y="1123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" name="Google Shape;245;p3"/>
            <p:cNvSpPr/>
            <p:nvPr/>
          </p:nvSpPr>
          <p:spPr>
            <a:xfrm>
              <a:off x="6795900" y="2628550"/>
              <a:ext cx="102300" cy="25"/>
            </a:xfrm>
            <a:custGeom>
              <a:rect b="b" l="l" r="r" t="t"/>
              <a:pathLst>
                <a:path extrusionOk="0" fill="none" h="120000" w="120000">
                  <a:moveTo>
                    <a:pt x="0" y="120000"/>
                  </a:moveTo>
                  <a:lnTo>
                    <a:pt x="120000" y="12000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6" name="Google Shape;246;p3"/>
          <p:cNvGrpSpPr/>
          <p:nvPr/>
        </p:nvGrpSpPr>
        <p:grpSpPr>
          <a:xfrm>
            <a:off x="335759" y="1840530"/>
            <a:ext cx="342881" cy="350068"/>
            <a:chOff x="3951850" y="2985350"/>
            <a:chExt cx="407950" cy="416500"/>
          </a:xfrm>
        </p:grpSpPr>
        <p:sp>
          <p:nvSpPr>
            <p:cNvPr id="247" name="Google Shape;247;p3"/>
            <p:cNvSpPr/>
            <p:nvPr/>
          </p:nvSpPr>
          <p:spPr>
            <a:xfrm>
              <a:off x="3951850" y="2985350"/>
              <a:ext cx="314800" cy="314825"/>
            </a:xfrm>
            <a:custGeom>
              <a:rect b="b" l="l" r="r" t="t"/>
              <a:pathLst>
                <a:path extrusionOk="0" fill="none" h="120000" w="120000">
                  <a:moveTo>
                    <a:pt x="59885" y="9"/>
                  </a:moveTo>
                  <a:lnTo>
                    <a:pt x="59885" y="9"/>
                  </a:lnTo>
                  <a:lnTo>
                    <a:pt x="56864" y="238"/>
                  </a:lnTo>
                  <a:lnTo>
                    <a:pt x="53853" y="466"/>
                  </a:lnTo>
                  <a:lnTo>
                    <a:pt x="50832" y="705"/>
                  </a:lnTo>
                  <a:lnTo>
                    <a:pt x="47811" y="1400"/>
                  </a:lnTo>
                  <a:lnTo>
                    <a:pt x="45028" y="2096"/>
                  </a:lnTo>
                  <a:lnTo>
                    <a:pt x="42245" y="2792"/>
                  </a:lnTo>
                  <a:lnTo>
                    <a:pt x="39463" y="3716"/>
                  </a:lnTo>
                  <a:lnTo>
                    <a:pt x="36670" y="4878"/>
                  </a:lnTo>
                  <a:lnTo>
                    <a:pt x="33888" y="6041"/>
                  </a:lnTo>
                  <a:lnTo>
                    <a:pt x="31334" y="7432"/>
                  </a:lnTo>
                  <a:lnTo>
                    <a:pt x="28780" y="8823"/>
                  </a:lnTo>
                  <a:lnTo>
                    <a:pt x="26464" y="10215"/>
                  </a:lnTo>
                  <a:lnTo>
                    <a:pt x="21823" y="13693"/>
                  </a:lnTo>
                  <a:lnTo>
                    <a:pt x="17639" y="17647"/>
                  </a:lnTo>
                  <a:lnTo>
                    <a:pt x="13694" y="21821"/>
                  </a:lnTo>
                  <a:lnTo>
                    <a:pt x="10216" y="26462"/>
                  </a:lnTo>
                  <a:lnTo>
                    <a:pt x="8586" y="29016"/>
                  </a:lnTo>
                  <a:lnTo>
                    <a:pt x="7195" y="31569"/>
                  </a:lnTo>
                  <a:lnTo>
                    <a:pt x="5803" y="34123"/>
                  </a:lnTo>
                  <a:lnTo>
                    <a:pt x="4641" y="36677"/>
                  </a:lnTo>
                  <a:lnTo>
                    <a:pt x="3716" y="39460"/>
                  </a:lnTo>
                  <a:lnTo>
                    <a:pt x="2782" y="42242"/>
                  </a:lnTo>
                  <a:lnTo>
                    <a:pt x="1858" y="45025"/>
                  </a:lnTo>
                  <a:lnTo>
                    <a:pt x="1162" y="48045"/>
                  </a:lnTo>
                  <a:lnTo>
                    <a:pt x="695" y="50828"/>
                  </a:lnTo>
                  <a:lnTo>
                    <a:pt x="238" y="53848"/>
                  </a:lnTo>
                  <a:lnTo>
                    <a:pt x="0" y="56869"/>
                  </a:lnTo>
                  <a:lnTo>
                    <a:pt x="0" y="60109"/>
                  </a:lnTo>
                  <a:lnTo>
                    <a:pt x="0" y="60109"/>
                  </a:lnTo>
                  <a:lnTo>
                    <a:pt x="0" y="63130"/>
                  </a:lnTo>
                  <a:lnTo>
                    <a:pt x="238" y="66151"/>
                  </a:lnTo>
                  <a:lnTo>
                    <a:pt x="695" y="69162"/>
                  </a:lnTo>
                  <a:lnTo>
                    <a:pt x="1162" y="72182"/>
                  </a:lnTo>
                  <a:lnTo>
                    <a:pt x="1858" y="74965"/>
                  </a:lnTo>
                  <a:lnTo>
                    <a:pt x="2782" y="77986"/>
                  </a:lnTo>
                  <a:lnTo>
                    <a:pt x="3716" y="80768"/>
                  </a:lnTo>
                  <a:lnTo>
                    <a:pt x="4641" y="83322"/>
                  </a:lnTo>
                  <a:lnTo>
                    <a:pt x="5803" y="86104"/>
                  </a:lnTo>
                  <a:lnTo>
                    <a:pt x="7195" y="88658"/>
                  </a:lnTo>
                  <a:lnTo>
                    <a:pt x="8586" y="91212"/>
                  </a:lnTo>
                  <a:lnTo>
                    <a:pt x="10216" y="93537"/>
                  </a:lnTo>
                  <a:lnTo>
                    <a:pt x="13694" y="98178"/>
                  </a:lnTo>
                  <a:lnTo>
                    <a:pt x="17639" y="102352"/>
                  </a:lnTo>
                  <a:lnTo>
                    <a:pt x="21823" y="106297"/>
                  </a:lnTo>
                  <a:lnTo>
                    <a:pt x="26464" y="109775"/>
                  </a:lnTo>
                  <a:lnTo>
                    <a:pt x="28780" y="111404"/>
                  </a:lnTo>
                  <a:lnTo>
                    <a:pt x="31334" y="112795"/>
                  </a:lnTo>
                  <a:lnTo>
                    <a:pt x="33888" y="114187"/>
                  </a:lnTo>
                  <a:lnTo>
                    <a:pt x="36670" y="115349"/>
                  </a:lnTo>
                  <a:lnTo>
                    <a:pt x="39463" y="116274"/>
                  </a:lnTo>
                  <a:lnTo>
                    <a:pt x="42245" y="117207"/>
                  </a:lnTo>
                  <a:lnTo>
                    <a:pt x="45028" y="118132"/>
                  </a:lnTo>
                  <a:lnTo>
                    <a:pt x="47811" y="118827"/>
                  </a:lnTo>
                  <a:lnTo>
                    <a:pt x="50832" y="119294"/>
                  </a:lnTo>
                  <a:lnTo>
                    <a:pt x="53853" y="119761"/>
                  </a:lnTo>
                  <a:lnTo>
                    <a:pt x="56864" y="119990"/>
                  </a:lnTo>
                  <a:lnTo>
                    <a:pt x="59885" y="119990"/>
                  </a:lnTo>
                  <a:lnTo>
                    <a:pt x="59885" y="119990"/>
                  </a:lnTo>
                  <a:lnTo>
                    <a:pt x="63135" y="119990"/>
                  </a:lnTo>
                  <a:lnTo>
                    <a:pt x="66146" y="119761"/>
                  </a:lnTo>
                  <a:lnTo>
                    <a:pt x="69167" y="119294"/>
                  </a:lnTo>
                  <a:lnTo>
                    <a:pt x="71950" y="118827"/>
                  </a:lnTo>
                  <a:lnTo>
                    <a:pt x="74971" y="118132"/>
                  </a:lnTo>
                  <a:lnTo>
                    <a:pt x="77754" y="117207"/>
                  </a:lnTo>
                  <a:lnTo>
                    <a:pt x="80536" y="116274"/>
                  </a:lnTo>
                  <a:lnTo>
                    <a:pt x="83329" y="115349"/>
                  </a:lnTo>
                  <a:lnTo>
                    <a:pt x="85883" y="114187"/>
                  </a:lnTo>
                  <a:lnTo>
                    <a:pt x="88427" y="112795"/>
                  </a:lnTo>
                  <a:lnTo>
                    <a:pt x="90981" y="111404"/>
                  </a:lnTo>
                  <a:lnTo>
                    <a:pt x="93535" y="109775"/>
                  </a:lnTo>
                  <a:lnTo>
                    <a:pt x="98176" y="106297"/>
                  </a:lnTo>
                  <a:lnTo>
                    <a:pt x="102360" y="102352"/>
                  </a:lnTo>
                  <a:lnTo>
                    <a:pt x="106305" y="98178"/>
                  </a:lnTo>
                  <a:lnTo>
                    <a:pt x="109783" y="93537"/>
                  </a:lnTo>
                  <a:lnTo>
                    <a:pt x="111175" y="91212"/>
                  </a:lnTo>
                  <a:lnTo>
                    <a:pt x="112566" y="88658"/>
                  </a:lnTo>
                  <a:lnTo>
                    <a:pt x="113958" y="86104"/>
                  </a:lnTo>
                  <a:lnTo>
                    <a:pt x="115120" y="83322"/>
                  </a:lnTo>
                  <a:lnTo>
                    <a:pt x="116283" y="80768"/>
                  </a:lnTo>
                  <a:lnTo>
                    <a:pt x="117207" y="77986"/>
                  </a:lnTo>
                  <a:lnTo>
                    <a:pt x="118141" y="74965"/>
                  </a:lnTo>
                  <a:lnTo>
                    <a:pt x="118608" y="72182"/>
                  </a:lnTo>
                  <a:lnTo>
                    <a:pt x="119304" y="69162"/>
                  </a:lnTo>
                  <a:lnTo>
                    <a:pt x="119533" y="66151"/>
                  </a:lnTo>
                  <a:lnTo>
                    <a:pt x="119761" y="63130"/>
                  </a:lnTo>
                  <a:lnTo>
                    <a:pt x="120000" y="60109"/>
                  </a:lnTo>
                  <a:lnTo>
                    <a:pt x="120000" y="60109"/>
                  </a:lnTo>
                  <a:lnTo>
                    <a:pt x="119761" y="56869"/>
                  </a:lnTo>
                  <a:lnTo>
                    <a:pt x="119533" y="53848"/>
                  </a:lnTo>
                  <a:lnTo>
                    <a:pt x="119304" y="50828"/>
                  </a:lnTo>
                  <a:lnTo>
                    <a:pt x="118608" y="48045"/>
                  </a:lnTo>
                  <a:lnTo>
                    <a:pt x="118141" y="45025"/>
                  </a:lnTo>
                  <a:lnTo>
                    <a:pt x="117207" y="42242"/>
                  </a:lnTo>
                  <a:lnTo>
                    <a:pt x="116283" y="39460"/>
                  </a:lnTo>
                  <a:lnTo>
                    <a:pt x="115120" y="36677"/>
                  </a:lnTo>
                  <a:lnTo>
                    <a:pt x="113958" y="34123"/>
                  </a:lnTo>
                  <a:lnTo>
                    <a:pt x="112566" y="31569"/>
                  </a:lnTo>
                  <a:lnTo>
                    <a:pt x="111175" y="29016"/>
                  </a:lnTo>
                  <a:lnTo>
                    <a:pt x="109783" y="26462"/>
                  </a:lnTo>
                  <a:lnTo>
                    <a:pt x="106305" y="21821"/>
                  </a:lnTo>
                  <a:lnTo>
                    <a:pt x="102360" y="17647"/>
                  </a:lnTo>
                  <a:lnTo>
                    <a:pt x="98176" y="13693"/>
                  </a:lnTo>
                  <a:lnTo>
                    <a:pt x="93535" y="10215"/>
                  </a:lnTo>
                  <a:lnTo>
                    <a:pt x="90981" y="8823"/>
                  </a:lnTo>
                  <a:lnTo>
                    <a:pt x="88427" y="7432"/>
                  </a:lnTo>
                  <a:lnTo>
                    <a:pt x="85883" y="6041"/>
                  </a:lnTo>
                  <a:lnTo>
                    <a:pt x="83329" y="4878"/>
                  </a:lnTo>
                  <a:lnTo>
                    <a:pt x="80536" y="3716"/>
                  </a:lnTo>
                  <a:lnTo>
                    <a:pt x="77754" y="2792"/>
                  </a:lnTo>
                  <a:lnTo>
                    <a:pt x="74971" y="2096"/>
                  </a:lnTo>
                  <a:lnTo>
                    <a:pt x="71950" y="1400"/>
                  </a:lnTo>
                  <a:lnTo>
                    <a:pt x="69167" y="705"/>
                  </a:lnTo>
                  <a:lnTo>
                    <a:pt x="66146" y="466"/>
                  </a:lnTo>
                  <a:lnTo>
                    <a:pt x="63135" y="238"/>
                  </a:lnTo>
                  <a:lnTo>
                    <a:pt x="59885" y="9"/>
                  </a:lnTo>
                  <a:lnTo>
                    <a:pt x="59885" y="9"/>
                  </a:lnTo>
                  <a:close/>
                </a:path>
              </a:pathLst>
            </a:custGeom>
            <a:noFill/>
            <a:ln cap="rnd" cmpd="sng" w="19050">
              <a:solidFill>
                <a:srgbClr val="18476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" name="Google Shape;248;p3"/>
            <p:cNvSpPr/>
            <p:nvPr/>
          </p:nvSpPr>
          <p:spPr>
            <a:xfrm>
              <a:off x="3988375" y="3021875"/>
              <a:ext cx="241750" cy="241750"/>
            </a:xfrm>
            <a:custGeom>
              <a:rect b="b" l="l" r="r" t="t"/>
              <a:pathLst>
                <a:path extrusionOk="0" fill="none" h="120000" w="120000">
                  <a:moveTo>
                    <a:pt x="59851" y="12"/>
                  </a:moveTo>
                  <a:lnTo>
                    <a:pt x="59851" y="12"/>
                  </a:lnTo>
                  <a:lnTo>
                    <a:pt x="53807" y="310"/>
                  </a:lnTo>
                  <a:lnTo>
                    <a:pt x="47764" y="1216"/>
                  </a:lnTo>
                  <a:lnTo>
                    <a:pt x="42018" y="2730"/>
                  </a:lnTo>
                  <a:lnTo>
                    <a:pt x="36570" y="4852"/>
                  </a:lnTo>
                  <a:lnTo>
                    <a:pt x="31433" y="7259"/>
                  </a:lnTo>
                  <a:lnTo>
                    <a:pt x="26605" y="10287"/>
                  </a:lnTo>
                  <a:lnTo>
                    <a:pt x="21766" y="13911"/>
                  </a:lnTo>
                  <a:lnTo>
                    <a:pt x="17534" y="17844"/>
                  </a:lnTo>
                  <a:lnTo>
                    <a:pt x="13600" y="22076"/>
                  </a:lnTo>
                  <a:lnTo>
                    <a:pt x="10287" y="26605"/>
                  </a:lnTo>
                  <a:lnTo>
                    <a:pt x="7259" y="31445"/>
                  </a:lnTo>
                  <a:lnTo>
                    <a:pt x="4839" y="36881"/>
                  </a:lnTo>
                  <a:lnTo>
                    <a:pt x="2730" y="42328"/>
                  </a:lnTo>
                  <a:lnTo>
                    <a:pt x="1216" y="48062"/>
                  </a:lnTo>
                  <a:lnTo>
                    <a:pt x="310" y="53807"/>
                  </a:lnTo>
                  <a:lnTo>
                    <a:pt x="12" y="60148"/>
                  </a:lnTo>
                  <a:lnTo>
                    <a:pt x="12" y="60148"/>
                  </a:lnTo>
                  <a:lnTo>
                    <a:pt x="310" y="66204"/>
                  </a:lnTo>
                  <a:lnTo>
                    <a:pt x="1216" y="72248"/>
                  </a:lnTo>
                  <a:lnTo>
                    <a:pt x="2730" y="77981"/>
                  </a:lnTo>
                  <a:lnTo>
                    <a:pt x="4839" y="83429"/>
                  </a:lnTo>
                  <a:lnTo>
                    <a:pt x="7259" y="88566"/>
                  </a:lnTo>
                  <a:lnTo>
                    <a:pt x="10287" y="93406"/>
                  </a:lnTo>
                  <a:lnTo>
                    <a:pt x="13600" y="98233"/>
                  </a:lnTo>
                  <a:lnTo>
                    <a:pt x="17534" y="102465"/>
                  </a:lnTo>
                  <a:lnTo>
                    <a:pt x="21766" y="106399"/>
                  </a:lnTo>
                  <a:lnTo>
                    <a:pt x="26605" y="109724"/>
                  </a:lnTo>
                  <a:lnTo>
                    <a:pt x="31433" y="112740"/>
                  </a:lnTo>
                  <a:lnTo>
                    <a:pt x="36570" y="115160"/>
                  </a:lnTo>
                  <a:lnTo>
                    <a:pt x="42018" y="117282"/>
                  </a:lnTo>
                  <a:lnTo>
                    <a:pt x="47764" y="118783"/>
                  </a:lnTo>
                  <a:lnTo>
                    <a:pt x="53807" y="119689"/>
                  </a:lnTo>
                  <a:lnTo>
                    <a:pt x="59851" y="120000"/>
                  </a:lnTo>
                  <a:lnTo>
                    <a:pt x="59851" y="120000"/>
                  </a:lnTo>
                  <a:lnTo>
                    <a:pt x="66192" y="119689"/>
                  </a:lnTo>
                  <a:lnTo>
                    <a:pt x="71937" y="118783"/>
                  </a:lnTo>
                  <a:lnTo>
                    <a:pt x="77683" y="117282"/>
                  </a:lnTo>
                  <a:lnTo>
                    <a:pt x="83118" y="115160"/>
                  </a:lnTo>
                  <a:lnTo>
                    <a:pt x="88554" y="112740"/>
                  </a:lnTo>
                  <a:lnTo>
                    <a:pt x="93394" y="109724"/>
                  </a:lnTo>
                  <a:lnTo>
                    <a:pt x="97935" y="106399"/>
                  </a:lnTo>
                  <a:lnTo>
                    <a:pt x="102155" y="102465"/>
                  </a:lnTo>
                  <a:lnTo>
                    <a:pt x="106088" y="98233"/>
                  </a:lnTo>
                  <a:lnTo>
                    <a:pt x="109712" y="93406"/>
                  </a:lnTo>
                  <a:lnTo>
                    <a:pt x="112740" y="88566"/>
                  </a:lnTo>
                  <a:lnTo>
                    <a:pt x="115160" y="83429"/>
                  </a:lnTo>
                  <a:lnTo>
                    <a:pt x="117269" y="77981"/>
                  </a:lnTo>
                  <a:lnTo>
                    <a:pt x="118783" y="72248"/>
                  </a:lnTo>
                  <a:lnTo>
                    <a:pt x="119689" y="66204"/>
                  </a:lnTo>
                  <a:lnTo>
                    <a:pt x="119987" y="60148"/>
                  </a:lnTo>
                  <a:lnTo>
                    <a:pt x="119987" y="60148"/>
                  </a:lnTo>
                  <a:lnTo>
                    <a:pt x="119689" y="53807"/>
                  </a:lnTo>
                  <a:lnTo>
                    <a:pt x="118783" y="48062"/>
                  </a:lnTo>
                  <a:lnTo>
                    <a:pt x="117269" y="42328"/>
                  </a:lnTo>
                  <a:lnTo>
                    <a:pt x="115160" y="36881"/>
                  </a:lnTo>
                  <a:lnTo>
                    <a:pt x="112740" y="31445"/>
                  </a:lnTo>
                  <a:lnTo>
                    <a:pt x="109712" y="26605"/>
                  </a:lnTo>
                  <a:lnTo>
                    <a:pt x="106088" y="22076"/>
                  </a:lnTo>
                  <a:lnTo>
                    <a:pt x="102155" y="17844"/>
                  </a:lnTo>
                  <a:lnTo>
                    <a:pt x="97935" y="13911"/>
                  </a:lnTo>
                  <a:lnTo>
                    <a:pt x="93394" y="10287"/>
                  </a:lnTo>
                  <a:lnTo>
                    <a:pt x="88554" y="7259"/>
                  </a:lnTo>
                  <a:lnTo>
                    <a:pt x="83118" y="4852"/>
                  </a:lnTo>
                  <a:lnTo>
                    <a:pt x="77683" y="2730"/>
                  </a:lnTo>
                  <a:lnTo>
                    <a:pt x="71937" y="1216"/>
                  </a:lnTo>
                  <a:lnTo>
                    <a:pt x="66192" y="310"/>
                  </a:lnTo>
                  <a:lnTo>
                    <a:pt x="59851" y="12"/>
                  </a:lnTo>
                  <a:lnTo>
                    <a:pt x="59851" y="12"/>
                  </a:lnTo>
                </a:path>
              </a:pathLst>
            </a:custGeom>
            <a:noFill/>
            <a:ln cap="rnd" cmpd="sng" w="19050">
              <a:solidFill>
                <a:srgbClr val="18476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" name="Google Shape;249;p3"/>
            <p:cNvSpPr/>
            <p:nvPr/>
          </p:nvSpPr>
          <p:spPr>
            <a:xfrm>
              <a:off x="4024300" y="3058425"/>
              <a:ext cx="84650" cy="84650"/>
            </a:xfrm>
            <a:custGeom>
              <a:rect b="b" l="l" r="r" t="t"/>
              <a:pathLst>
                <a:path extrusionOk="0" fill="none" h="120000" w="120000">
                  <a:moveTo>
                    <a:pt x="0" y="119964"/>
                  </a:moveTo>
                  <a:lnTo>
                    <a:pt x="0" y="119964"/>
                  </a:lnTo>
                  <a:lnTo>
                    <a:pt x="886" y="107028"/>
                  </a:lnTo>
                  <a:lnTo>
                    <a:pt x="2622" y="95829"/>
                  </a:lnTo>
                  <a:lnTo>
                    <a:pt x="5209" y="83744"/>
                  </a:lnTo>
                  <a:lnTo>
                    <a:pt x="9497" y="73360"/>
                  </a:lnTo>
                  <a:lnTo>
                    <a:pt x="14672" y="62161"/>
                  </a:lnTo>
                  <a:lnTo>
                    <a:pt x="20732" y="52663"/>
                  </a:lnTo>
                  <a:lnTo>
                    <a:pt x="27643" y="43165"/>
                  </a:lnTo>
                  <a:lnTo>
                    <a:pt x="35404" y="34518"/>
                  </a:lnTo>
                  <a:lnTo>
                    <a:pt x="44051" y="26757"/>
                  </a:lnTo>
                  <a:lnTo>
                    <a:pt x="53514" y="19846"/>
                  </a:lnTo>
                  <a:lnTo>
                    <a:pt x="63012" y="13821"/>
                  </a:lnTo>
                  <a:lnTo>
                    <a:pt x="73396" y="8647"/>
                  </a:lnTo>
                  <a:lnTo>
                    <a:pt x="84595" y="5174"/>
                  </a:lnTo>
                  <a:lnTo>
                    <a:pt x="95829" y="1736"/>
                  </a:lnTo>
                  <a:lnTo>
                    <a:pt x="107914" y="0"/>
                  </a:lnTo>
                  <a:lnTo>
                    <a:pt x="120000" y="0"/>
                  </a:lnTo>
                </a:path>
              </a:pathLst>
            </a:custGeom>
            <a:noFill/>
            <a:ln cap="rnd" cmpd="sng" w="19050">
              <a:solidFill>
                <a:srgbClr val="18476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" name="Google Shape;250;p3"/>
            <p:cNvSpPr/>
            <p:nvPr/>
          </p:nvSpPr>
          <p:spPr>
            <a:xfrm>
              <a:off x="4205750" y="3248375"/>
              <a:ext cx="154050" cy="153475"/>
            </a:xfrm>
            <a:custGeom>
              <a:rect b="b" l="l" r="r" t="t"/>
              <a:pathLst>
                <a:path extrusionOk="0" fill="none" h="120000" w="120000">
                  <a:moveTo>
                    <a:pt x="0" y="20016"/>
                  </a:moveTo>
                  <a:lnTo>
                    <a:pt x="96767" y="117126"/>
                  </a:lnTo>
                  <a:lnTo>
                    <a:pt x="96767" y="117126"/>
                  </a:lnTo>
                  <a:lnTo>
                    <a:pt x="98188" y="118084"/>
                  </a:lnTo>
                  <a:lnTo>
                    <a:pt x="99610" y="119042"/>
                  </a:lnTo>
                  <a:lnTo>
                    <a:pt x="101499" y="119511"/>
                  </a:lnTo>
                  <a:lnTo>
                    <a:pt x="103407" y="119980"/>
                  </a:lnTo>
                  <a:lnTo>
                    <a:pt x="105296" y="119511"/>
                  </a:lnTo>
                  <a:lnTo>
                    <a:pt x="106718" y="119042"/>
                  </a:lnTo>
                  <a:lnTo>
                    <a:pt x="108607" y="118084"/>
                  </a:lnTo>
                  <a:lnTo>
                    <a:pt x="110048" y="117126"/>
                  </a:lnTo>
                  <a:lnTo>
                    <a:pt x="117156" y="109991"/>
                  </a:lnTo>
                  <a:lnTo>
                    <a:pt x="117156" y="109991"/>
                  </a:lnTo>
                  <a:lnTo>
                    <a:pt x="118578" y="108564"/>
                  </a:lnTo>
                  <a:lnTo>
                    <a:pt x="119532" y="106649"/>
                  </a:lnTo>
                  <a:lnTo>
                    <a:pt x="120000" y="104753"/>
                  </a:lnTo>
                  <a:lnTo>
                    <a:pt x="120000" y="103326"/>
                  </a:lnTo>
                  <a:lnTo>
                    <a:pt x="120000" y="101410"/>
                  </a:lnTo>
                  <a:lnTo>
                    <a:pt x="119532" y="99514"/>
                  </a:lnTo>
                  <a:lnTo>
                    <a:pt x="118578" y="98087"/>
                  </a:lnTo>
                  <a:lnTo>
                    <a:pt x="117156" y="96191"/>
                  </a:lnTo>
                  <a:lnTo>
                    <a:pt x="20876" y="19"/>
                  </a:lnTo>
                </a:path>
              </a:pathLst>
            </a:custGeom>
            <a:noFill/>
            <a:ln cap="rnd" cmpd="sng" w="19050">
              <a:solidFill>
                <a:srgbClr val="18476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2" name="Google Shape;252;p4"/>
          <p:cNvGrpSpPr/>
          <p:nvPr/>
        </p:nvGrpSpPr>
        <p:grpSpPr>
          <a:xfrm flipH="1" rot="10800000">
            <a:off x="316371" y="178887"/>
            <a:ext cx="1088336" cy="942842"/>
            <a:chOff x="4088875" y="1431100"/>
            <a:chExt cx="3293000" cy="2852775"/>
          </a:xfrm>
        </p:grpSpPr>
        <p:sp>
          <p:nvSpPr>
            <p:cNvPr id="253" name="Google Shape;253;p4"/>
            <p:cNvSpPr/>
            <p:nvPr/>
          </p:nvSpPr>
          <p:spPr>
            <a:xfrm>
              <a:off x="4831475" y="4136025"/>
              <a:ext cx="157950" cy="147850"/>
            </a:xfrm>
            <a:custGeom>
              <a:rect b="b" l="l" r="r" t="t"/>
              <a:pathLst>
                <a:path extrusionOk="0" h="120000" w="120000">
                  <a:moveTo>
                    <a:pt x="7673" y="0"/>
                  </a:moveTo>
                  <a:lnTo>
                    <a:pt x="18" y="5458"/>
                  </a:lnTo>
                  <a:lnTo>
                    <a:pt x="61291" y="119999"/>
                  </a:lnTo>
                  <a:lnTo>
                    <a:pt x="120000" y="119999"/>
                  </a:lnTo>
                  <a:lnTo>
                    <a:pt x="7673" y="0"/>
                  </a:lnTo>
                  <a:close/>
                </a:path>
              </a:pathLst>
            </a:custGeom>
            <a:solidFill>
              <a:srgbClr val="00E2C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" name="Google Shape;254;p4"/>
            <p:cNvSpPr/>
            <p:nvPr/>
          </p:nvSpPr>
          <p:spPr>
            <a:xfrm>
              <a:off x="4697075" y="3907525"/>
              <a:ext cx="389800" cy="376350"/>
            </a:xfrm>
            <a:custGeom>
              <a:rect b="b" l="l" r="r" t="t"/>
              <a:pathLst>
                <a:path extrusionOk="0" h="120000" w="120000">
                  <a:moveTo>
                    <a:pt x="4140" y="0"/>
                  </a:moveTo>
                  <a:lnTo>
                    <a:pt x="7" y="2144"/>
                  </a:lnTo>
                  <a:lnTo>
                    <a:pt x="41382" y="76070"/>
                  </a:lnTo>
                  <a:lnTo>
                    <a:pt x="84828" y="120000"/>
                  </a:lnTo>
                  <a:lnTo>
                    <a:pt x="120000" y="120000"/>
                  </a:lnTo>
                  <a:lnTo>
                    <a:pt x="4140" y="0"/>
                  </a:lnTo>
                  <a:close/>
                </a:path>
              </a:pathLst>
            </a:custGeom>
            <a:solidFill>
              <a:srgbClr val="01E0C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" name="Google Shape;255;p4"/>
            <p:cNvSpPr/>
            <p:nvPr/>
          </p:nvSpPr>
          <p:spPr>
            <a:xfrm>
              <a:off x="4566025" y="3675675"/>
              <a:ext cx="618300" cy="608200"/>
            </a:xfrm>
            <a:custGeom>
              <a:rect b="b" l="l" r="r" t="t"/>
              <a:pathLst>
                <a:path extrusionOk="0" h="120000" w="120000">
                  <a:moveTo>
                    <a:pt x="1960" y="0"/>
                  </a:moveTo>
                  <a:lnTo>
                    <a:pt x="4" y="1992"/>
                  </a:lnTo>
                  <a:lnTo>
                    <a:pt x="26089" y="47071"/>
                  </a:lnTo>
                  <a:lnTo>
                    <a:pt x="97171" y="120000"/>
                  </a:lnTo>
                  <a:lnTo>
                    <a:pt x="120000" y="120000"/>
                  </a:lnTo>
                  <a:lnTo>
                    <a:pt x="1960" y="0"/>
                  </a:lnTo>
                  <a:close/>
                </a:path>
              </a:pathLst>
            </a:custGeom>
            <a:solidFill>
              <a:srgbClr val="02DFC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" name="Google Shape;256;p4"/>
            <p:cNvSpPr/>
            <p:nvPr/>
          </p:nvSpPr>
          <p:spPr>
            <a:xfrm>
              <a:off x="4434975" y="3447175"/>
              <a:ext cx="846800" cy="836700"/>
            </a:xfrm>
            <a:custGeom>
              <a:rect b="b" l="l" r="r" t="t"/>
              <a:pathLst>
                <a:path extrusionOk="0" h="120000" w="120000">
                  <a:moveTo>
                    <a:pt x="1431" y="3"/>
                  </a:moveTo>
                  <a:lnTo>
                    <a:pt x="3" y="968"/>
                  </a:lnTo>
                  <a:lnTo>
                    <a:pt x="18574" y="34220"/>
                  </a:lnTo>
                  <a:lnTo>
                    <a:pt x="103331" y="120000"/>
                  </a:lnTo>
                  <a:lnTo>
                    <a:pt x="119996" y="120000"/>
                  </a:lnTo>
                  <a:lnTo>
                    <a:pt x="1431" y="3"/>
                  </a:lnTo>
                  <a:close/>
                </a:path>
              </a:pathLst>
            </a:custGeom>
            <a:solidFill>
              <a:srgbClr val="03DDC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" name="Google Shape;257;p4"/>
            <p:cNvSpPr/>
            <p:nvPr/>
          </p:nvSpPr>
          <p:spPr>
            <a:xfrm>
              <a:off x="4300575" y="3218700"/>
              <a:ext cx="1078650" cy="1065175"/>
            </a:xfrm>
            <a:custGeom>
              <a:rect b="b" l="l" r="r" t="t"/>
              <a:pathLst>
                <a:path extrusionOk="0" h="120000" w="120000">
                  <a:moveTo>
                    <a:pt x="1123" y="0"/>
                  </a:moveTo>
                  <a:lnTo>
                    <a:pt x="0" y="757"/>
                  </a:lnTo>
                  <a:lnTo>
                    <a:pt x="14954" y="26877"/>
                  </a:lnTo>
                  <a:lnTo>
                    <a:pt x="106914" y="120000"/>
                  </a:lnTo>
                  <a:lnTo>
                    <a:pt x="119997" y="120000"/>
                  </a:lnTo>
                  <a:lnTo>
                    <a:pt x="1123" y="0"/>
                  </a:lnTo>
                  <a:close/>
                </a:path>
              </a:pathLst>
            </a:custGeom>
            <a:solidFill>
              <a:srgbClr val="04DBC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" name="Google Shape;258;p4"/>
            <p:cNvSpPr/>
            <p:nvPr/>
          </p:nvSpPr>
          <p:spPr>
            <a:xfrm>
              <a:off x="4169525" y="2990200"/>
              <a:ext cx="1307150" cy="1293675"/>
            </a:xfrm>
            <a:custGeom>
              <a:rect b="b" l="l" r="r" t="t"/>
              <a:pathLst>
                <a:path extrusionOk="0" h="120000" w="120000">
                  <a:moveTo>
                    <a:pt x="927" y="2"/>
                  </a:moveTo>
                  <a:lnTo>
                    <a:pt x="2" y="623"/>
                  </a:lnTo>
                  <a:lnTo>
                    <a:pt x="12030" y="21819"/>
                  </a:lnTo>
                  <a:lnTo>
                    <a:pt x="109201" y="120000"/>
                  </a:lnTo>
                  <a:lnTo>
                    <a:pt x="119997" y="120000"/>
                  </a:lnTo>
                  <a:lnTo>
                    <a:pt x="927" y="2"/>
                  </a:lnTo>
                  <a:close/>
                </a:path>
              </a:pathLst>
            </a:custGeom>
            <a:solidFill>
              <a:srgbClr val="06D9C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" name="Google Shape;259;p4"/>
            <p:cNvSpPr/>
            <p:nvPr/>
          </p:nvSpPr>
          <p:spPr>
            <a:xfrm>
              <a:off x="4088875" y="2822200"/>
              <a:ext cx="1481875" cy="1461675"/>
            </a:xfrm>
            <a:custGeom>
              <a:rect b="b" l="l" r="r" t="t"/>
              <a:pathLst>
                <a:path extrusionOk="0" h="120000" w="120000">
                  <a:moveTo>
                    <a:pt x="1633" y="0"/>
                  </a:moveTo>
                  <a:lnTo>
                    <a:pt x="2" y="3035"/>
                  </a:lnTo>
                  <a:lnTo>
                    <a:pt x="6532" y="14344"/>
                  </a:lnTo>
                  <a:lnTo>
                    <a:pt x="110748" y="119999"/>
                  </a:lnTo>
                  <a:lnTo>
                    <a:pt x="119997" y="119999"/>
                  </a:lnTo>
                  <a:lnTo>
                    <a:pt x="1633" y="0"/>
                  </a:lnTo>
                  <a:close/>
                </a:path>
              </a:pathLst>
            </a:custGeom>
            <a:solidFill>
              <a:srgbClr val="07D8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" name="Google Shape;260;p4"/>
            <p:cNvSpPr/>
            <p:nvPr/>
          </p:nvSpPr>
          <p:spPr>
            <a:xfrm>
              <a:off x="4102325" y="2761700"/>
              <a:ext cx="1565875" cy="1522175"/>
            </a:xfrm>
            <a:custGeom>
              <a:rect b="b" l="l" r="r" t="t"/>
              <a:pathLst>
                <a:path extrusionOk="0" h="120000" w="120000">
                  <a:moveTo>
                    <a:pt x="3348" y="1"/>
                  </a:moveTo>
                  <a:lnTo>
                    <a:pt x="0" y="5563"/>
                  </a:lnTo>
                  <a:lnTo>
                    <a:pt x="111242" y="120000"/>
                  </a:lnTo>
                  <a:lnTo>
                    <a:pt x="119998" y="120000"/>
                  </a:lnTo>
                  <a:lnTo>
                    <a:pt x="3348" y="1"/>
                  </a:lnTo>
                  <a:close/>
                </a:path>
              </a:pathLst>
            </a:custGeom>
            <a:solidFill>
              <a:srgbClr val="08D6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" name="Google Shape;261;p4"/>
            <p:cNvSpPr/>
            <p:nvPr/>
          </p:nvSpPr>
          <p:spPr>
            <a:xfrm>
              <a:off x="4139275" y="2697875"/>
              <a:ext cx="1626375" cy="1586000"/>
            </a:xfrm>
            <a:custGeom>
              <a:rect b="b" l="l" r="r" t="t"/>
              <a:pathLst>
                <a:path extrusionOk="0" h="120000" w="120000">
                  <a:moveTo>
                    <a:pt x="2977" y="0"/>
                  </a:moveTo>
                  <a:lnTo>
                    <a:pt x="1" y="5593"/>
                  </a:lnTo>
                  <a:lnTo>
                    <a:pt x="111568" y="120000"/>
                  </a:lnTo>
                  <a:lnTo>
                    <a:pt x="119998" y="120000"/>
                  </a:lnTo>
                  <a:lnTo>
                    <a:pt x="2977" y="0"/>
                  </a:lnTo>
                  <a:close/>
                </a:path>
              </a:pathLst>
            </a:custGeom>
            <a:solidFill>
              <a:srgbClr val="09D4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" name="Google Shape;262;p4"/>
            <p:cNvSpPr/>
            <p:nvPr/>
          </p:nvSpPr>
          <p:spPr>
            <a:xfrm>
              <a:off x="4172900" y="2637375"/>
              <a:ext cx="1690175" cy="1646500"/>
            </a:xfrm>
            <a:custGeom>
              <a:rect b="b" l="l" r="r" t="t"/>
              <a:pathLst>
                <a:path extrusionOk="0" h="120000" w="120000">
                  <a:moveTo>
                    <a:pt x="3100" y="1"/>
                  </a:moveTo>
                  <a:lnTo>
                    <a:pt x="0" y="5389"/>
                  </a:lnTo>
                  <a:lnTo>
                    <a:pt x="111650" y="120000"/>
                  </a:lnTo>
                  <a:lnTo>
                    <a:pt x="120000" y="120000"/>
                  </a:lnTo>
                  <a:lnTo>
                    <a:pt x="3100" y="1"/>
                  </a:lnTo>
                  <a:close/>
                </a:path>
              </a:pathLst>
            </a:custGeom>
            <a:solidFill>
              <a:srgbClr val="0AD3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" name="Google Shape;263;p4"/>
            <p:cNvSpPr/>
            <p:nvPr/>
          </p:nvSpPr>
          <p:spPr>
            <a:xfrm>
              <a:off x="4209850" y="2576900"/>
              <a:ext cx="1750675" cy="1706975"/>
            </a:xfrm>
            <a:custGeom>
              <a:rect b="b" l="l" r="r" t="t"/>
              <a:pathLst>
                <a:path extrusionOk="0" h="120000" w="120000">
                  <a:moveTo>
                    <a:pt x="2764" y="1"/>
                  </a:moveTo>
                  <a:lnTo>
                    <a:pt x="0" y="4961"/>
                  </a:lnTo>
                  <a:lnTo>
                    <a:pt x="111937" y="120000"/>
                  </a:lnTo>
                  <a:lnTo>
                    <a:pt x="120000" y="120000"/>
                  </a:lnTo>
                  <a:lnTo>
                    <a:pt x="2764" y="1"/>
                  </a:lnTo>
                  <a:close/>
                </a:path>
              </a:pathLst>
            </a:custGeom>
            <a:solidFill>
              <a:srgbClr val="0BD1C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Google Shape;264;p4"/>
            <p:cNvSpPr/>
            <p:nvPr/>
          </p:nvSpPr>
          <p:spPr>
            <a:xfrm>
              <a:off x="4243450" y="2513050"/>
              <a:ext cx="1814525" cy="1770825"/>
            </a:xfrm>
            <a:custGeom>
              <a:rect b="b" l="l" r="r" t="t"/>
              <a:pathLst>
                <a:path extrusionOk="0" h="120000" w="120000">
                  <a:moveTo>
                    <a:pt x="2890" y="1"/>
                  </a:moveTo>
                  <a:lnTo>
                    <a:pt x="1" y="5011"/>
                  </a:lnTo>
                  <a:lnTo>
                    <a:pt x="112221" y="120000"/>
                  </a:lnTo>
                  <a:lnTo>
                    <a:pt x="120000" y="120000"/>
                  </a:lnTo>
                  <a:lnTo>
                    <a:pt x="2890" y="1"/>
                  </a:lnTo>
                  <a:close/>
                </a:path>
              </a:pathLst>
            </a:custGeom>
            <a:solidFill>
              <a:srgbClr val="0CCFC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" name="Google Shape;265;p4"/>
            <p:cNvSpPr/>
            <p:nvPr/>
          </p:nvSpPr>
          <p:spPr>
            <a:xfrm>
              <a:off x="4280425" y="2452575"/>
              <a:ext cx="1875000" cy="1831300"/>
            </a:xfrm>
            <a:custGeom>
              <a:rect b="b" l="l" r="r" t="t"/>
              <a:pathLst>
                <a:path extrusionOk="0" h="120000" w="120000">
                  <a:moveTo>
                    <a:pt x="2580" y="1"/>
                  </a:moveTo>
                  <a:lnTo>
                    <a:pt x="0" y="4844"/>
                  </a:lnTo>
                  <a:lnTo>
                    <a:pt x="112472" y="120000"/>
                  </a:lnTo>
                  <a:lnTo>
                    <a:pt x="119998" y="120000"/>
                  </a:lnTo>
                  <a:lnTo>
                    <a:pt x="2580" y="1"/>
                  </a:lnTo>
                  <a:close/>
                </a:path>
              </a:pathLst>
            </a:custGeom>
            <a:solidFill>
              <a:srgbClr val="0DCD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" name="Google Shape;266;p4"/>
            <p:cNvSpPr/>
            <p:nvPr/>
          </p:nvSpPr>
          <p:spPr>
            <a:xfrm>
              <a:off x="4314025" y="2392100"/>
              <a:ext cx="1935475" cy="1891775"/>
            </a:xfrm>
            <a:custGeom>
              <a:rect b="b" l="l" r="r" t="t"/>
              <a:pathLst>
                <a:path extrusionOk="0" h="120000" w="120000">
                  <a:moveTo>
                    <a:pt x="2707" y="0"/>
                  </a:moveTo>
                  <a:lnTo>
                    <a:pt x="0" y="4689"/>
                  </a:lnTo>
                  <a:lnTo>
                    <a:pt x="112916" y="120000"/>
                  </a:lnTo>
                  <a:lnTo>
                    <a:pt x="120000" y="120000"/>
                  </a:lnTo>
                  <a:lnTo>
                    <a:pt x="2707" y="0"/>
                  </a:lnTo>
                  <a:close/>
                </a:path>
              </a:pathLst>
            </a:custGeom>
            <a:solidFill>
              <a:srgbClr val="0ECC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" name="Google Shape;267;p4"/>
            <p:cNvSpPr/>
            <p:nvPr/>
          </p:nvSpPr>
          <p:spPr>
            <a:xfrm>
              <a:off x="4350975" y="2328250"/>
              <a:ext cx="1995975" cy="1955625"/>
            </a:xfrm>
            <a:custGeom>
              <a:rect b="b" l="l" r="r" t="t"/>
              <a:pathLst>
                <a:path extrusionOk="0" h="120000" w="120000">
                  <a:moveTo>
                    <a:pt x="2627" y="1"/>
                  </a:moveTo>
                  <a:lnTo>
                    <a:pt x="1" y="4536"/>
                  </a:lnTo>
                  <a:lnTo>
                    <a:pt x="113131" y="120000"/>
                  </a:lnTo>
                  <a:lnTo>
                    <a:pt x="120000" y="120000"/>
                  </a:lnTo>
                  <a:lnTo>
                    <a:pt x="2627" y="1"/>
                  </a:lnTo>
                  <a:close/>
                </a:path>
              </a:pathLst>
            </a:custGeom>
            <a:solidFill>
              <a:srgbClr val="10CA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" name="Google Shape;268;p4"/>
            <p:cNvSpPr/>
            <p:nvPr/>
          </p:nvSpPr>
          <p:spPr>
            <a:xfrm>
              <a:off x="4384575" y="2267775"/>
              <a:ext cx="2059825" cy="2016100"/>
            </a:xfrm>
            <a:custGeom>
              <a:rect b="b" l="l" r="r" t="t"/>
              <a:pathLst>
                <a:path extrusionOk="0" h="120000" w="120000">
                  <a:moveTo>
                    <a:pt x="2545" y="0"/>
                  </a:moveTo>
                  <a:lnTo>
                    <a:pt x="1" y="4400"/>
                  </a:lnTo>
                  <a:lnTo>
                    <a:pt x="113344" y="120000"/>
                  </a:lnTo>
                  <a:lnTo>
                    <a:pt x="119998" y="120000"/>
                  </a:lnTo>
                  <a:lnTo>
                    <a:pt x="2545" y="0"/>
                  </a:lnTo>
                  <a:close/>
                </a:path>
              </a:pathLst>
            </a:custGeom>
            <a:solidFill>
              <a:srgbClr val="11C8D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" name="Google Shape;269;p4"/>
            <p:cNvSpPr/>
            <p:nvPr/>
          </p:nvSpPr>
          <p:spPr>
            <a:xfrm>
              <a:off x="4421550" y="2207275"/>
              <a:ext cx="2120300" cy="2076600"/>
            </a:xfrm>
            <a:custGeom>
              <a:rect b="b" l="l" r="r" t="t"/>
              <a:pathLst>
                <a:path extrusionOk="0" h="120000" w="120000">
                  <a:moveTo>
                    <a:pt x="2471" y="1"/>
                  </a:moveTo>
                  <a:lnTo>
                    <a:pt x="0" y="4273"/>
                  </a:lnTo>
                  <a:lnTo>
                    <a:pt x="113342" y="120000"/>
                  </a:lnTo>
                  <a:lnTo>
                    <a:pt x="119998" y="120000"/>
                  </a:lnTo>
                  <a:lnTo>
                    <a:pt x="2471" y="1"/>
                  </a:lnTo>
                  <a:close/>
                </a:path>
              </a:pathLst>
            </a:custGeom>
            <a:solidFill>
              <a:srgbClr val="12C7D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" name="Google Shape;270;p4"/>
            <p:cNvSpPr/>
            <p:nvPr/>
          </p:nvSpPr>
          <p:spPr>
            <a:xfrm>
              <a:off x="4458500" y="2146800"/>
              <a:ext cx="2130375" cy="2137075"/>
            </a:xfrm>
            <a:custGeom>
              <a:rect b="b" l="l" r="r" t="t"/>
              <a:pathLst>
                <a:path extrusionOk="0" h="120000" w="120000">
                  <a:moveTo>
                    <a:pt x="2272" y="1"/>
                  </a:moveTo>
                  <a:lnTo>
                    <a:pt x="1" y="3962"/>
                  </a:lnTo>
                  <a:lnTo>
                    <a:pt x="116214" y="120000"/>
                  </a:lnTo>
                  <a:lnTo>
                    <a:pt x="118296" y="120000"/>
                  </a:lnTo>
                  <a:lnTo>
                    <a:pt x="120000" y="117169"/>
                  </a:lnTo>
                  <a:lnTo>
                    <a:pt x="2272" y="1"/>
                  </a:lnTo>
                  <a:close/>
                </a:path>
              </a:pathLst>
            </a:custGeom>
            <a:solidFill>
              <a:srgbClr val="13C5D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" name="Google Shape;271;p4"/>
            <p:cNvSpPr/>
            <p:nvPr/>
          </p:nvSpPr>
          <p:spPr>
            <a:xfrm>
              <a:off x="4492100" y="2082950"/>
              <a:ext cx="2133750" cy="2163975"/>
            </a:xfrm>
            <a:custGeom>
              <a:rect b="b" l="l" r="r" t="t"/>
              <a:pathLst>
                <a:path extrusionOk="0" h="120000" w="120000">
                  <a:moveTo>
                    <a:pt x="2457" y="1"/>
                  </a:moveTo>
                  <a:lnTo>
                    <a:pt x="1" y="4100"/>
                  </a:lnTo>
                  <a:lnTo>
                    <a:pt x="117542" y="120000"/>
                  </a:lnTo>
                  <a:lnTo>
                    <a:pt x="119998" y="115900"/>
                  </a:lnTo>
                  <a:lnTo>
                    <a:pt x="2457" y="1"/>
                  </a:lnTo>
                  <a:close/>
                </a:path>
              </a:pathLst>
            </a:custGeom>
            <a:solidFill>
              <a:srgbClr val="14C3D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" name="Google Shape;272;p4"/>
            <p:cNvSpPr/>
            <p:nvPr/>
          </p:nvSpPr>
          <p:spPr>
            <a:xfrm>
              <a:off x="4529075" y="2022475"/>
              <a:ext cx="2130375" cy="2163975"/>
            </a:xfrm>
            <a:custGeom>
              <a:rect b="b" l="l" r="r" t="t"/>
              <a:pathLst>
                <a:path extrusionOk="0" h="120000" w="120000">
                  <a:moveTo>
                    <a:pt x="2271" y="1"/>
                  </a:moveTo>
                  <a:lnTo>
                    <a:pt x="0" y="4099"/>
                  </a:lnTo>
                  <a:lnTo>
                    <a:pt x="117538" y="119998"/>
                  </a:lnTo>
                  <a:lnTo>
                    <a:pt x="119998" y="115899"/>
                  </a:lnTo>
                  <a:lnTo>
                    <a:pt x="2271" y="1"/>
                  </a:lnTo>
                  <a:close/>
                </a:path>
              </a:pathLst>
            </a:custGeom>
            <a:solidFill>
              <a:srgbClr val="15C1D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273;p4"/>
            <p:cNvSpPr/>
            <p:nvPr/>
          </p:nvSpPr>
          <p:spPr>
            <a:xfrm>
              <a:off x="4562675" y="1962000"/>
              <a:ext cx="2133725" cy="2160600"/>
            </a:xfrm>
            <a:custGeom>
              <a:rect b="b" l="l" r="r" t="t"/>
              <a:pathLst>
                <a:path extrusionOk="0" h="120000" w="120000">
                  <a:moveTo>
                    <a:pt x="2457" y="0"/>
                  </a:moveTo>
                  <a:lnTo>
                    <a:pt x="0" y="4105"/>
                  </a:lnTo>
                  <a:lnTo>
                    <a:pt x="117543" y="119999"/>
                  </a:lnTo>
                  <a:lnTo>
                    <a:pt x="120000" y="115894"/>
                  </a:lnTo>
                  <a:lnTo>
                    <a:pt x="2457" y="0"/>
                  </a:lnTo>
                  <a:close/>
                </a:path>
              </a:pathLst>
            </a:custGeom>
            <a:solidFill>
              <a:srgbClr val="16C0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" name="Google Shape;274;p4"/>
            <p:cNvSpPr/>
            <p:nvPr/>
          </p:nvSpPr>
          <p:spPr>
            <a:xfrm>
              <a:off x="4599625" y="1898150"/>
              <a:ext cx="2130375" cy="2163975"/>
            </a:xfrm>
            <a:custGeom>
              <a:rect b="b" l="l" r="r" t="t"/>
              <a:pathLst>
                <a:path extrusionOk="0" h="120000" w="120000">
                  <a:moveTo>
                    <a:pt x="2272" y="0"/>
                  </a:moveTo>
                  <a:lnTo>
                    <a:pt x="1" y="4099"/>
                  </a:lnTo>
                  <a:lnTo>
                    <a:pt x="117728" y="119998"/>
                  </a:lnTo>
                  <a:lnTo>
                    <a:pt x="120000" y="115899"/>
                  </a:lnTo>
                  <a:lnTo>
                    <a:pt x="2272" y="0"/>
                  </a:lnTo>
                  <a:close/>
                </a:path>
              </a:pathLst>
            </a:custGeom>
            <a:solidFill>
              <a:srgbClr val="17BE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" name="Google Shape;275;p4"/>
            <p:cNvSpPr/>
            <p:nvPr/>
          </p:nvSpPr>
          <p:spPr>
            <a:xfrm>
              <a:off x="4633225" y="1837675"/>
              <a:ext cx="2133750" cy="2163950"/>
            </a:xfrm>
            <a:custGeom>
              <a:rect b="b" l="l" r="r" t="t"/>
              <a:pathLst>
                <a:path extrusionOk="0" h="120000" w="120000">
                  <a:moveTo>
                    <a:pt x="2457" y="0"/>
                  </a:moveTo>
                  <a:lnTo>
                    <a:pt x="1" y="4099"/>
                  </a:lnTo>
                  <a:lnTo>
                    <a:pt x="117542" y="119999"/>
                  </a:lnTo>
                  <a:lnTo>
                    <a:pt x="119998" y="115900"/>
                  </a:lnTo>
                  <a:lnTo>
                    <a:pt x="2457" y="0"/>
                  </a:lnTo>
                  <a:close/>
                </a:path>
              </a:pathLst>
            </a:custGeom>
            <a:solidFill>
              <a:srgbClr val="18BCD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" name="Google Shape;276;p4"/>
            <p:cNvSpPr/>
            <p:nvPr/>
          </p:nvSpPr>
          <p:spPr>
            <a:xfrm>
              <a:off x="4670200" y="1777175"/>
              <a:ext cx="2130375" cy="2160625"/>
            </a:xfrm>
            <a:custGeom>
              <a:rect b="b" l="l" r="r" t="t"/>
              <a:pathLst>
                <a:path extrusionOk="0" h="120000" w="120000">
                  <a:moveTo>
                    <a:pt x="2461" y="1"/>
                  </a:moveTo>
                  <a:lnTo>
                    <a:pt x="0" y="4107"/>
                  </a:lnTo>
                  <a:lnTo>
                    <a:pt x="117728" y="119998"/>
                  </a:lnTo>
                  <a:lnTo>
                    <a:pt x="120000" y="115892"/>
                  </a:lnTo>
                  <a:lnTo>
                    <a:pt x="2461" y="1"/>
                  </a:lnTo>
                  <a:close/>
                </a:path>
              </a:pathLst>
            </a:custGeom>
            <a:solidFill>
              <a:srgbClr val="19B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" name="Google Shape;277;p4"/>
            <p:cNvSpPr/>
            <p:nvPr/>
          </p:nvSpPr>
          <p:spPr>
            <a:xfrm>
              <a:off x="4707150" y="1713350"/>
              <a:ext cx="2130375" cy="2163950"/>
            </a:xfrm>
            <a:custGeom>
              <a:rect b="b" l="l" r="r" t="t"/>
              <a:pathLst>
                <a:path extrusionOk="0" h="120000" w="120000">
                  <a:moveTo>
                    <a:pt x="2272" y="0"/>
                  </a:moveTo>
                  <a:lnTo>
                    <a:pt x="1" y="4099"/>
                  </a:lnTo>
                  <a:lnTo>
                    <a:pt x="117539" y="119999"/>
                  </a:lnTo>
                  <a:lnTo>
                    <a:pt x="120000" y="115900"/>
                  </a:lnTo>
                  <a:lnTo>
                    <a:pt x="2272" y="0"/>
                  </a:lnTo>
                  <a:close/>
                </a:path>
              </a:pathLst>
            </a:custGeom>
            <a:solidFill>
              <a:srgbClr val="1BB9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" name="Google Shape;278;p4"/>
            <p:cNvSpPr/>
            <p:nvPr/>
          </p:nvSpPr>
          <p:spPr>
            <a:xfrm>
              <a:off x="4740750" y="1652850"/>
              <a:ext cx="2130400" cy="2163975"/>
            </a:xfrm>
            <a:custGeom>
              <a:rect b="b" l="l" r="r" t="t"/>
              <a:pathLst>
                <a:path extrusionOk="0" h="120000" w="120000">
                  <a:moveTo>
                    <a:pt x="2461" y="1"/>
                  </a:moveTo>
                  <a:lnTo>
                    <a:pt x="1" y="4100"/>
                  </a:lnTo>
                  <a:lnTo>
                    <a:pt x="117727" y="120000"/>
                  </a:lnTo>
                  <a:lnTo>
                    <a:pt x="119998" y="115900"/>
                  </a:lnTo>
                  <a:lnTo>
                    <a:pt x="2461" y="1"/>
                  </a:lnTo>
                  <a:close/>
                </a:path>
              </a:pathLst>
            </a:custGeom>
            <a:solidFill>
              <a:srgbClr val="1CB7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" name="Google Shape;279;p4"/>
            <p:cNvSpPr/>
            <p:nvPr/>
          </p:nvSpPr>
          <p:spPr>
            <a:xfrm>
              <a:off x="4777725" y="1592375"/>
              <a:ext cx="2130375" cy="2160600"/>
            </a:xfrm>
            <a:custGeom>
              <a:rect b="b" l="l" r="r" t="t"/>
              <a:pathLst>
                <a:path extrusionOk="0" h="120000" w="120000">
                  <a:moveTo>
                    <a:pt x="2271" y="1"/>
                  </a:moveTo>
                  <a:lnTo>
                    <a:pt x="0" y="4105"/>
                  </a:lnTo>
                  <a:lnTo>
                    <a:pt x="117538" y="119999"/>
                  </a:lnTo>
                  <a:lnTo>
                    <a:pt x="120000" y="116080"/>
                  </a:lnTo>
                  <a:lnTo>
                    <a:pt x="2271" y="1"/>
                  </a:lnTo>
                  <a:close/>
                </a:path>
              </a:pathLst>
            </a:custGeom>
            <a:solidFill>
              <a:srgbClr val="1DB5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" name="Google Shape;280;p4"/>
            <p:cNvSpPr/>
            <p:nvPr/>
          </p:nvSpPr>
          <p:spPr>
            <a:xfrm>
              <a:off x="4811325" y="1531900"/>
              <a:ext cx="2133750" cy="2160600"/>
            </a:xfrm>
            <a:custGeom>
              <a:rect b="b" l="l" r="r" t="t"/>
              <a:pathLst>
                <a:path extrusionOk="0" h="120000" w="120000">
                  <a:moveTo>
                    <a:pt x="2457" y="0"/>
                  </a:moveTo>
                  <a:lnTo>
                    <a:pt x="0" y="3919"/>
                  </a:lnTo>
                  <a:lnTo>
                    <a:pt x="117542" y="119998"/>
                  </a:lnTo>
                  <a:lnTo>
                    <a:pt x="119998" y="115894"/>
                  </a:lnTo>
                  <a:lnTo>
                    <a:pt x="2457" y="0"/>
                  </a:lnTo>
                  <a:close/>
                </a:path>
              </a:pathLst>
            </a:custGeom>
            <a:solidFill>
              <a:srgbClr val="1EB4D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" name="Google Shape;281;p4"/>
            <p:cNvSpPr/>
            <p:nvPr/>
          </p:nvSpPr>
          <p:spPr>
            <a:xfrm>
              <a:off x="4848275" y="1468050"/>
              <a:ext cx="2130400" cy="2163975"/>
            </a:xfrm>
            <a:custGeom>
              <a:rect b="b" l="l" r="r" t="t"/>
              <a:pathLst>
                <a:path extrusionOk="0" h="120000" w="120000">
                  <a:moveTo>
                    <a:pt x="2272" y="0"/>
                  </a:moveTo>
                  <a:lnTo>
                    <a:pt x="1" y="4099"/>
                  </a:lnTo>
                  <a:lnTo>
                    <a:pt x="117727" y="119998"/>
                  </a:lnTo>
                  <a:lnTo>
                    <a:pt x="119998" y="115899"/>
                  </a:lnTo>
                  <a:lnTo>
                    <a:pt x="2272" y="0"/>
                  </a:lnTo>
                  <a:close/>
                </a:path>
              </a:pathLst>
            </a:custGeom>
            <a:solidFill>
              <a:srgbClr val="1FB2D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" name="Google Shape;282;p4"/>
            <p:cNvSpPr/>
            <p:nvPr/>
          </p:nvSpPr>
          <p:spPr>
            <a:xfrm>
              <a:off x="4881875" y="1431100"/>
              <a:ext cx="2133750" cy="2140425"/>
            </a:xfrm>
            <a:custGeom>
              <a:rect b="b" l="l" r="r" t="t"/>
              <a:pathLst>
                <a:path extrusionOk="0" h="120000" w="120000">
                  <a:moveTo>
                    <a:pt x="1702" y="0"/>
                  </a:moveTo>
                  <a:lnTo>
                    <a:pt x="1" y="2825"/>
                  </a:lnTo>
                  <a:lnTo>
                    <a:pt x="117542" y="120000"/>
                  </a:lnTo>
                  <a:lnTo>
                    <a:pt x="120000" y="115855"/>
                  </a:lnTo>
                  <a:lnTo>
                    <a:pt x="3780" y="0"/>
                  </a:lnTo>
                  <a:close/>
                </a:path>
              </a:pathLst>
            </a:custGeom>
            <a:solidFill>
              <a:srgbClr val="20B0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" name="Google Shape;283;p4"/>
            <p:cNvSpPr/>
            <p:nvPr/>
          </p:nvSpPr>
          <p:spPr>
            <a:xfrm>
              <a:off x="4928925" y="1431100"/>
              <a:ext cx="2120300" cy="2076600"/>
            </a:xfrm>
            <a:custGeom>
              <a:rect b="b" l="l" r="r" t="t"/>
              <a:pathLst>
                <a:path extrusionOk="0" h="120000" w="120000">
                  <a:moveTo>
                    <a:pt x="1" y="0"/>
                  </a:moveTo>
                  <a:lnTo>
                    <a:pt x="117717" y="119998"/>
                  </a:lnTo>
                  <a:lnTo>
                    <a:pt x="120000" y="115726"/>
                  </a:lnTo>
                  <a:lnTo>
                    <a:pt x="6657" y="0"/>
                  </a:lnTo>
                  <a:close/>
                </a:path>
              </a:pathLst>
            </a:custGeom>
            <a:solidFill>
              <a:srgbClr val="21AE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" name="Google Shape;284;p4"/>
            <p:cNvSpPr/>
            <p:nvPr/>
          </p:nvSpPr>
          <p:spPr>
            <a:xfrm>
              <a:off x="5026375" y="1431100"/>
              <a:ext cx="2059825" cy="201610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117454" y="120000"/>
                  </a:lnTo>
                  <a:lnTo>
                    <a:pt x="119998" y="115599"/>
                  </a:lnTo>
                  <a:lnTo>
                    <a:pt x="6852" y="0"/>
                  </a:lnTo>
                  <a:close/>
                </a:path>
              </a:pathLst>
            </a:custGeom>
            <a:solidFill>
              <a:srgbClr val="22AD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" name="Google Shape;285;p4"/>
            <p:cNvSpPr/>
            <p:nvPr/>
          </p:nvSpPr>
          <p:spPr>
            <a:xfrm>
              <a:off x="5123825" y="1431100"/>
              <a:ext cx="1995975" cy="1955625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117574" y="120000"/>
                  </a:lnTo>
                  <a:lnTo>
                    <a:pt x="119998" y="115463"/>
                  </a:lnTo>
                  <a:lnTo>
                    <a:pt x="7071" y="0"/>
                  </a:lnTo>
                  <a:close/>
                </a:path>
              </a:pathLst>
            </a:custGeom>
            <a:solidFill>
              <a:srgbClr val="23ABD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" name="Google Shape;286;p4"/>
            <p:cNvSpPr/>
            <p:nvPr/>
          </p:nvSpPr>
          <p:spPr>
            <a:xfrm>
              <a:off x="5221275" y="1431100"/>
              <a:ext cx="1935475" cy="1891775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117290" y="120000"/>
                  </a:lnTo>
                  <a:lnTo>
                    <a:pt x="120000" y="115310"/>
                  </a:lnTo>
                  <a:lnTo>
                    <a:pt x="7083" y="0"/>
                  </a:lnTo>
                  <a:close/>
                </a:path>
              </a:pathLst>
            </a:custGeom>
            <a:solidFill>
              <a:srgbClr val="25A9D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" name="Google Shape;287;p4"/>
            <p:cNvSpPr/>
            <p:nvPr/>
          </p:nvSpPr>
          <p:spPr>
            <a:xfrm>
              <a:off x="5318700" y="1431100"/>
              <a:ext cx="1875025" cy="1831300"/>
            </a:xfrm>
            <a:custGeom>
              <a:rect b="b" l="l" r="r" t="t"/>
              <a:pathLst>
                <a:path extrusionOk="0" h="120000" w="120000">
                  <a:moveTo>
                    <a:pt x="1" y="0"/>
                  </a:moveTo>
                  <a:lnTo>
                    <a:pt x="117203" y="119998"/>
                  </a:lnTo>
                  <a:lnTo>
                    <a:pt x="119998" y="115155"/>
                  </a:lnTo>
                  <a:lnTo>
                    <a:pt x="7313" y="0"/>
                  </a:lnTo>
                  <a:close/>
                </a:path>
              </a:pathLst>
            </a:custGeom>
            <a:solidFill>
              <a:srgbClr val="26A8D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" name="Google Shape;288;p4"/>
            <p:cNvSpPr/>
            <p:nvPr/>
          </p:nvSpPr>
          <p:spPr>
            <a:xfrm>
              <a:off x="5416150" y="1431100"/>
              <a:ext cx="1811175" cy="1770825"/>
            </a:xfrm>
            <a:custGeom>
              <a:rect b="b" l="l" r="r" t="t"/>
              <a:pathLst>
                <a:path extrusionOk="0" h="120000" w="120000">
                  <a:moveTo>
                    <a:pt x="1" y="0"/>
                  </a:moveTo>
                  <a:lnTo>
                    <a:pt x="117104" y="119998"/>
                  </a:lnTo>
                  <a:lnTo>
                    <a:pt x="119998" y="114988"/>
                  </a:lnTo>
                  <a:lnTo>
                    <a:pt x="7571" y="0"/>
                  </a:lnTo>
                  <a:close/>
                </a:path>
              </a:pathLst>
            </a:custGeom>
            <a:solidFill>
              <a:srgbClr val="27A6D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" name="Google Shape;289;p4"/>
            <p:cNvSpPr/>
            <p:nvPr/>
          </p:nvSpPr>
          <p:spPr>
            <a:xfrm>
              <a:off x="5510250" y="1431100"/>
              <a:ext cx="1754025" cy="1706975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117010" y="119998"/>
                  </a:lnTo>
                  <a:lnTo>
                    <a:pt x="120000" y="115038"/>
                  </a:lnTo>
                  <a:lnTo>
                    <a:pt x="8045" y="0"/>
                  </a:lnTo>
                  <a:close/>
                </a:path>
              </a:pathLst>
            </a:custGeom>
            <a:solidFill>
              <a:srgbClr val="28A4D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" name="Google Shape;290;p4"/>
            <p:cNvSpPr/>
            <p:nvPr/>
          </p:nvSpPr>
          <p:spPr>
            <a:xfrm>
              <a:off x="5607675" y="1431100"/>
              <a:ext cx="1690200" cy="1646500"/>
            </a:xfrm>
            <a:custGeom>
              <a:rect b="b" l="l" r="r" t="t"/>
              <a:pathLst>
                <a:path extrusionOk="0" h="120000" w="120000">
                  <a:moveTo>
                    <a:pt x="1" y="0"/>
                  </a:moveTo>
                  <a:lnTo>
                    <a:pt x="117137" y="119998"/>
                  </a:lnTo>
                  <a:lnTo>
                    <a:pt x="120000" y="114610"/>
                  </a:lnTo>
                  <a:lnTo>
                    <a:pt x="8351" y="0"/>
                  </a:lnTo>
                  <a:close/>
                </a:path>
              </a:pathLst>
            </a:custGeom>
            <a:solidFill>
              <a:srgbClr val="29A2D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" name="Google Shape;291;p4"/>
            <p:cNvSpPr/>
            <p:nvPr/>
          </p:nvSpPr>
          <p:spPr>
            <a:xfrm>
              <a:off x="5705125" y="1431100"/>
              <a:ext cx="1629725" cy="1586000"/>
            </a:xfrm>
            <a:custGeom>
              <a:rect b="b" l="l" r="r" t="t"/>
              <a:pathLst>
                <a:path extrusionOk="0" h="120000" w="120000">
                  <a:moveTo>
                    <a:pt x="1" y="0"/>
                  </a:moveTo>
                  <a:lnTo>
                    <a:pt x="116782" y="120000"/>
                  </a:lnTo>
                  <a:lnTo>
                    <a:pt x="119998" y="114406"/>
                  </a:lnTo>
                  <a:lnTo>
                    <a:pt x="8660" y="0"/>
                  </a:lnTo>
                  <a:close/>
                </a:path>
              </a:pathLst>
            </a:custGeom>
            <a:solidFill>
              <a:srgbClr val="2AA1D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" name="Google Shape;292;p4"/>
            <p:cNvSpPr/>
            <p:nvPr/>
          </p:nvSpPr>
          <p:spPr>
            <a:xfrm>
              <a:off x="5802575" y="1431100"/>
              <a:ext cx="1565875" cy="1525525"/>
            </a:xfrm>
            <a:custGeom>
              <a:rect b="b" l="l" r="r" t="t"/>
              <a:pathLst>
                <a:path extrusionOk="0" h="120000" w="120000">
                  <a:moveTo>
                    <a:pt x="1" y="0"/>
                  </a:moveTo>
                  <a:lnTo>
                    <a:pt x="116907" y="119998"/>
                  </a:lnTo>
                  <a:lnTo>
                    <a:pt x="119998" y="114184"/>
                  </a:lnTo>
                  <a:lnTo>
                    <a:pt x="9014" y="0"/>
                  </a:lnTo>
                  <a:close/>
                </a:path>
              </a:pathLst>
            </a:custGeom>
            <a:solidFill>
              <a:srgbClr val="2B9F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" name="Google Shape;293;p4"/>
            <p:cNvSpPr/>
            <p:nvPr/>
          </p:nvSpPr>
          <p:spPr>
            <a:xfrm>
              <a:off x="5900025" y="1431100"/>
              <a:ext cx="1481850" cy="1461675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118368" y="119999"/>
                  </a:lnTo>
                  <a:lnTo>
                    <a:pt x="120000" y="117241"/>
                  </a:lnTo>
                  <a:lnTo>
                    <a:pt x="113468" y="105655"/>
                  </a:lnTo>
                  <a:lnTo>
                    <a:pt x="9251" y="0"/>
                  </a:lnTo>
                  <a:close/>
                </a:path>
              </a:pathLst>
            </a:custGeom>
            <a:solidFill>
              <a:srgbClr val="2C9D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" name="Google Shape;294;p4"/>
            <p:cNvSpPr/>
            <p:nvPr/>
          </p:nvSpPr>
          <p:spPr>
            <a:xfrm>
              <a:off x="5997475" y="1431100"/>
              <a:ext cx="1307125" cy="1297025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118765" y="120000"/>
                  </a:lnTo>
                  <a:lnTo>
                    <a:pt x="119999" y="119067"/>
                  </a:lnTo>
                  <a:lnTo>
                    <a:pt x="107659" y="97927"/>
                  </a:lnTo>
                  <a:lnTo>
                    <a:pt x="10488" y="0"/>
                  </a:lnTo>
                  <a:close/>
                </a:path>
              </a:pathLst>
            </a:custGeom>
            <a:solidFill>
              <a:srgbClr val="2D9CD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" name="Google Shape;295;p4"/>
            <p:cNvSpPr/>
            <p:nvPr/>
          </p:nvSpPr>
          <p:spPr>
            <a:xfrm>
              <a:off x="6094900" y="1431100"/>
              <a:ext cx="1075300" cy="1065175"/>
            </a:xfrm>
            <a:custGeom>
              <a:rect b="b" l="l" r="r" t="t"/>
              <a:pathLst>
                <a:path extrusionOk="0" h="120000" w="120000">
                  <a:moveTo>
                    <a:pt x="2" y="0"/>
                  </a:moveTo>
                  <a:lnTo>
                    <a:pt x="118872" y="120000"/>
                  </a:lnTo>
                  <a:lnTo>
                    <a:pt x="119997" y="119242"/>
                  </a:lnTo>
                  <a:lnTo>
                    <a:pt x="105372" y="93122"/>
                  </a:lnTo>
                  <a:lnTo>
                    <a:pt x="12752" y="0"/>
                  </a:lnTo>
                  <a:close/>
                </a:path>
              </a:pathLst>
            </a:custGeom>
            <a:solidFill>
              <a:srgbClr val="2F9A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" name="Google Shape;296;p4"/>
            <p:cNvSpPr/>
            <p:nvPr/>
          </p:nvSpPr>
          <p:spPr>
            <a:xfrm>
              <a:off x="6189000" y="1431100"/>
              <a:ext cx="850150" cy="83670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118574" y="119996"/>
                  </a:lnTo>
                  <a:lnTo>
                    <a:pt x="119996" y="119031"/>
                  </a:lnTo>
                  <a:lnTo>
                    <a:pt x="101025" y="85779"/>
                  </a:lnTo>
                  <a:lnTo>
                    <a:pt x="16602" y="0"/>
                  </a:lnTo>
                  <a:close/>
                </a:path>
              </a:pathLst>
            </a:custGeom>
            <a:solidFill>
              <a:srgbClr val="3098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" name="Google Shape;297;p4"/>
            <p:cNvSpPr/>
            <p:nvPr/>
          </p:nvSpPr>
          <p:spPr>
            <a:xfrm>
              <a:off x="6286450" y="1431100"/>
              <a:ext cx="618300" cy="60820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118039" y="120000"/>
                  </a:lnTo>
                  <a:lnTo>
                    <a:pt x="119995" y="118007"/>
                  </a:lnTo>
                  <a:lnTo>
                    <a:pt x="94560" y="72928"/>
                  </a:lnTo>
                  <a:lnTo>
                    <a:pt x="22823" y="0"/>
                  </a:lnTo>
                  <a:close/>
                </a:path>
              </a:pathLst>
            </a:custGeom>
            <a:solidFill>
              <a:srgbClr val="3196E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" name="Google Shape;298;p4"/>
            <p:cNvSpPr/>
            <p:nvPr/>
          </p:nvSpPr>
          <p:spPr>
            <a:xfrm>
              <a:off x="6383900" y="1431100"/>
              <a:ext cx="389800" cy="37635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116890" y="120000"/>
                  </a:lnTo>
                  <a:lnTo>
                    <a:pt x="119992" y="117855"/>
                  </a:lnTo>
                  <a:lnTo>
                    <a:pt x="78617" y="44998"/>
                  </a:lnTo>
                  <a:lnTo>
                    <a:pt x="36203" y="0"/>
                  </a:lnTo>
                  <a:close/>
                </a:path>
              </a:pathLst>
            </a:custGeom>
            <a:solidFill>
              <a:srgbClr val="3295E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" name="Google Shape;299;p4"/>
            <p:cNvSpPr/>
            <p:nvPr/>
          </p:nvSpPr>
          <p:spPr>
            <a:xfrm>
              <a:off x="6481325" y="1431100"/>
              <a:ext cx="157950" cy="147850"/>
            </a:xfrm>
            <a:custGeom>
              <a:rect b="b" l="l" r="r" t="t"/>
              <a:pathLst>
                <a:path extrusionOk="0" h="120000" w="120000">
                  <a:moveTo>
                    <a:pt x="18" y="0"/>
                  </a:moveTo>
                  <a:lnTo>
                    <a:pt x="112345" y="119999"/>
                  </a:lnTo>
                  <a:lnTo>
                    <a:pt x="120000" y="114541"/>
                  </a:lnTo>
                  <a:lnTo>
                    <a:pt x="58727" y="0"/>
                  </a:lnTo>
                  <a:close/>
                </a:path>
              </a:pathLst>
            </a:custGeom>
            <a:solidFill>
              <a:srgbClr val="3393E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00" name="Google Shape;300;p4"/>
          <p:cNvSpPr/>
          <p:nvPr/>
        </p:nvSpPr>
        <p:spPr>
          <a:xfrm flipH="1" rot="10800000">
            <a:off x="-123825" y="847791"/>
            <a:ext cx="674400" cy="5844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9525">
            <a:solidFill>
              <a:srgbClr val="19BBD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" name="Google Shape;301;p4"/>
          <p:cNvSpPr/>
          <p:nvPr/>
        </p:nvSpPr>
        <p:spPr>
          <a:xfrm flipH="1" rot="10800000">
            <a:off x="503115" y="1161450"/>
            <a:ext cx="352800" cy="3054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18476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" name="Google Shape;302;p4"/>
          <p:cNvSpPr/>
          <p:nvPr/>
        </p:nvSpPr>
        <p:spPr>
          <a:xfrm flipH="1" rot="10800000">
            <a:off x="1208423" y="-131812"/>
            <a:ext cx="674400" cy="5844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76200">
            <a:solidFill>
              <a:srgbClr val="184769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" name="Google Shape;303;p4"/>
          <p:cNvSpPr/>
          <p:nvPr/>
        </p:nvSpPr>
        <p:spPr>
          <a:xfrm flipH="1" rot="10800000">
            <a:off x="247753" y="49692"/>
            <a:ext cx="295199" cy="255599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00E1C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04" name="Google Shape;304;p4"/>
          <p:cNvGrpSpPr/>
          <p:nvPr/>
        </p:nvGrpSpPr>
        <p:grpSpPr>
          <a:xfrm flipH="1" rot="10800000">
            <a:off x="8218342" y="4123089"/>
            <a:ext cx="685311" cy="593091"/>
            <a:chOff x="238125" y="1431100"/>
            <a:chExt cx="3296350" cy="2852775"/>
          </a:xfrm>
        </p:grpSpPr>
        <p:sp>
          <p:nvSpPr>
            <p:cNvPr id="305" name="Google Shape;305;p4"/>
            <p:cNvSpPr/>
            <p:nvPr/>
          </p:nvSpPr>
          <p:spPr>
            <a:xfrm>
              <a:off x="980725" y="4136025"/>
              <a:ext cx="157950" cy="147850"/>
            </a:xfrm>
            <a:custGeom>
              <a:rect b="b" l="l" r="r" t="t"/>
              <a:pathLst>
                <a:path extrusionOk="0" h="120000" w="120000">
                  <a:moveTo>
                    <a:pt x="7654" y="0"/>
                  </a:moveTo>
                  <a:lnTo>
                    <a:pt x="0" y="5458"/>
                  </a:lnTo>
                  <a:lnTo>
                    <a:pt x="61272" y="119999"/>
                  </a:lnTo>
                  <a:lnTo>
                    <a:pt x="119981" y="119999"/>
                  </a:lnTo>
                  <a:lnTo>
                    <a:pt x="7654" y="0"/>
                  </a:lnTo>
                  <a:close/>
                </a:path>
              </a:pathLst>
            </a:custGeom>
            <a:solidFill>
              <a:srgbClr val="00E2C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" name="Google Shape;306;p4"/>
            <p:cNvSpPr/>
            <p:nvPr/>
          </p:nvSpPr>
          <p:spPr>
            <a:xfrm>
              <a:off x="849675" y="3907525"/>
              <a:ext cx="386425" cy="376350"/>
            </a:xfrm>
            <a:custGeom>
              <a:rect b="b" l="l" r="r" t="t"/>
              <a:pathLst>
                <a:path extrusionOk="0" h="120000" w="120000">
                  <a:moveTo>
                    <a:pt x="3128" y="0"/>
                  </a:moveTo>
                  <a:lnTo>
                    <a:pt x="0" y="2144"/>
                  </a:lnTo>
                  <a:lnTo>
                    <a:pt x="40696" y="76070"/>
                  </a:lnTo>
                  <a:lnTo>
                    <a:pt x="84520" y="120000"/>
                  </a:lnTo>
                  <a:lnTo>
                    <a:pt x="120000" y="120000"/>
                  </a:lnTo>
                  <a:lnTo>
                    <a:pt x="3128" y="0"/>
                  </a:lnTo>
                  <a:close/>
                </a:path>
              </a:pathLst>
            </a:custGeom>
            <a:solidFill>
              <a:srgbClr val="01E0C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" name="Google Shape;307;p4"/>
            <p:cNvSpPr/>
            <p:nvPr/>
          </p:nvSpPr>
          <p:spPr>
            <a:xfrm>
              <a:off x="715250" y="3675675"/>
              <a:ext cx="618300" cy="608200"/>
            </a:xfrm>
            <a:custGeom>
              <a:rect b="b" l="l" r="r" t="t"/>
              <a:pathLst>
                <a:path extrusionOk="0" h="120000" w="120000">
                  <a:moveTo>
                    <a:pt x="1960" y="0"/>
                  </a:moveTo>
                  <a:lnTo>
                    <a:pt x="4" y="1992"/>
                  </a:lnTo>
                  <a:lnTo>
                    <a:pt x="26089" y="47071"/>
                  </a:lnTo>
                  <a:lnTo>
                    <a:pt x="97826" y="120000"/>
                  </a:lnTo>
                  <a:lnTo>
                    <a:pt x="120000" y="120000"/>
                  </a:lnTo>
                  <a:lnTo>
                    <a:pt x="1960" y="0"/>
                  </a:lnTo>
                  <a:close/>
                </a:path>
              </a:pathLst>
            </a:custGeom>
            <a:solidFill>
              <a:srgbClr val="02DFC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" name="Google Shape;308;p4"/>
            <p:cNvSpPr/>
            <p:nvPr/>
          </p:nvSpPr>
          <p:spPr>
            <a:xfrm>
              <a:off x="584200" y="3447175"/>
              <a:ext cx="846800" cy="836700"/>
            </a:xfrm>
            <a:custGeom>
              <a:rect b="b" l="l" r="r" t="t"/>
              <a:pathLst>
                <a:path extrusionOk="0" h="120000" w="120000">
                  <a:moveTo>
                    <a:pt x="1431" y="3"/>
                  </a:moveTo>
                  <a:lnTo>
                    <a:pt x="3" y="968"/>
                  </a:lnTo>
                  <a:lnTo>
                    <a:pt x="18574" y="34220"/>
                  </a:lnTo>
                  <a:lnTo>
                    <a:pt x="103331" y="120000"/>
                  </a:lnTo>
                  <a:lnTo>
                    <a:pt x="120000" y="120000"/>
                  </a:lnTo>
                  <a:lnTo>
                    <a:pt x="1431" y="3"/>
                  </a:lnTo>
                  <a:close/>
                </a:path>
              </a:pathLst>
            </a:custGeom>
            <a:solidFill>
              <a:srgbClr val="03DDC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" name="Google Shape;309;p4"/>
            <p:cNvSpPr/>
            <p:nvPr/>
          </p:nvSpPr>
          <p:spPr>
            <a:xfrm>
              <a:off x="449800" y="3218700"/>
              <a:ext cx="1078650" cy="1065175"/>
            </a:xfrm>
            <a:custGeom>
              <a:rect b="b" l="l" r="r" t="t"/>
              <a:pathLst>
                <a:path extrusionOk="0" h="120000" w="120000">
                  <a:moveTo>
                    <a:pt x="1123" y="0"/>
                  </a:moveTo>
                  <a:lnTo>
                    <a:pt x="2" y="757"/>
                  </a:lnTo>
                  <a:lnTo>
                    <a:pt x="14954" y="26877"/>
                  </a:lnTo>
                  <a:lnTo>
                    <a:pt x="106914" y="120000"/>
                  </a:lnTo>
                  <a:lnTo>
                    <a:pt x="119997" y="120000"/>
                  </a:lnTo>
                  <a:lnTo>
                    <a:pt x="1123" y="0"/>
                  </a:lnTo>
                  <a:close/>
                </a:path>
              </a:pathLst>
            </a:custGeom>
            <a:solidFill>
              <a:srgbClr val="04DBC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" name="Google Shape;310;p4"/>
            <p:cNvSpPr/>
            <p:nvPr/>
          </p:nvSpPr>
          <p:spPr>
            <a:xfrm>
              <a:off x="318750" y="2990200"/>
              <a:ext cx="1307150" cy="1293675"/>
            </a:xfrm>
            <a:custGeom>
              <a:rect b="b" l="l" r="r" t="t"/>
              <a:pathLst>
                <a:path extrusionOk="0" h="120000" w="120000">
                  <a:moveTo>
                    <a:pt x="927" y="2"/>
                  </a:moveTo>
                  <a:lnTo>
                    <a:pt x="2" y="623"/>
                  </a:lnTo>
                  <a:lnTo>
                    <a:pt x="12033" y="21819"/>
                  </a:lnTo>
                  <a:lnTo>
                    <a:pt x="109201" y="120000"/>
                  </a:lnTo>
                  <a:lnTo>
                    <a:pt x="119997" y="120000"/>
                  </a:lnTo>
                  <a:lnTo>
                    <a:pt x="90694" y="90389"/>
                  </a:lnTo>
                  <a:lnTo>
                    <a:pt x="85140" y="90389"/>
                  </a:lnTo>
                  <a:lnTo>
                    <a:pt x="77428" y="77298"/>
                  </a:lnTo>
                  <a:lnTo>
                    <a:pt x="927" y="2"/>
                  </a:lnTo>
                  <a:close/>
                </a:path>
              </a:pathLst>
            </a:custGeom>
            <a:solidFill>
              <a:srgbClr val="06D9C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" name="Google Shape;311;p4"/>
            <p:cNvSpPr/>
            <p:nvPr/>
          </p:nvSpPr>
          <p:spPr>
            <a:xfrm>
              <a:off x="1286500" y="3964650"/>
              <a:ext cx="436850" cy="319225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87689" y="120000"/>
                  </a:lnTo>
                  <a:lnTo>
                    <a:pt x="119993" y="120000"/>
                  </a:lnTo>
                  <a:lnTo>
                    <a:pt x="32303" y="0"/>
                  </a:lnTo>
                  <a:close/>
                </a:path>
              </a:pathLst>
            </a:custGeom>
            <a:solidFill>
              <a:srgbClr val="07D8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" name="Google Shape;312;p4"/>
            <p:cNvSpPr/>
            <p:nvPr/>
          </p:nvSpPr>
          <p:spPr>
            <a:xfrm>
              <a:off x="238125" y="2822200"/>
              <a:ext cx="924075" cy="1008075"/>
            </a:xfrm>
            <a:custGeom>
              <a:rect b="b" l="l" r="r" t="t"/>
              <a:pathLst>
                <a:path extrusionOk="0" h="120000" w="120000">
                  <a:moveTo>
                    <a:pt x="2616" y="0"/>
                  </a:moveTo>
                  <a:lnTo>
                    <a:pt x="0" y="4401"/>
                  </a:lnTo>
                  <a:lnTo>
                    <a:pt x="10473" y="20799"/>
                  </a:lnTo>
                  <a:lnTo>
                    <a:pt x="118688" y="119997"/>
                  </a:lnTo>
                  <a:lnTo>
                    <a:pt x="119996" y="119196"/>
                  </a:lnTo>
                  <a:lnTo>
                    <a:pt x="102978" y="91597"/>
                  </a:lnTo>
                  <a:lnTo>
                    <a:pt x="2616" y="0"/>
                  </a:lnTo>
                  <a:close/>
                </a:path>
              </a:pathLst>
            </a:custGeom>
            <a:solidFill>
              <a:srgbClr val="07D8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" name="Google Shape;313;p4"/>
            <p:cNvSpPr/>
            <p:nvPr/>
          </p:nvSpPr>
          <p:spPr>
            <a:xfrm>
              <a:off x="1383925" y="3964650"/>
              <a:ext cx="433500" cy="319225"/>
            </a:xfrm>
            <a:custGeom>
              <a:rect b="b" l="l" r="r" t="t"/>
              <a:pathLst>
                <a:path extrusionOk="0" h="120000" w="120000">
                  <a:moveTo>
                    <a:pt x="6" y="0"/>
                  </a:moveTo>
                  <a:lnTo>
                    <a:pt x="88373" y="120000"/>
                  </a:lnTo>
                  <a:lnTo>
                    <a:pt x="119993" y="120000"/>
                  </a:lnTo>
                  <a:lnTo>
                    <a:pt x="32560" y="0"/>
                  </a:lnTo>
                  <a:close/>
                </a:path>
              </a:pathLst>
            </a:custGeom>
            <a:solidFill>
              <a:srgbClr val="08D6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" name="Google Shape;314;p4"/>
            <p:cNvSpPr/>
            <p:nvPr/>
          </p:nvSpPr>
          <p:spPr>
            <a:xfrm>
              <a:off x="251550" y="2761700"/>
              <a:ext cx="779600" cy="840075"/>
            </a:xfrm>
            <a:custGeom>
              <a:rect b="b" l="l" r="r" t="t"/>
              <a:pathLst>
                <a:path extrusionOk="0" h="120000" w="120000">
                  <a:moveTo>
                    <a:pt x="6726" y="3"/>
                  </a:moveTo>
                  <a:lnTo>
                    <a:pt x="3" y="10081"/>
                  </a:lnTo>
                  <a:lnTo>
                    <a:pt x="118445" y="120000"/>
                  </a:lnTo>
                  <a:lnTo>
                    <a:pt x="119996" y="118557"/>
                  </a:lnTo>
                  <a:lnTo>
                    <a:pt x="99308" y="85920"/>
                  </a:lnTo>
                  <a:lnTo>
                    <a:pt x="6726" y="3"/>
                  </a:lnTo>
                  <a:close/>
                </a:path>
              </a:pathLst>
            </a:custGeom>
            <a:solidFill>
              <a:srgbClr val="08D6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" name="Google Shape;315;p4"/>
            <p:cNvSpPr/>
            <p:nvPr/>
          </p:nvSpPr>
          <p:spPr>
            <a:xfrm>
              <a:off x="288525" y="2697875"/>
              <a:ext cx="608200" cy="675400"/>
            </a:xfrm>
            <a:custGeom>
              <a:rect b="b" l="l" r="r" t="t"/>
              <a:pathLst>
                <a:path extrusionOk="0" h="120000" w="120000">
                  <a:moveTo>
                    <a:pt x="7956" y="0"/>
                  </a:moveTo>
                  <a:lnTo>
                    <a:pt x="0" y="13134"/>
                  </a:lnTo>
                  <a:lnTo>
                    <a:pt x="118012" y="119999"/>
                  </a:lnTo>
                  <a:lnTo>
                    <a:pt x="120000" y="118209"/>
                  </a:lnTo>
                  <a:lnTo>
                    <a:pt x="94143" y="77611"/>
                  </a:lnTo>
                  <a:lnTo>
                    <a:pt x="7956" y="0"/>
                  </a:lnTo>
                  <a:close/>
                </a:path>
              </a:pathLst>
            </a:custGeom>
            <a:solidFill>
              <a:srgbClr val="09D4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" name="Google Shape;316;p4"/>
            <p:cNvSpPr/>
            <p:nvPr/>
          </p:nvSpPr>
          <p:spPr>
            <a:xfrm>
              <a:off x="1481375" y="3964650"/>
              <a:ext cx="433500" cy="319225"/>
            </a:xfrm>
            <a:custGeom>
              <a:rect b="b" l="l" r="r" t="t"/>
              <a:pathLst>
                <a:path extrusionOk="0" h="120000" w="120000">
                  <a:moveTo>
                    <a:pt x="6" y="0"/>
                  </a:moveTo>
                  <a:lnTo>
                    <a:pt x="88366" y="120000"/>
                  </a:lnTo>
                  <a:lnTo>
                    <a:pt x="119993" y="120000"/>
                  </a:lnTo>
                  <a:lnTo>
                    <a:pt x="32560" y="0"/>
                  </a:lnTo>
                  <a:close/>
                </a:path>
              </a:pathLst>
            </a:custGeom>
            <a:solidFill>
              <a:srgbClr val="09D4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" name="Google Shape;317;p4"/>
            <p:cNvSpPr/>
            <p:nvPr/>
          </p:nvSpPr>
          <p:spPr>
            <a:xfrm>
              <a:off x="1578825" y="3964650"/>
              <a:ext cx="433500" cy="319225"/>
            </a:xfrm>
            <a:custGeom>
              <a:rect b="b" l="l" r="r" t="t"/>
              <a:pathLst>
                <a:path extrusionOk="0" h="120000" w="120000">
                  <a:moveTo>
                    <a:pt x="6" y="0"/>
                  </a:moveTo>
                  <a:lnTo>
                    <a:pt x="88366" y="120000"/>
                  </a:lnTo>
                  <a:lnTo>
                    <a:pt x="119993" y="120000"/>
                  </a:lnTo>
                  <a:lnTo>
                    <a:pt x="31626" y="0"/>
                  </a:lnTo>
                  <a:close/>
                </a:path>
              </a:pathLst>
            </a:custGeom>
            <a:solidFill>
              <a:srgbClr val="0AD3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" name="Google Shape;318;p4"/>
            <p:cNvSpPr/>
            <p:nvPr/>
          </p:nvSpPr>
          <p:spPr>
            <a:xfrm>
              <a:off x="322125" y="2637375"/>
              <a:ext cx="443550" cy="504050"/>
            </a:xfrm>
            <a:custGeom>
              <a:rect b="b" l="l" r="r" t="t"/>
              <a:pathLst>
                <a:path extrusionOk="0" h="120000" w="120000">
                  <a:moveTo>
                    <a:pt x="11816" y="5"/>
                  </a:moveTo>
                  <a:lnTo>
                    <a:pt x="0" y="17605"/>
                  </a:lnTo>
                  <a:lnTo>
                    <a:pt x="117274" y="120000"/>
                  </a:lnTo>
                  <a:lnTo>
                    <a:pt x="120000" y="118398"/>
                  </a:lnTo>
                  <a:lnTo>
                    <a:pt x="83638" y="63202"/>
                  </a:lnTo>
                  <a:lnTo>
                    <a:pt x="11816" y="5"/>
                  </a:lnTo>
                  <a:close/>
                </a:path>
              </a:pathLst>
            </a:custGeom>
            <a:solidFill>
              <a:srgbClr val="0AD3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" name="Google Shape;319;p4"/>
            <p:cNvSpPr/>
            <p:nvPr/>
          </p:nvSpPr>
          <p:spPr>
            <a:xfrm>
              <a:off x="359075" y="2576900"/>
              <a:ext cx="275575" cy="336050"/>
            </a:xfrm>
            <a:custGeom>
              <a:rect b="b" l="l" r="r" t="t"/>
              <a:pathLst>
                <a:path extrusionOk="0" h="120000" w="120000">
                  <a:moveTo>
                    <a:pt x="17570" y="8"/>
                  </a:moveTo>
                  <a:lnTo>
                    <a:pt x="10" y="25201"/>
                  </a:lnTo>
                  <a:lnTo>
                    <a:pt x="114132" y="119991"/>
                  </a:lnTo>
                  <a:lnTo>
                    <a:pt x="118530" y="117589"/>
                  </a:lnTo>
                  <a:lnTo>
                    <a:pt x="106816" y="100797"/>
                  </a:lnTo>
                  <a:lnTo>
                    <a:pt x="119989" y="82800"/>
                  </a:lnTo>
                  <a:lnTo>
                    <a:pt x="17570" y="8"/>
                  </a:lnTo>
                  <a:close/>
                </a:path>
              </a:pathLst>
            </a:custGeom>
            <a:solidFill>
              <a:srgbClr val="0BD1C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" name="Google Shape;320;p4"/>
            <p:cNvSpPr/>
            <p:nvPr/>
          </p:nvSpPr>
          <p:spPr>
            <a:xfrm>
              <a:off x="1676275" y="3964650"/>
              <a:ext cx="433475" cy="319225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88371" y="120000"/>
                  </a:lnTo>
                  <a:lnTo>
                    <a:pt x="120000" y="120000"/>
                  </a:lnTo>
                  <a:lnTo>
                    <a:pt x="31628" y="0"/>
                  </a:lnTo>
                  <a:close/>
                </a:path>
              </a:pathLst>
            </a:custGeom>
            <a:solidFill>
              <a:srgbClr val="0BD1C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" name="Google Shape;321;p4"/>
            <p:cNvSpPr/>
            <p:nvPr/>
          </p:nvSpPr>
          <p:spPr>
            <a:xfrm>
              <a:off x="392675" y="2513050"/>
              <a:ext cx="275575" cy="309175"/>
            </a:xfrm>
            <a:custGeom>
              <a:rect b="b" l="l" r="r" t="t"/>
              <a:pathLst>
                <a:path extrusionOk="0" h="120000" w="120000">
                  <a:moveTo>
                    <a:pt x="19029" y="9"/>
                  </a:moveTo>
                  <a:lnTo>
                    <a:pt x="10" y="28702"/>
                  </a:lnTo>
                  <a:lnTo>
                    <a:pt x="102429" y="119990"/>
                  </a:lnTo>
                  <a:lnTo>
                    <a:pt x="119989" y="91297"/>
                  </a:lnTo>
                  <a:lnTo>
                    <a:pt x="19029" y="9"/>
                  </a:lnTo>
                  <a:close/>
                </a:path>
              </a:pathLst>
            </a:custGeom>
            <a:solidFill>
              <a:srgbClr val="0CCFC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" name="Google Shape;322;p4"/>
            <p:cNvSpPr/>
            <p:nvPr/>
          </p:nvSpPr>
          <p:spPr>
            <a:xfrm>
              <a:off x="1773725" y="3964650"/>
              <a:ext cx="433475" cy="319225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87437" y="120000"/>
                  </a:lnTo>
                  <a:lnTo>
                    <a:pt x="120000" y="120000"/>
                  </a:lnTo>
                  <a:lnTo>
                    <a:pt x="31628" y="0"/>
                  </a:lnTo>
                  <a:close/>
                </a:path>
              </a:pathLst>
            </a:custGeom>
            <a:solidFill>
              <a:srgbClr val="0CCFC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" name="Google Shape;323;p4"/>
            <p:cNvSpPr/>
            <p:nvPr/>
          </p:nvSpPr>
          <p:spPr>
            <a:xfrm>
              <a:off x="429650" y="2452575"/>
              <a:ext cx="275550" cy="305800"/>
            </a:xfrm>
            <a:custGeom>
              <a:rect b="b" l="l" r="r" t="t"/>
              <a:pathLst>
                <a:path extrusionOk="0" h="120000" w="120000">
                  <a:moveTo>
                    <a:pt x="19031" y="9"/>
                  </a:moveTo>
                  <a:lnTo>
                    <a:pt x="0" y="29009"/>
                  </a:lnTo>
                  <a:lnTo>
                    <a:pt x="100968" y="120000"/>
                  </a:lnTo>
                  <a:lnTo>
                    <a:pt x="120000" y="90990"/>
                  </a:lnTo>
                  <a:lnTo>
                    <a:pt x="19031" y="9"/>
                  </a:lnTo>
                  <a:close/>
                </a:path>
              </a:pathLst>
            </a:custGeom>
            <a:solidFill>
              <a:srgbClr val="0DCD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" name="Google Shape;324;p4"/>
            <p:cNvSpPr/>
            <p:nvPr/>
          </p:nvSpPr>
          <p:spPr>
            <a:xfrm>
              <a:off x="1871150" y="3964650"/>
              <a:ext cx="433500" cy="319225"/>
            </a:xfrm>
            <a:custGeom>
              <a:rect b="b" l="l" r="r" t="t"/>
              <a:pathLst>
                <a:path extrusionOk="0" h="120000" w="120000">
                  <a:moveTo>
                    <a:pt x="6" y="0"/>
                  </a:moveTo>
                  <a:lnTo>
                    <a:pt x="87439" y="120000"/>
                  </a:lnTo>
                  <a:lnTo>
                    <a:pt x="120000" y="120000"/>
                  </a:lnTo>
                  <a:lnTo>
                    <a:pt x="31633" y="0"/>
                  </a:lnTo>
                  <a:close/>
                </a:path>
              </a:pathLst>
            </a:custGeom>
            <a:solidFill>
              <a:srgbClr val="0DCD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" name="Google Shape;325;p4"/>
            <p:cNvSpPr/>
            <p:nvPr/>
          </p:nvSpPr>
          <p:spPr>
            <a:xfrm>
              <a:off x="1965250" y="3964650"/>
              <a:ext cx="436850" cy="319225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87689" y="120000"/>
                  </a:lnTo>
                  <a:lnTo>
                    <a:pt x="119993" y="120000"/>
                  </a:lnTo>
                  <a:lnTo>
                    <a:pt x="32310" y="0"/>
                  </a:lnTo>
                  <a:close/>
                </a:path>
              </a:pathLst>
            </a:custGeom>
            <a:solidFill>
              <a:srgbClr val="0ECC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" name="Google Shape;326;p4"/>
            <p:cNvSpPr/>
            <p:nvPr/>
          </p:nvSpPr>
          <p:spPr>
            <a:xfrm>
              <a:off x="466600" y="2392100"/>
              <a:ext cx="272200" cy="305800"/>
            </a:xfrm>
            <a:custGeom>
              <a:rect b="b" l="l" r="r" t="t"/>
              <a:pathLst>
                <a:path extrusionOk="0" h="120000" w="120000">
                  <a:moveTo>
                    <a:pt x="17788" y="0"/>
                  </a:moveTo>
                  <a:lnTo>
                    <a:pt x="11" y="29009"/>
                  </a:lnTo>
                  <a:lnTo>
                    <a:pt x="102222" y="119990"/>
                  </a:lnTo>
                  <a:lnTo>
                    <a:pt x="120000" y="90981"/>
                  </a:lnTo>
                  <a:lnTo>
                    <a:pt x="17788" y="0"/>
                  </a:lnTo>
                  <a:close/>
                </a:path>
              </a:pathLst>
            </a:custGeom>
            <a:solidFill>
              <a:srgbClr val="0ECC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" name="Google Shape;327;p4"/>
            <p:cNvSpPr/>
            <p:nvPr/>
          </p:nvSpPr>
          <p:spPr>
            <a:xfrm>
              <a:off x="2062700" y="3964650"/>
              <a:ext cx="433475" cy="319225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88371" y="120000"/>
                  </a:lnTo>
                  <a:lnTo>
                    <a:pt x="120000" y="120000"/>
                  </a:lnTo>
                  <a:lnTo>
                    <a:pt x="32555" y="0"/>
                  </a:lnTo>
                  <a:close/>
                </a:path>
              </a:pathLst>
            </a:custGeom>
            <a:solidFill>
              <a:srgbClr val="10CA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" name="Google Shape;328;p4"/>
            <p:cNvSpPr/>
            <p:nvPr/>
          </p:nvSpPr>
          <p:spPr>
            <a:xfrm>
              <a:off x="500200" y="2328250"/>
              <a:ext cx="275575" cy="309150"/>
            </a:xfrm>
            <a:custGeom>
              <a:rect b="b" l="l" r="r" t="t"/>
              <a:pathLst>
                <a:path extrusionOk="0" h="120000" w="120000">
                  <a:moveTo>
                    <a:pt x="19029" y="9"/>
                  </a:moveTo>
                  <a:lnTo>
                    <a:pt x="10" y="28694"/>
                  </a:lnTo>
                  <a:lnTo>
                    <a:pt x="100970" y="120000"/>
                  </a:lnTo>
                  <a:lnTo>
                    <a:pt x="119989" y="91305"/>
                  </a:lnTo>
                  <a:lnTo>
                    <a:pt x="19029" y="9"/>
                  </a:lnTo>
                  <a:close/>
                </a:path>
              </a:pathLst>
            </a:custGeom>
            <a:solidFill>
              <a:srgbClr val="10CA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" name="Google Shape;329;p4"/>
            <p:cNvSpPr/>
            <p:nvPr/>
          </p:nvSpPr>
          <p:spPr>
            <a:xfrm>
              <a:off x="537175" y="2267775"/>
              <a:ext cx="275550" cy="305800"/>
            </a:xfrm>
            <a:custGeom>
              <a:rect b="b" l="l" r="r" t="t"/>
              <a:pathLst>
                <a:path extrusionOk="0" h="120000" w="120000">
                  <a:moveTo>
                    <a:pt x="17561" y="0"/>
                  </a:moveTo>
                  <a:lnTo>
                    <a:pt x="0" y="29009"/>
                  </a:lnTo>
                  <a:lnTo>
                    <a:pt x="100968" y="119990"/>
                  </a:lnTo>
                  <a:lnTo>
                    <a:pt x="120000" y="90981"/>
                  </a:lnTo>
                  <a:lnTo>
                    <a:pt x="17561" y="0"/>
                  </a:lnTo>
                  <a:close/>
                </a:path>
              </a:pathLst>
            </a:custGeom>
            <a:solidFill>
              <a:srgbClr val="11C8D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" name="Google Shape;330;p4"/>
            <p:cNvSpPr/>
            <p:nvPr/>
          </p:nvSpPr>
          <p:spPr>
            <a:xfrm>
              <a:off x="2160150" y="3964650"/>
              <a:ext cx="433475" cy="319225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88371" y="120000"/>
                  </a:lnTo>
                  <a:lnTo>
                    <a:pt x="120000" y="120000"/>
                  </a:lnTo>
                  <a:lnTo>
                    <a:pt x="32555" y="0"/>
                  </a:lnTo>
                  <a:close/>
                </a:path>
              </a:pathLst>
            </a:custGeom>
            <a:solidFill>
              <a:srgbClr val="11C8D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" name="Google Shape;331;p4"/>
            <p:cNvSpPr/>
            <p:nvPr/>
          </p:nvSpPr>
          <p:spPr>
            <a:xfrm>
              <a:off x="570775" y="2207275"/>
              <a:ext cx="275550" cy="305800"/>
            </a:xfrm>
            <a:custGeom>
              <a:rect b="b" l="l" r="r" t="t"/>
              <a:pathLst>
                <a:path extrusionOk="0" h="120000" w="120000">
                  <a:moveTo>
                    <a:pt x="19031" y="9"/>
                  </a:moveTo>
                  <a:lnTo>
                    <a:pt x="0" y="29018"/>
                  </a:lnTo>
                  <a:lnTo>
                    <a:pt x="102438" y="120000"/>
                  </a:lnTo>
                  <a:lnTo>
                    <a:pt x="120000" y="90990"/>
                  </a:lnTo>
                  <a:lnTo>
                    <a:pt x="19031" y="9"/>
                  </a:lnTo>
                  <a:close/>
                </a:path>
              </a:pathLst>
            </a:custGeom>
            <a:solidFill>
              <a:srgbClr val="12C7D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" name="Google Shape;332;p4"/>
            <p:cNvSpPr/>
            <p:nvPr/>
          </p:nvSpPr>
          <p:spPr>
            <a:xfrm>
              <a:off x="2257575" y="3964650"/>
              <a:ext cx="433500" cy="319225"/>
            </a:xfrm>
            <a:custGeom>
              <a:rect b="b" l="l" r="r" t="t"/>
              <a:pathLst>
                <a:path extrusionOk="0" h="120000" w="120000">
                  <a:moveTo>
                    <a:pt x="6" y="0"/>
                  </a:moveTo>
                  <a:lnTo>
                    <a:pt x="88373" y="120000"/>
                  </a:lnTo>
                  <a:lnTo>
                    <a:pt x="119993" y="120000"/>
                  </a:lnTo>
                  <a:lnTo>
                    <a:pt x="32560" y="0"/>
                  </a:lnTo>
                  <a:close/>
                </a:path>
              </a:pathLst>
            </a:custGeom>
            <a:solidFill>
              <a:srgbClr val="12C7D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" name="Google Shape;333;p4"/>
            <p:cNvSpPr/>
            <p:nvPr/>
          </p:nvSpPr>
          <p:spPr>
            <a:xfrm>
              <a:off x="2355025" y="3964650"/>
              <a:ext cx="383100" cy="319225"/>
            </a:xfrm>
            <a:custGeom>
              <a:rect b="b" l="l" r="r" t="t"/>
              <a:pathLst>
                <a:path extrusionOk="0" h="120000" w="120000">
                  <a:moveTo>
                    <a:pt x="7" y="0"/>
                  </a:moveTo>
                  <a:lnTo>
                    <a:pt x="99992" y="120000"/>
                  </a:lnTo>
                  <a:lnTo>
                    <a:pt x="111574" y="120000"/>
                  </a:lnTo>
                  <a:lnTo>
                    <a:pt x="119992" y="101054"/>
                  </a:lnTo>
                  <a:lnTo>
                    <a:pt x="35787" y="0"/>
                  </a:lnTo>
                  <a:close/>
                </a:path>
              </a:pathLst>
            </a:custGeom>
            <a:solidFill>
              <a:srgbClr val="13C5D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" name="Google Shape;334;p4"/>
            <p:cNvSpPr/>
            <p:nvPr/>
          </p:nvSpPr>
          <p:spPr>
            <a:xfrm>
              <a:off x="607725" y="2146800"/>
              <a:ext cx="275575" cy="305800"/>
            </a:xfrm>
            <a:custGeom>
              <a:rect b="b" l="l" r="r" t="t"/>
              <a:pathLst>
                <a:path extrusionOk="0" h="120000" w="120000">
                  <a:moveTo>
                    <a:pt x="17570" y="9"/>
                  </a:moveTo>
                  <a:lnTo>
                    <a:pt x="10" y="27694"/>
                  </a:lnTo>
                  <a:lnTo>
                    <a:pt x="100970" y="120000"/>
                  </a:lnTo>
                  <a:lnTo>
                    <a:pt x="119989" y="90990"/>
                  </a:lnTo>
                  <a:lnTo>
                    <a:pt x="17570" y="9"/>
                  </a:lnTo>
                  <a:close/>
                </a:path>
              </a:pathLst>
            </a:custGeom>
            <a:solidFill>
              <a:srgbClr val="13C5D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" name="Google Shape;335;p4"/>
            <p:cNvSpPr/>
            <p:nvPr/>
          </p:nvSpPr>
          <p:spPr>
            <a:xfrm>
              <a:off x="2452475" y="3941125"/>
              <a:ext cx="322600" cy="305800"/>
            </a:xfrm>
            <a:custGeom>
              <a:rect b="b" l="l" r="r" t="t"/>
              <a:pathLst>
                <a:path extrusionOk="0" h="120000" w="120000">
                  <a:moveTo>
                    <a:pt x="32501" y="9"/>
                  </a:moveTo>
                  <a:lnTo>
                    <a:pt x="27498" y="9231"/>
                  </a:lnTo>
                  <a:lnTo>
                    <a:pt x="0" y="9231"/>
                  </a:lnTo>
                  <a:lnTo>
                    <a:pt x="103744" y="120000"/>
                  </a:lnTo>
                  <a:lnTo>
                    <a:pt x="120000" y="90990"/>
                  </a:lnTo>
                  <a:lnTo>
                    <a:pt x="32501" y="9"/>
                  </a:lnTo>
                  <a:close/>
                </a:path>
              </a:pathLst>
            </a:custGeom>
            <a:solidFill>
              <a:srgbClr val="14C3D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" name="Google Shape;336;p4"/>
            <p:cNvSpPr/>
            <p:nvPr/>
          </p:nvSpPr>
          <p:spPr>
            <a:xfrm>
              <a:off x="641325" y="2082950"/>
              <a:ext cx="275575" cy="305800"/>
            </a:xfrm>
            <a:custGeom>
              <a:rect b="b" l="l" r="r" t="t"/>
              <a:pathLst>
                <a:path extrusionOk="0" h="120000" w="120000">
                  <a:moveTo>
                    <a:pt x="19029" y="9"/>
                  </a:moveTo>
                  <a:lnTo>
                    <a:pt x="10" y="29018"/>
                  </a:lnTo>
                  <a:lnTo>
                    <a:pt x="102429" y="120000"/>
                  </a:lnTo>
                  <a:lnTo>
                    <a:pt x="119989" y="92305"/>
                  </a:lnTo>
                  <a:lnTo>
                    <a:pt x="19029" y="9"/>
                  </a:lnTo>
                  <a:close/>
                </a:path>
              </a:pathLst>
            </a:custGeom>
            <a:solidFill>
              <a:srgbClr val="14C3D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" name="Google Shape;337;p4"/>
            <p:cNvSpPr/>
            <p:nvPr/>
          </p:nvSpPr>
          <p:spPr>
            <a:xfrm>
              <a:off x="678300" y="2022475"/>
              <a:ext cx="275550" cy="305800"/>
            </a:xfrm>
            <a:custGeom>
              <a:rect b="b" l="l" r="r" t="t"/>
              <a:pathLst>
                <a:path extrusionOk="0" h="120000" w="120000">
                  <a:moveTo>
                    <a:pt x="19031" y="9"/>
                  </a:moveTo>
                  <a:lnTo>
                    <a:pt x="0" y="29009"/>
                  </a:lnTo>
                  <a:lnTo>
                    <a:pt x="100968" y="120000"/>
                  </a:lnTo>
                  <a:lnTo>
                    <a:pt x="120000" y="90990"/>
                  </a:lnTo>
                  <a:lnTo>
                    <a:pt x="19031" y="9"/>
                  </a:lnTo>
                  <a:close/>
                </a:path>
              </a:pathLst>
            </a:custGeom>
            <a:solidFill>
              <a:srgbClr val="15C1D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" name="Google Shape;338;p4"/>
            <p:cNvSpPr/>
            <p:nvPr/>
          </p:nvSpPr>
          <p:spPr>
            <a:xfrm>
              <a:off x="2533125" y="3877275"/>
              <a:ext cx="275550" cy="309175"/>
            </a:xfrm>
            <a:custGeom>
              <a:rect b="b" l="l" r="r" t="t"/>
              <a:pathLst>
                <a:path extrusionOk="0" h="120000" w="120000">
                  <a:moveTo>
                    <a:pt x="19031" y="9"/>
                  </a:moveTo>
                  <a:lnTo>
                    <a:pt x="0" y="28702"/>
                  </a:lnTo>
                  <a:lnTo>
                    <a:pt x="102438" y="119990"/>
                  </a:lnTo>
                  <a:lnTo>
                    <a:pt x="120000" y="91297"/>
                  </a:lnTo>
                  <a:lnTo>
                    <a:pt x="19031" y="9"/>
                  </a:lnTo>
                  <a:close/>
                </a:path>
              </a:pathLst>
            </a:custGeom>
            <a:solidFill>
              <a:srgbClr val="15C1D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" name="Google Shape;339;p4"/>
            <p:cNvSpPr/>
            <p:nvPr/>
          </p:nvSpPr>
          <p:spPr>
            <a:xfrm>
              <a:off x="2570075" y="3816800"/>
              <a:ext cx="275575" cy="305800"/>
            </a:xfrm>
            <a:custGeom>
              <a:rect b="b" l="l" r="r" t="t"/>
              <a:pathLst>
                <a:path extrusionOk="0" h="120000" w="120000">
                  <a:moveTo>
                    <a:pt x="17570" y="9"/>
                  </a:moveTo>
                  <a:lnTo>
                    <a:pt x="10" y="29009"/>
                  </a:lnTo>
                  <a:lnTo>
                    <a:pt x="100970" y="120000"/>
                  </a:lnTo>
                  <a:lnTo>
                    <a:pt x="119989" y="90990"/>
                  </a:lnTo>
                  <a:lnTo>
                    <a:pt x="17570" y="9"/>
                  </a:lnTo>
                  <a:close/>
                </a:path>
              </a:pathLst>
            </a:custGeom>
            <a:solidFill>
              <a:srgbClr val="16C0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" name="Google Shape;340;p4"/>
            <p:cNvSpPr/>
            <p:nvPr/>
          </p:nvSpPr>
          <p:spPr>
            <a:xfrm>
              <a:off x="711900" y="1962000"/>
              <a:ext cx="275550" cy="305800"/>
            </a:xfrm>
            <a:custGeom>
              <a:rect b="b" l="l" r="r" t="t"/>
              <a:pathLst>
                <a:path extrusionOk="0" h="120000" w="120000">
                  <a:moveTo>
                    <a:pt x="19031" y="0"/>
                  </a:moveTo>
                  <a:lnTo>
                    <a:pt x="0" y="29009"/>
                  </a:lnTo>
                  <a:lnTo>
                    <a:pt x="102438" y="119990"/>
                  </a:lnTo>
                  <a:lnTo>
                    <a:pt x="120000" y="90981"/>
                  </a:lnTo>
                  <a:lnTo>
                    <a:pt x="19031" y="0"/>
                  </a:lnTo>
                  <a:close/>
                </a:path>
              </a:pathLst>
            </a:custGeom>
            <a:solidFill>
              <a:srgbClr val="16C0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" name="Google Shape;341;p4"/>
            <p:cNvSpPr/>
            <p:nvPr/>
          </p:nvSpPr>
          <p:spPr>
            <a:xfrm>
              <a:off x="2603675" y="3756325"/>
              <a:ext cx="275575" cy="305800"/>
            </a:xfrm>
            <a:custGeom>
              <a:rect b="b" l="l" r="r" t="t"/>
              <a:pathLst>
                <a:path extrusionOk="0" h="120000" w="120000">
                  <a:moveTo>
                    <a:pt x="19029" y="0"/>
                  </a:moveTo>
                  <a:lnTo>
                    <a:pt x="10" y="29009"/>
                  </a:lnTo>
                  <a:lnTo>
                    <a:pt x="102429" y="119990"/>
                  </a:lnTo>
                  <a:lnTo>
                    <a:pt x="119989" y="90981"/>
                  </a:lnTo>
                  <a:lnTo>
                    <a:pt x="19029" y="0"/>
                  </a:lnTo>
                  <a:close/>
                </a:path>
              </a:pathLst>
            </a:custGeom>
            <a:solidFill>
              <a:srgbClr val="17BE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" name="Google Shape;342;p4"/>
            <p:cNvSpPr/>
            <p:nvPr/>
          </p:nvSpPr>
          <p:spPr>
            <a:xfrm>
              <a:off x="748850" y="1898150"/>
              <a:ext cx="275575" cy="309150"/>
            </a:xfrm>
            <a:custGeom>
              <a:rect b="b" l="l" r="r" t="t"/>
              <a:pathLst>
                <a:path extrusionOk="0" h="120000" w="120000">
                  <a:moveTo>
                    <a:pt x="19029" y="0"/>
                  </a:moveTo>
                  <a:lnTo>
                    <a:pt x="10" y="28694"/>
                  </a:lnTo>
                  <a:lnTo>
                    <a:pt x="100970" y="120000"/>
                  </a:lnTo>
                  <a:lnTo>
                    <a:pt x="119989" y="91305"/>
                  </a:lnTo>
                  <a:lnTo>
                    <a:pt x="19029" y="0"/>
                  </a:lnTo>
                  <a:close/>
                </a:path>
              </a:pathLst>
            </a:custGeom>
            <a:solidFill>
              <a:srgbClr val="17BE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" name="Google Shape;343;p4"/>
            <p:cNvSpPr/>
            <p:nvPr/>
          </p:nvSpPr>
          <p:spPr>
            <a:xfrm>
              <a:off x="2640650" y="3692475"/>
              <a:ext cx="275550" cy="309150"/>
            </a:xfrm>
            <a:custGeom>
              <a:rect b="b" l="l" r="r" t="t"/>
              <a:pathLst>
                <a:path extrusionOk="0" h="120000" w="120000">
                  <a:moveTo>
                    <a:pt x="19031" y="0"/>
                  </a:moveTo>
                  <a:lnTo>
                    <a:pt x="0" y="28694"/>
                  </a:lnTo>
                  <a:lnTo>
                    <a:pt x="100968" y="120000"/>
                  </a:lnTo>
                  <a:lnTo>
                    <a:pt x="120000" y="91305"/>
                  </a:lnTo>
                  <a:lnTo>
                    <a:pt x="19031" y="0"/>
                  </a:lnTo>
                  <a:close/>
                </a:path>
              </a:pathLst>
            </a:custGeom>
            <a:solidFill>
              <a:srgbClr val="18BCD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" name="Google Shape;344;p4"/>
            <p:cNvSpPr/>
            <p:nvPr/>
          </p:nvSpPr>
          <p:spPr>
            <a:xfrm>
              <a:off x="785825" y="1837675"/>
              <a:ext cx="275550" cy="305800"/>
            </a:xfrm>
            <a:custGeom>
              <a:rect b="b" l="l" r="r" t="t"/>
              <a:pathLst>
                <a:path extrusionOk="0" h="120000" w="120000">
                  <a:moveTo>
                    <a:pt x="17561" y="0"/>
                  </a:moveTo>
                  <a:lnTo>
                    <a:pt x="0" y="29009"/>
                  </a:lnTo>
                  <a:lnTo>
                    <a:pt x="100979" y="119990"/>
                  </a:lnTo>
                  <a:lnTo>
                    <a:pt x="120000" y="90981"/>
                  </a:lnTo>
                  <a:lnTo>
                    <a:pt x="17561" y="0"/>
                  </a:lnTo>
                  <a:close/>
                </a:path>
              </a:pathLst>
            </a:custGeom>
            <a:solidFill>
              <a:srgbClr val="18BCD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" name="Google Shape;345;p4"/>
            <p:cNvSpPr/>
            <p:nvPr/>
          </p:nvSpPr>
          <p:spPr>
            <a:xfrm>
              <a:off x="2677600" y="3632000"/>
              <a:ext cx="275575" cy="305800"/>
            </a:xfrm>
            <a:custGeom>
              <a:rect b="b" l="l" r="r" t="t"/>
              <a:pathLst>
                <a:path extrusionOk="0" h="120000" w="120000">
                  <a:moveTo>
                    <a:pt x="17570" y="0"/>
                  </a:moveTo>
                  <a:lnTo>
                    <a:pt x="10" y="29009"/>
                  </a:lnTo>
                  <a:lnTo>
                    <a:pt x="100970" y="119990"/>
                  </a:lnTo>
                  <a:lnTo>
                    <a:pt x="119989" y="90981"/>
                  </a:lnTo>
                  <a:lnTo>
                    <a:pt x="17570" y="0"/>
                  </a:lnTo>
                  <a:close/>
                </a:path>
              </a:pathLst>
            </a:custGeom>
            <a:solidFill>
              <a:srgbClr val="19B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" name="Google Shape;346;p4"/>
            <p:cNvSpPr/>
            <p:nvPr/>
          </p:nvSpPr>
          <p:spPr>
            <a:xfrm>
              <a:off x="819425" y="1777175"/>
              <a:ext cx="275550" cy="305800"/>
            </a:xfrm>
            <a:custGeom>
              <a:rect b="b" l="l" r="r" t="t"/>
              <a:pathLst>
                <a:path extrusionOk="0" h="120000" w="120000">
                  <a:moveTo>
                    <a:pt x="19031" y="9"/>
                  </a:moveTo>
                  <a:lnTo>
                    <a:pt x="0" y="29018"/>
                  </a:lnTo>
                  <a:lnTo>
                    <a:pt x="100979" y="120000"/>
                  </a:lnTo>
                  <a:lnTo>
                    <a:pt x="120000" y="90990"/>
                  </a:lnTo>
                  <a:lnTo>
                    <a:pt x="19031" y="9"/>
                  </a:lnTo>
                  <a:close/>
                </a:path>
              </a:pathLst>
            </a:custGeom>
            <a:solidFill>
              <a:srgbClr val="19B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" name="Google Shape;347;p4"/>
            <p:cNvSpPr/>
            <p:nvPr/>
          </p:nvSpPr>
          <p:spPr>
            <a:xfrm>
              <a:off x="2711200" y="3571500"/>
              <a:ext cx="275575" cy="305800"/>
            </a:xfrm>
            <a:custGeom>
              <a:rect b="b" l="l" r="r" t="t"/>
              <a:pathLst>
                <a:path extrusionOk="0" h="120000" w="120000">
                  <a:moveTo>
                    <a:pt x="19029" y="9"/>
                  </a:moveTo>
                  <a:lnTo>
                    <a:pt x="10" y="29018"/>
                  </a:lnTo>
                  <a:lnTo>
                    <a:pt x="100970" y="120000"/>
                  </a:lnTo>
                  <a:lnTo>
                    <a:pt x="119989" y="90990"/>
                  </a:lnTo>
                  <a:lnTo>
                    <a:pt x="19029" y="9"/>
                  </a:lnTo>
                  <a:close/>
                </a:path>
              </a:pathLst>
            </a:custGeom>
            <a:solidFill>
              <a:srgbClr val="1BB9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" name="Google Shape;348;p4"/>
            <p:cNvSpPr/>
            <p:nvPr/>
          </p:nvSpPr>
          <p:spPr>
            <a:xfrm>
              <a:off x="856375" y="1713350"/>
              <a:ext cx="275575" cy="309150"/>
            </a:xfrm>
            <a:custGeom>
              <a:rect b="b" l="l" r="r" t="t"/>
              <a:pathLst>
                <a:path extrusionOk="0" h="120000" w="120000">
                  <a:moveTo>
                    <a:pt x="17570" y="0"/>
                  </a:moveTo>
                  <a:lnTo>
                    <a:pt x="10" y="28694"/>
                  </a:lnTo>
                  <a:lnTo>
                    <a:pt x="100970" y="120000"/>
                  </a:lnTo>
                  <a:lnTo>
                    <a:pt x="119989" y="91305"/>
                  </a:lnTo>
                  <a:lnTo>
                    <a:pt x="17570" y="0"/>
                  </a:lnTo>
                  <a:close/>
                </a:path>
              </a:pathLst>
            </a:custGeom>
            <a:solidFill>
              <a:srgbClr val="1BB9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" name="Google Shape;349;p4"/>
            <p:cNvSpPr/>
            <p:nvPr/>
          </p:nvSpPr>
          <p:spPr>
            <a:xfrm>
              <a:off x="890000" y="1652850"/>
              <a:ext cx="275550" cy="305800"/>
            </a:xfrm>
            <a:custGeom>
              <a:rect b="b" l="l" r="r" t="t"/>
              <a:pathLst>
                <a:path extrusionOk="0" h="120000" w="120000">
                  <a:moveTo>
                    <a:pt x="19020" y="9"/>
                  </a:moveTo>
                  <a:lnTo>
                    <a:pt x="0" y="29018"/>
                  </a:lnTo>
                  <a:lnTo>
                    <a:pt x="102438" y="120000"/>
                  </a:lnTo>
                  <a:lnTo>
                    <a:pt x="119989" y="90990"/>
                  </a:lnTo>
                  <a:lnTo>
                    <a:pt x="19020" y="9"/>
                  </a:lnTo>
                  <a:close/>
                </a:path>
              </a:pathLst>
            </a:custGeom>
            <a:solidFill>
              <a:srgbClr val="1CB7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" name="Google Shape;350;p4"/>
            <p:cNvSpPr/>
            <p:nvPr/>
          </p:nvSpPr>
          <p:spPr>
            <a:xfrm>
              <a:off x="2748175" y="3511025"/>
              <a:ext cx="275550" cy="305800"/>
            </a:xfrm>
            <a:custGeom>
              <a:rect b="b" l="l" r="r" t="t"/>
              <a:pathLst>
                <a:path extrusionOk="0" h="120000" w="120000">
                  <a:moveTo>
                    <a:pt x="17561" y="9"/>
                  </a:moveTo>
                  <a:lnTo>
                    <a:pt x="0" y="27694"/>
                  </a:lnTo>
                  <a:lnTo>
                    <a:pt x="100968" y="120000"/>
                  </a:lnTo>
                  <a:lnTo>
                    <a:pt x="120000" y="90990"/>
                  </a:lnTo>
                  <a:lnTo>
                    <a:pt x="17561" y="9"/>
                  </a:lnTo>
                  <a:close/>
                </a:path>
              </a:pathLst>
            </a:custGeom>
            <a:solidFill>
              <a:srgbClr val="1CB7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" name="Google Shape;351;p4"/>
            <p:cNvSpPr/>
            <p:nvPr/>
          </p:nvSpPr>
          <p:spPr>
            <a:xfrm>
              <a:off x="2781775" y="3447175"/>
              <a:ext cx="275550" cy="305800"/>
            </a:xfrm>
            <a:custGeom>
              <a:rect b="b" l="l" r="r" t="t"/>
              <a:pathLst>
                <a:path extrusionOk="0" h="120000" w="120000">
                  <a:moveTo>
                    <a:pt x="19031" y="9"/>
                  </a:moveTo>
                  <a:lnTo>
                    <a:pt x="0" y="29018"/>
                  </a:lnTo>
                  <a:lnTo>
                    <a:pt x="102438" y="120000"/>
                  </a:lnTo>
                  <a:lnTo>
                    <a:pt x="120000" y="92305"/>
                  </a:lnTo>
                  <a:lnTo>
                    <a:pt x="19031" y="9"/>
                  </a:lnTo>
                  <a:close/>
                </a:path>
              </a:pathLst>
            </a:custGeom>
            <a:solidFill>
              <a:srgbClr val="1DB5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" name="Google Shape;352;p4"/>
            <p:cNvSpPr/>
            <p:nvPr/>
          </p:nvSpPr>
          <p:spPr>
            <a:xfrm>
              <a:off x="926950" y="1592375"/>
              <a:ext cx="275550" cy="305800"/>
            </a:xfrm>
            <a:custGeom>
              <a:rect b="b" l="l" r="r" t="t"/>
              <a:pathLst>
                <a:path extrusionOk="0" h="120000" w="120000">
                  <a:moveTo>
                    <a:pt x="17561" y="9"/>
                  </a:moveTo>
                  <a:lnTo>
                    <a:pt x="10" y="29009"/>
                  </a:lnTo>
                  <a:lnTo>
                    <a:pt x="100979" y="119990"/>
                  </a:lnTo>
                  <a:lnTo>
                    <a:pt x="120000" y="90990"/>
                  </a:lnTo>
                  <a:lnTo>
                    <a:pt x="17561" y="9"/>
                  </a:lnTo>
                  <a:close/>
                </a:path>
              </a:pathLst>
            </a:custGeom>
            <a:solidFill>
              <a:srgbClr val="1DB5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" name="Google Shape;353;p4"/>
            <p:cNvSpPr/>
            <p:nvPr/>
          </p:nvSpPr>
          <p:spPr>
            <a:xfrm>
              <a:off x="960550" y="1531900"/>
              <a:ext cx="275550" cy="305800"/>
            </a:xfrm>
            <a:custGeom>
              <a:rect b="b" l="l" r="r" t="t"/>
              <a:pathLst>
                <a:path extrusionOk="0" h="120000" w="120000">
                  <a:moveTo>
                    <a:pt x="19031" y="0"/>
                  </a:moveTo>
                  <a:lnTo>
                    <a:pt x="10" y="27694"/>
                  </a:lnTo>
                  <a:lnTo>
                    <a:pt x="102438" y="119990"/>
                  </a:lnTo>
                  <a:lnTo>
                    <a:pt x="120000" y="90981"/>
                  </a:lnTo>
                  <a:lnTo>
                    <a:pt x="19031" y="0"/>
                  </a:lnTo>
                  <a:close/>
                </a:path>
              </a:pathLst>
            </a:custGeom>
            <a:solidFill>
              <a:srgbClr val="1EB4D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" name="Google Shape;354;p4"/>
            <p:cNvSpPr/>
            <p:nvPr/>
          </p:nvSpPr>
          <p:spPr>
            <a:xfrm>
              <a:off x="2818725" y="3386700"/>
              <a:ext cx="275575" cy="305800"/>
            </a:xfrm>
            <a:custGeom>
              <a:rect b="b" l="l" r="r" t="t"/>
              <a:pathLst>
                <a:path extrusionOk="0" h="120000" w="120000">
                  <a:moveTo>
                    <a:pt x="17570" y="9"/>
                  </a:moveTo>
                  <a:lnTo>
                    <a:pt x="10" y="29009"/>
                  </a:lnTo>
                  <a:lnTo>
                    <a:pt x="100970" y="119990"/>
                  </a:lnTo>
                  <a:lnTo>
                    <a:pt x="119989" y="90990"/>
                  </a:lnTo>
                  <a:lnTo>
                    <a:pt x="17570" y="9"/>
                  </a:lnTo>
                  <a:close/>
                </a:path>
              </a:pathLst>
            </a:custGeom>
            <a:solidFill>
              <a:srgbClr val="1EB4D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" name="Google Shape;355;p4"/>
            <p:cNvSpPr/>
            <p:nvPr/>
          </p:nvSpPr>
          <p:spPr>
            <a:xfrm>
              <a:off x="997525" y="1468050"/>
              <a:ext cx="322600" cy="305800"/>
            </a:xfrm>
            <a:custGeom>
              <a:rect b="b" l="l" r="r" t="t"/>
              <a:pathLst>
                <a:path extrusionOk="0" h="120000" w="120000">
                  <a:moveTo>
                    <a:pt x="16246" y="0"/>
                  </a:moveTo>
                  <a:lnTo>
                    <a:pt x="0" y="29009"/>
                  </a:lnTo>
                  <a:lnTo>
                    <a:pt x="86243" y="119990"/>
                  </a:lnTo>
                  <a:lnTo>
                    <a:pt x="92492" y="110768"/>
                  </a:lnTo>
                  <a:lnTo>
                    <a:pt x="119990" y="110768"/>
                  </a:lnTo>
                  <a:lnTo>
                    <a:pt x="16246" y="0"/>
                  </a:lnTo>
                  <a:close/>
                </a:path>
              </a:pathLst>
            </a:custGeom>
            <a:solidFill>
              <a:srgbClr val="1FB2D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" name="Google Shape;356;p4"/>
            <p:cNvSpPr/>
            <p:nvPr/>
          </p:nvSpPr>
          <p:spPr>
            <a:xfrm>
              <a:off x="2852325" y="3326225"/>
              <a:ext cx="275575" cy="305800"/>
            </a:xfrm>
            <a:custGeom>
              <a:rect b="b" l="l" r="r" t="t"/>
              <a:pathLst>
                <a:path extrusionOk="0" h="120000" w="120000">
                  <a:moveTo>
                    <a:pt x="19029" y="0"/>
                  </a:moveTo>
                  <a:lnTo>
                    <a:pt x="10" y="29009"/>
                  </a:lnTo>
                  <a:lnTo>
                    <a:pt x="102429" y="119990"/>
                  </a:lnTo>
                  <a:lnTo>
                    <a:pt x="119989" y="90981"/>
                  </a:lnTo>
                  <a:lnTo>
                    <a:pt x="19029" y="0"/>
                  </a:lnTo>
                  <a:close/>
                </a:path>
              </a:pathLst>
            </a:custGeom>
            <a:solidFill>
              <a:srgbClr val="1FB2D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" name="Google Shape;357;p4"/>
            <p:cNvSpPr/>
            <p:nvPr/>
          </p:nvSpPr>
          <p:spPr>
            <a:xfrm>
              <a:off x="1034475" y="1431100"/>
              <a:ext cx="383075" cy="319225"/>
            </a:xfrm>
            <a:custGeom>
              <a:rect b="b" l="l" r="r" t="t"/>
              <a:pathLst>
                <a:path extrusionOk="0" h="120000" w="120000">
                  <a:moveTo>
                    <a:pt x="8426" y="0"/>
                  </a:moveTo>
                  <a:lnTo>
                    <a:pt x="7" y="18945"/>
                  </a:lnTo>
                  <a:lnTo>
                    <a:pt x="83161" y="120000"/>
                  </a:lnTo>
                  <a:lnTo>
                    <a:pt x="120000" y="120000"/>
                  </a:lnTo>
                  <a:lnTo>
                    <a:pt x="20001" y="0"/>
                  </a:lnTo>
                  <a:close/>
                </a:path>
              </a:pathLst>
            </a:custGeom>
            <a:solidFill>
              <a:srgbClr val="20B0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" name="Google Shape;358;p4"/>
            <p:cNvSpPr/>
            <p:nvPr/>
          </p:nvSpPr>
          <p:spPr>
            <a:xfrm>
              <a:off x="2889300" y="3262375"/>
              <a:ext cx="275550" cy="309150"/>
            </a:xfrm>
            <a:custGeom>
              <a:rect b="b" l="l" r="r" t="t"/>
              <a:pathLst>
                <a:path extrusionOk="0" h="120000" w="120000">
                  <a:moveTo>
                    <a:pt x="19031" y="0"/>
                  </a:moveTo>
                  <a:lnTo>
                    <a:pt x="0" y="28694"/>
                  </a:lnTo>
                  <a:lnTo>
                    <a:pt x="100968" y="120000"/>
                  </a:lnTo>
                  <a:lnTo>
                    <a:pt x="120000" y="91305"/>
                  </a:lnTo>
                  <a:lnTo>
                    <a:pt x="19031" y="0"/>
                  </a:lnTo>
                  <a:close/>
                </a:path>
              </a:pathLst>
            </a:custGeom>
            <a:solidFill>
              <a:srgbClr val="20B0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" name="Google Shape;359;p4"/>
            <p:cNvSpPr/>
            <p:nvPr/>
          </p:nvSpPr>
          <p:spPr>
            <a:xfrm>
              <a:off x="1078150" y="1431100"/>
              <a:ext cx="436850" cy="319225"/>
            </a:xfrm>
            <a:custGeom>
              <a:rect b="b" l="l" r="r" t="t"/>
              <a:pathLst>
                <a:path extrusionOk="0" h="120000" w="120000">
                  <a:moveTo>
                    <a:pt x="6" y="0"/>
                  </a:moveTo>
                  <a:lnTo>
                    <a:pt x="87696" y="120000"/>
                  </a:lnTo>
                  <a:lnTo>
                    <a:pt x="120000" y="120000"/>
                  </a:lnTo>
                  <a:lnTo>
                    <a:pt x="32310" y="0"/>
                  </a:lnTo>
                  <a:close/>
                </a:path>
              </a:pathLst>
            </a:custGeom>
            <a:solidFill>
              <a:srgbClr val="21AE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" name="Google Shape;360;p4"/>
            <p:cNvSpPr/>
            <p:nvPr/>
          </p:nvSpPr>
          <p:spPr>
            <a:xfrm>
              <a:off x="2926250" y="3201900"/>
              <a:ext cx="272200" cy="305800"/>
            </a:xfrm>
            <a:custGeom>
              <a:rect b="b" l="l" r="r" t="t"/>
              <a:pathLst>
                <a:path extrusionOk="0" h="120000" w="120000">
                  <a:moveTo>
                    <a:pt x="17788" y="0"/>
                  </a:moveTo>
                  <a:lnTo>
                    <a:pt x="11" y="29009"/>
                  </a:lnTo>
                  <a:lnTo>
                    <a:pt x="102222" y="119990"/>
                  </a:lnTo>
                  <a:lnTo>
                    <a:pt x="120000" y="90981"/>
                  </a:lnTo>
                  <a:lnTo>
                    <a:pt x="17788" y="0"/>
                  </a:lnTo>
                  <a:close/>
                </a:path>
              </a:pathLst>
            </a:custGeom>
            <a:solidFill>
              <a:srgbClr val="21AE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" name="Google Shape;361;p4"/>
            <p:cNvSpPr/>
            <p:nvPr/>
          </p:nvSpPr>
          <p:spPr>
            <a:xfrm>
              <a:off x="1175600" y="1431100"/>
              <a:ext cx="436850" cy="319225"/>
            </a:xfrm>
            <a:custGeom>
              <a:rect b="b" l="l" r="r" t="t"/>
              <a:pathLst>
                <a:path extrusionOk="0" h="120000" w="120000">
                  <a:moveTo>
                    <a:pt x="6" y="0"/>
                  </a:moveTo>
                  <a:lnTo>
                    <a:pt x="87689" y="120000"/>
                  </a:lnTo>
                  <a:lnTo>
                    <a:pt x="120000" y="120000"/>
                  </a:lnTo>
                  <a:lnTo>
                    <a:pt x="32310" y="0"/>
                  </a:lnTo>
                  <a:close/>
                </a:path>
              </a:pathLst>
            </a:custGeom>
            <a:solidFill>
              <a:srgbClr val="22AD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" name="Google Shape;362;p4"/>
            <p:cNvSpPr/>
            <p:nvPr/>
          </p:nvSpPr>
          <p:spPr>
            <a:xfrm>
              <a:off x="2959850" y="3141400"/>
              <a:ext cx="275575" cy="305800"/>
            </a:xfrm>
            <a:custGeom>
              <a:rect b="b" l="l" r="r" t="t"/>
              <a:pathLst>
                <a:path extrusionOk="0" h="120000" w="120000">
                  <a:moveTo>
                    <a:pt x="19029" y="9"/>
                  </a:moveTo>
                  <a:lnTo>
                    <a:pt x="10" y="29018"/>
                  </a:lnTo>
                  <a:lnTo>
                    <a:pt x="100970" y="120000"/>
                  </a:lnTo>
                  <a:lnTo>
                    <a:pt x="119989" y="90990"/>
                  </a:lnTo>
                  <a:lnTo>
                    <a:pt x="19029" y="9"/>
                  </a:lnTo>
                  <a:close/>
                </a:path>
              </a:pathLst>
            </a:custGeom>
            <a:solidFill>
              <a:srgbClr val="22AD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" name="Google Shape;363;p4"/>
            <p:cNvSpPr/>
            <p:nvPr/>
          </p:nvSpPr>
          <p:spPr>
            <a:xfrm>
              <a:off x="2996825" y="3077575"/>
              <a:ext cx="275550" cy="309150"/>
            </a:xfrm>
            <a:custGeom>
              <a:rect b="b" l="l" r="r" t="t"/>
              <a:pathLst>
                <a:path extrusionOk="0" h="120000" w="120000">
                  <a:moveTo>
                    <a:pt x="17561" y="0"/>
                  </a:moveTo>
                  <a:lnTo>
                    <a:pt x="0" y="28694"/>
                  </a:lnTo>
                  <a:lnTo>
                    <a:pt x="100979" y="120000"/>
                  </a:lnTo>
                  <a:lnTo>
                    <a:pt x="120000" y="91305"/>
                  </a:lnTo>
                  <a:lnTo>
                    <a:pt x="17561" y="0"/>
                  </a:lnTo>
                  <a:close/>
                </a:path>
              </a:pathLst>
            </a:custGeom>
            <a:solidFill>
              <a:srgbClr val="23ABD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" name="Google Shape;364;p4"/>
            <p:cNvSpPr/>
            <p:nvPr/>
          </p:nvSpPr>
          <p:spPr>
            <a:xfrm>
              <a:off x="1273050" y="1431100"/>
              <a:ext cx="433500" cy="319225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88366" y="120000"/>
                  </a:lnTo>
                  <a:lnTo>
                    <a:pt x="119993" y="120000"/>
                  </a:lnTo>
                  <a:lnTo>
                    <a:pt x="32560" y="0"/>
                  </a:lnTo>
                  <a:close/>
                </a:path>
              </a:pathLst>
            </a:custGeom>
            <a:solidFill>
              <a:srgbClr val="23ABD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" name="Google Shape;365;p4"/>
            <p:cNvSpPr/>
            <p:nvPr/>
          </p:nvSpPr>
          <p:spPr>
            <a:xfrm>
              <a:off x="1370500" y="1431100"/>
              <a:ext cx="433475" cy="319225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88371" y="120000"/>
                  </a:lnTo>
                  <a:lnTo>
                    <a:pt x="120000" y="120000"/>
                  </a:lnTo>
                  <a:lnTo>
                    <a:pt x="32562" y="0"/>
                  </a:lnTo>
                  <a:close/>
                </a:path>
              </a:pathLst>
            </a:custGeom>
            <a:solidFill>
              <a:srgbClr val="25A9D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" name="Google Shape;366;p4"/>
            <p:cNvSpPr/>
            <p:nvPr/>
          </p:nvSpPr>
          <p:spPr>
            <a:xfrm>
              <a:off x="3030425" y="3017075"/>
              <a:ext cx="275550" cy="305800"/>
            </a:xfrm>
            <a:custGeom>
              <a:rect b="b" l="l" r="r" t="t"/>
              <a:pathLst>
                <a:path extrusionOk="0" h="120000" w="120000">
                  <a:moveTo>
                    <a:pt x="19031" y="9"/>
                  </a:moveTo>
                  <a:lnTo>
                    <a:pt x="10" y="29018"/>
                  </a:lnTo>
                  <a:lnTo>
                    <a:pt x="102438" y="120000"/>
                  </a:lnTo>
                  <a:lnTo>
                    <a:pt x="120000" y="90990"/>
                  </a:lnTo>
                  <a:lnTo>
                    <a:pt x="19031" y="9"/>
                  </a:lnTo>
                  <a:close/>
                </a:path>
              </a:pathLst>
            </a:custGeom>
            <a:solidFill>
              <a:srgbClr val="25A9D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" name="Google Shape;367;p4"/>
            <p:cNvSpPr/>
            <p:nvPr/>
          </p:nvSpPr>
          <p:spPr>
            <a:xfrm>
              <a:off x="1467950" y="1431100"/>
              <a:ext cx="433475" cy="319225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88371" y="120000"/>
                  </a:lnTo>
                  <a:lnTo>
                    <a:pt x="120000" y="120000"/>
                  </a:lnTo>
                  <a:lnTo>
                    <a:pt x="31628" y="0"/>
                  </a:lnTo>
                  <a:close/>
                </a:path>
              </a:pathLst>
            </a:custGeom>
            <a:solidFill>
              <a:srgbClr val="26A8D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" name="Google Shape;368;p4"/>
            <p:cNvSpPr/>
            <p:nvPr/>
          </p:nvSpPr>
          <p:spPr>
            <a:xfrm>
              <a:off x="3067375" y="2956600"/>
              <a:ext cx="275575" cy="305800"/>
            </a:xfrm>
            <a:custGeom>
              <a:rect b="b" l="l" r="r" t="t"/>
              <a:pathLst>
                <a:path extrusionOk="0" h="120000" w="120000">
                  <a:moveTo>
                    <a:pt x="17570" y="0"/>
                  </a:moveTo>
                  <a:lnTo>
                    <a:pt x="10" y="29009"/>
                  </a:lnTo>
                  <a:lnTo>
                    <a:pt x="100970" y="119990"/>
                  </a:lnTo>
                  <a:lnTo>
                    <a:pt x="119989" y="90990"/>
                  </a:lnTo>
                  <a:lnTo>
                    <a:pt x="17570" y="0"/>
                  </a:lnTo>
                  <a:close/>
                </a:path>
              </a:pathLst>
            </a:custGeom>
            <a:solidFill>
              <a:srgbClr val="26A8D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" name="Google Shape;369;p4"/>
            <p:cNvSpPr/>
            <p:nvPr/>
          </p:nvSpPr>
          <p:spPr>
            <a:xfrm>
              <a:off x="1565375" y="1431100"/>
              <a:ext cx="433500" cy="319225"/>
            </a:xfrm>
            <a:custGeom>
              <a:rect b="b" l="l" r="r" t="t"/>
              <a:pathLst>
                <a:path extrusionOk="0" h="120000" w="120000">
                  <a:moveTo>
                    <a:pt x="6" y="0"/>
                  </a:moveTo>
                  <a:lnTo>
                    <a:pt x="87439" y="120000"/>
                  </a:lnTo>
                  <a:lnTo>
                    <a:pt x="119993" y="120000"/>
                  </a:lnTo>
                  <a:lnTo>
                    <a:pt x="31633" y="0"/>
                  </a:lnTo>
                  <a:close/>
                </a:path>
              </a:pathLst>
            </a:custGeom>
            <a:solidFill>
              <a:srgbClr val="27A6D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" name="Google Shape;370;p4"/>
            <p:cNvSpPr/>
            <p:nvPr/>
          </p:nvSpPr>
          <p:spPr>
            <a:xfrm>
              <a:off x="3101000" y="2896125"/>
              <a:ext cx="275550" cy="305800"/>
            </a:xfrm>
            <a:custGeom>
              <a:rect b="b" l="l" r="r" t="t"/>
              <a:pathLst>
                <a:path extrusionOk="0" h="120000" w="120000">
                  <a:moveTo>
                    <a:pt x="19020" y="0"/>
                  </a:moveTo>
                  <a:lnTo>
                    <a:pt x="0" y="27694"/>
                  </a:lnTo>
                  <a:lnTo>
                    <a:pt x="102438" y="119990"/>
                  </a:lnTo>
                  <a:lnTo>
                    <a:pt x="119989" y="90981"/>
                  </a:lnTo>
                  <a:lnTo>
                    <a:pt x="19020" y="0"/>
                  </a:lnTo>
                  <a:close/>
                </a:path>
              </a:pathLst>
            </a:custGeom>
            <a:solidFill>
              <a:srgbClr val="27A6D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" name="Google Shape;371;p4"/>
            <p:cNvSpPr/>
            <p:nvPr/>
          </p:nvSpPr>
          <p:spPr>
            <a:xfrm>
              <a:off x="3137950" y="2802025"/>
              <a:ext cx="275550" cy="336050"/>
            </a:xfrm>
            <a:custGeom>
              <a:rect b="b" l="l" r="r" t="t"/>
              <a:pathLst>
                <a:path extrusionOk="0" h="120000" w="120000">
                  <a:moveTo>
                    <a:pt x="4398" y="8"/>
                  </a:moveTo>
                  <a:lnTo>
                    <a:pt x="10" y="3606"/>
                  </a:lnTo>
                  <a:lnTo>
                    <a:pt x="11714" y="20407"/>
                  </a:lnTo>
                  <a:lnTo>
                    <a:pt x="10" y="37199"/>
                  </a:lnTo>
                  <a:lnTo>
                    <a:pt x="100979" y="119991"/>
                  </a:lnTo>
                  <a:lnTo>
                    <a:pt x="120000" y="94798"/>
                  </a:lnTo>
                  <a:lnTo>
                    <a:pt x="4398" y="8"/>
                  </a:lnTo>
                  <a:close/>
                </a:path>
              </a:pathLst>
            </a:custGeom>
            <a:solidFill>
              <a:srgbClr val="28A4D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" name="Google Shape;372;p4"/>
            <p:cNvSpPr/>
            <p:nvPr/>
          </p:nvSpPr>
          <p:spPr>
            <a:xfrm>
              <a:off x="1662825" y="1431100"/>
              <a:ext cx="433500" cy="319225"/>
            </a:xfrm>
            <a:custGeom>
              <a:rect b="b" l="l" r="r" t="t"/>
              <a:pathLst>
                <a:path extrusionOk="0" h="120000" w="120000">
                  <a:moveTo>
                    <a:pt x="6" y="0"/>
                  </a:moveTo>
                  <a:lnTo>
                    <a:pt x="87439" y="120000"/>
                  </a:lnTo>
                  <a:lnTo>
                    <a:pt x="119993" y="120000"/>
                  </a:lnTo>
                  <a:lnTo>
                    <a:pt x="31633" y="0"/>
                  </a:lnTo>
                  <a:close/>
                </a:path>
              </a:pathLst>
            </a:custGeom>
            <a:solidFill>
              <a:srgbClr val="28A4D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" name="Google Shape;373;p4"/>
            <p:cNvSpPr/>
            <p:nvPr/>
          </p:nvSpPr>
          <p:spPr>
            <a:xfrm>
              <a:off x="3006900" y="2573550"/>
              <a:ext cx="440200" cy="504050"/>
            </a:xfrm>
            <a:custGeom>
              <a:rect b="b" l="l" r="r" t="t"/>
              <a:pathLst>
                <a:path extrusionOk="0" h="120000" w="120000">
                  <a:moveTo>
                    <a:pt x="2753" y="0"/>
                  </a:moveTo>
                  <a:lnTo>
                    <a:pt x="6" y="1601"/>
                  </a:lnTo>
                  <a:lnTo>
                    <a:pt x="35731" y="56797"/>
                  </a:lnTo>
                  <a:lnTo>
                    <a:pt x="109007" y="119994"/>
                  </a:lnTo>
                  <a:lnTo>
                    <a:pt x="120000" y="102394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rgbClr val="29A2D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" name="Google Shape;374;p4"/>
            <p:cNvSpPr/>
            <p:nvPr/>
          </p:nvSpPr>
          <p:spPr>
            <a:xfrm>
              <a:off x="1760275" y="1431100"/>
              <a:ext cx="433500" cy="319225"/>
            </a:xfrm>
            <a:custGeom>
              <a:rect b="b" l="l" r="r" t="t"/>
              <a:pathLst>
                <a:path extrusionOk="0" h="120000" w="120000">
                  <a:moveTo>
                    <a:pt x="6" y="0"/>
                  </a:moveTo>
                  <a:lnTo>
                    <a:pt x="87439" y="120000"/>
                  </a:lnTo>
                  <a:lnTo>
                    <a:pt x="119993" y="120000"/>
                  </a:lnTo>
                  <a:lnTo>
                    <a:pt x="31626" y="0"/>
                  </a:lnTo>
                  <a:close/>
                </a:path>
              </a:pathLst>
            </a:custGeom>
            <a:solidFill>
              <a:srgbClr val="29A2D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" name="Google Shape;375;p4"/>
            <p:cNvSpPr/>
            <p:nvPr/>
          </p:nvSpPr>
          <p:spPr>
            <a:xfrm>
              <a:off x="1854350" y="1431100"/>
              <a:ext cx="436850" cy="319225"/>
            </a:xfrm>
            <a:custGeom>
              <a:rect b="b" l="l" r="r" t="t"/>
              <a:pathLst>
                <a:path extrusionOk="0" h="120000" w="120000">
                  <a:moveTo>
                    <a:pt x="6" y="0"/>
                  </a:moveTo>
                  <a:lnTo>
                    <a:pt x="87696" y="120000"/>
                  </a:lnTo>
                  <a:lnTo>
                    <a:pt x="120000" y="120000"/>
                  </a:lnTo>
                  <a:lnTo>
                    <a:pt x="32310" y="0"/>
                  </a:lnTo>
                  <a:close/>
                </a:path>
              </a:pathLst>
            </a:custGeom>
            <a:solidFill>
              <a:srgbClr val="2AA1D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" name="Google Shape;376;p4"/>
            <p:cNvSpPr/>
            <p:nvPr/>
          </p:nvSpPr>
          <p:spPr>
            <a:xfrm>
              <a:off x="2872500" y="2345050"/>
              <a:ext cx="611575" cy="672050"/>
            </a:xfrm>
            <a:custGeom>
              <a:rect b="b" l="l" r="r" t="t"/>
              <a:pathLst>
                <a:path extrusionOk="0" h="120000" w="120000">
                  <a:moveTo>
                    <a:pt x="2639" y="4"/>
                  </a:moveTo>
                  <a:lnTo>
                    <a:pt x="0" y="1200"/>
                  </a:lnTo>
                  <a:lnTo>
                    <a:pt x="26376" y="42001"/>
                  </a:lnTo>
                  <a:lnTo>
                    <a:pt x="111425" y="120000"/>
                  </a:lnTo>
                  <a:lnTo>
                    <a:pt x="119995" y="106800"/>
                  </a:lnTo>
                  <a:lnTo>
                    <a:pt x="2639" y="4"/>
                  </a:lnTo>
                  <a:close/>
                </a:path>
              </a:pathLst>
            </a:custGeom>
            <a:solidFill>
              <a:srgbClr val="2AA1D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" name="Google Shape;377;p4"/>
            <p:cNvSpPr/>
            <p:nvPr/>
          </p:nvSpPr>
          <p:spPr>
            <a:xfrm>
              <a:off x="2741450" y="2113200"/>
              <a:ext cx="779575" cy="843425"/>
            </a:xfrm>
            <a:custGeom>
              <a:rect b="b" l="l" r="r" t="t"/>
              <a:pathLst>
                <a:path extrusionOk="0" h="120000" w="120000">
                  <a:moveTo>
                    <a:pt x="1554" y="0"/>
                  </a:moveTo>
                  <a:lnTo>
                    <a:pt x="0" y="1436"/>
                  </a:lnTo>
                  <a:lnTo>
                    <a:pt x="20172" y="33943"/>
                  </a:lnTo>
                  <a:lnTo>
                    <a:pt x="113277" y="119996"/>
                  </a:lnTo>
                  <a:lnTo>
                    <a:pt x="120000" y="109482"/>
                  </a:lnTo>
                  <a:lnTo>
                    <a:pt x="1554" y="0"/>
                  </a:lnTo>
                  <a:close/>
                </a:path>
              </a:pathLst>
            </a:custGeom>
            <a:solidFill>
              <a:srgbClr val="2B9F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" name="Google Shape;378;p4"/>
            <p:cNvSpPr/>
            <p:nvPr/>
          </p:nvSpPr>
          <p:spPr>
            <a:xfrm>
              <a:off x="1951800" y="1431100"/>
              <a:ext cx="433500" cy="319225"/>
            </a:xfrm>
            <a:custGeom>
              <a:rect b="b" l="l" r="r" t="t"/>
              <a:pathLst>
                <a:path extrusionOk="0" h="120000" w="120000">
                  <a:moveTo>
                    <a:pt x="6" y="0"/>
                  </a:moveTo>
                  <a:lnTo>
                    <a:pt x="88366" y="120000"/>
                  </a:lnTo>
                  <a:lnTo>
                    <a:pt x="119993" y="120000"/>
                  </a:lnTo>
                  <a:lnTo>
                    <a:pt x="32560" y="0"/>
                  </a:lnTo>
                  <a:close/>
                </a:path>
              </a:pathLst>
            </a:custGeom>
            <a:solidFill>
              <a:srgbClr val="2B9F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" name="Google Shape;379;p4"/>
            <p:cNvSpPr/>
            <p:nvPr/>
          </p:nvSpPr>
          <p:spPr>
            <a:xfrm>
              <a:off x="2049250" y="1431100"/>
              <a:ext cx="433500" cy="319225"/>
            </a:xfrm>
            <a:custGeom>
              <a:rect b="b" l="l" r="r" t="t"/>
              <a:pathLst>
                <a:path extrusionOk="0" h="120000" w="120000">
                  <a:moveTo>
                    <a:pt x="6" y="0"/>
                  </a:moveTo>
                  <a:lnTo>
                    <a:pt x="88366" y="120000"/>
                  </a:lnTo>
                  <a:lnTo>
                    <a:pt x="119993" y="120000"/>
                  </a:lnTo>
                  <a:lnTo>
                    <a:pt x="32560" y="0"/>
                  </a:lnTo>
                  <a:close/>
                </a:path>
              </a:pathLst>
            </a:custGeom>
            <a:solidFill>
              <a:srgbClr val="2C9D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" name="Google Shape;380;p4"/>
            <p:cNvSpPr/>
            <p:nvPr/>
          </p:nvSpPr>
          <p:spPr>
            <a:xfrm>
              <a:off x="2610400" y="1884700"/>
              <a:ext cx="924075" cy="1008075"/>
            </a:xfrm>
            <a:custGeom>
              <a:rect b="b" l="l" r="r" t="t"/>
              <a:pathLst>
                <a:path extrusionOk="0" h="120000" w="120000">
                  <a:moveTo>
                    <a:pt x="1311" y="2"/>
                  </a:moveTo>
                  <a:lnTo>
                    <a:pt x="3" y="803"/>
                  </a:lnTo>
                  <a:lnTo>
                    <a:pt x="17018" y="28402"/>
                  </a:lnTo>
                  <a:lnTo>
                    <a:pt x="116945" y="120000"/>
                  </a:lnTo>
                  <a:lnTo>
                    <a:pt x="120000" y="116000"/>
                  </a:lnTo>
                  <a:lnTo>
                    <a:pt x="109526" y="99200"/>
                  </a:lnTo>
                  <a:lnTo>
                    <a:pt x="1311" y="2"/>
                  </a:lnTo>
                  <a:close/>
                </a:path>
              </a:pathLst>
            </a:custGeom>
            <a:solidFill>
              <a:srgbClr val="2C9D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" name="Google Shape;381;p4"/>
            <p:cNvSpPr/>
            <p:nvPr/>
          </p:nvSpPr>
          <p:spPr>
            <a:xfrm>
              <a:off x="2146700" y="1431100"/>
              <a:ext cx="1307125" cy="1297025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29306" y="29534"/>
                  </a:lnTo>
                  <a:lnTo>
                    <a:pt x="34858" y="29534"/>
                  </a:lnTo>
                  <a:lnTo>
                    <a:pt x="42572" y="42901"/>
                  </a:lnTo>
                  <a:lnTo>
                    <a:pt x="119075" y="120000"/>
                  </a:lnTo>
                  <a:lnTo>
                    <a:pt x="119999" y="119067"/>
                  </a:lnTo>
                  <a:lnTo>
                    <a:pt x="107661" y="97927"/>
                  </a:lnTo>
                  <a:lnTo>
                    <a:pt x="10488" y="0"/>
                  </a:lnTo>
                  <a:close/>
                </a:path>
              </a:pathLst>
            </a:custGeom>
            <a:solidFill>
              <a:srgbClr val="2D9CD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" name="Google Shape;382;p4"/>
            <p:cNvSpPr/>
            <p:nvPr/>
          </p:nvSpPr>
          <p:spPr>
            <a:xfrm>
              <a:off x="2244150" y="1431100"/>
              <a:ext cx="1075275" cy="1065175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118872" y="120000"/>
                  </a:lnTo>
                  <a:lnTo>
                    <a:pt x="120000" y="119242"/>
                  </a:lnTo>
                  <a:lnTo>
                    <a:pt x="105374" y="93122"/>
                  </a:lnTo>
                  <a:lnTo>
                    <a:pt x="12750" y="0"/>
                  </a:lnTo>
                  <a:close/>
                </a:path>
              </a:pathLst>
            </a:custGeom>
            <a:solidFill>
              <a:srgbClr val="2F9A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" name="Google Shape;383;p4"/>
            <p:cNvSpPr/>
            <p:nvPr/>
          </p:nvSpPr>
          <p:spPr>
            <a:xfrm>
              <a:off x="2341575" y="1431100"/>
              <a:ext cx="846800" cy="836700"/>
            </a:xfrm>
            <a:custGeom>
              <a:rect b="b" l="l" r="r" t="t"/>
              <a:pathLst>
                <a:path extrusionOk="0" h="120000" w="120000">
                  <a:moveTo>
                    <a:pt x="3" y="0"/>
                  </a:moveTo>
                  <a:lnTo>
                    <a:pt x="118568" y="119996"/>
                  </a:lnTo>
                  <a:lnTo>
                    <a:pt x="120000" y="119031"/>
                  </a:lnTo>
                  <a:lnTo>
                    <a:pt x="100950" y="85779"/>
                  </a:lnTo>
                  <a:lnTo>
                    <a:pt x="16193" y="0"/>
                  </a:lnTo>
                  <a:close/>
                </a:path>
              </a:pathLst>
            </a:custGeom>
            <a:solidFill>
              <a:srgbClr val="3098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" name="Google Shape;384;p4"/>
            <p:cNvSpPr/>
            <p:nvPr/>
          </p:nvSpPr>
          <p:spPr>
            <a:xfrm>
              <a:off x="2439025" y="1431100"/>
              <a:ext cx="618300" cy="608200"/>
            </a:xfrm>
            <a:custGeom>
              <a:rect b="b" l="l" r="r" t="t"/>
              <a:pathLst>
                <a:path extrusionOk="0" h="120000" w="120000">
                  <a:moveTo>
                    <a:pt x="4" y="0"/>
                  </a:moveTo>
                  <a:lnTo>
                    <a:pt x="117389" y="120000"/>
                  </a:lnTo>
                  <a:lnTo>
                    <a:pt x="120000" y="118007"/>
                  </a:lnTo>
                  <a:lnTo>
                    <a:pt x="93910" y="72928"/>
                  </a:lnTo>
                  <a:lnTo>
                    <a:pt x="22178" y="0"/>
                  </a:lnTo>
                  <a:close/>
                </a:path>
              </a:pathLst>
            </a:custGeom>
            <a:solidFill>
              <a:srgbClr val="3196E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" name="Google Shape;385;p4"/>
            <p:cNvSpPr/>
            <p:nvPr/>
          </p:nvSpPr>
          <p:spPr>
            <a:xfrm>
              <a:off x="2533125" y="1431100"/>
              <a:ext cx="389800" cy="37635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116890" y="120000"/>
                  </a:lnTo>
                  <a:lnTo>
                    <a:pt x="119992" y="117855"/>
                  </a:lnTo>
                  <a:lnTo>
                    <a:pt x="79656" y="44998"/>
                  </a:lnTo>
                  <a:lnTo>
                    <a:pt x="36203" y="0"/>
                  </a:lnTo>
                  <a:close/>
                </a:path>
              </a:pathLst>
            </a:custGeom>
            <a:solidFill>
              <a:srgbClr val="3295E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" name="Google Shape;386;p4"/>
            <p:cNvSpPr/>
            <p:nvPr/>
          </p:nvSpPr>
          <p:spPr>
            <a:xfrm>
              <a:off x="2630575" y="1431100"/>
              <a:ext cx="161300" cy="14785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112486" y="119999"/>
                  </a:lnTo>
                  <a:lnTo>
                    <a:pt x="120000" y="114541"/>
                  </a:lnTo>
                  <a:lnTo>
                    <a:pt x="60000" y="0"/>
                  </a:lnTo>
                  <a:close/>
                </a:path>
              </a:pathLst>
            </a:custGeom>
            <a:solidFill>
              <a:srgbClr val="3393E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87" name="Google Shape;387;p4"/>
          <p:cNvSpPr/>
          <p:nvPr/>
        </p:nvSpPr>
        <p:spPr>
          <a:xfrm flipH="1" rot="10800000">
            <a:off x="8763567" y="4485979"/>
            <a:ext cx="542999" cy="4704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9525">
            <a:solidFill>
              <a:srgbClr val="18476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8" name="Google Shape;388;p4"/>
          <p:cNvSpPr/>
          <p:nvPr/>
        </p:nvSpPr>
        <p:spPr>
          <a:xfrm flipH="1" rot="10800000">
            <a:off x="8523810" y="4741099"/>
            <a:ext cx="284100" cy="2457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3292E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9" name="Google Shape;389;p4"/>
          <p:cNvSpPr/>
          <p:nvPr/>
        </p:nvSpPr>
        <p:spPr>
          <a:xfrm flipH="1" rot="10800000">
            <a:off x="8322785" y="3628022"/>
            <a:ext cx="542999" cy="4701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18476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0" name="Google Shape;390;p4"/>
          <p:cNvSpPr/>
          <p:nvPr/>
        </p:nvSpPr>
        <p:spPr>
          <a:xfrm flipH="1" rot="10800000">
            <a:off x="8763568" y="4009882"/>
            <a:ext cx="237599" cy="205799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19050">
            <a:solidFill>
              <a:srgbClr val="00E1C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Subtitle"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5"/>
          <p:cNvSpPr txBox="1"/>
          <p:nvPr>
            <p:ph type="ctrTitle"/>
          </p:nvPr>
        </p:nvSpPr>
        <p:spPr>
          <a:xfrm>
            <a:off x="2743200" y="1735750"/>
            <a:ext cx="5638800" cy="11597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400"/>
              <a:buFont typeface="Nixie One"/>
              <a:buNone/>
              <a:defRPr b="0" i="0" sz="3600" u="none" cap="none" strike="noStrik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400"/>
              <a:buFont typeface="Nixie One"/>
              <a:buNone/>
              <a:defRPr sz="36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indent="0" lvl="2" rtl="0"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400"/>
              <a:buFont typeface="Nixie One"/>
              <a:buNone/>
              <a:defRPr sz="36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indent="0" lvl="3" rtl="0"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400"/>
              <a:buFont typeface="Nixie One"/>
              <a:buNone/>
              <a:defRPr sz="36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indent="0" lvl="4" rtl="0"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400"/>
              <a:buFont typeface="Nixie One"/>
              <a:buNone/>
              <a:defRPr sz="36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indent="0" lvl="5" rtl="0"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400"/>
              <a:buFont typeface="Nixie One"/>
              <a:buNone/>
              <a:defRPr sz="36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indent="0" lvl="6" rtl="0"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400"/>
              <a:buFont typeface="Nixie One"/>
              <a:buNone/>
              <a:defRPr sz="36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indent="0" lvl="7" rtl="0"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400"/>
              <a:buFont typeface="Nixie One"/>
              <a:buNone/>
              <a:defRPr sz="36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indent="0" lvl="8" rtl="0"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400"/>
              <a:buFont typeface="Nixie One"/>
              <a:buNone/>
              <a:defRPr sz="36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/>
        </p:txBody>
      </p:sp>
      <p:sp>
        <p:nvSpPr>
          <p:cNvPr id="393" name="Google Shape;393;p5"/>
          <p:cNvSpPr txBox="1"/>
          <p:nvPr>
            <p:ph idx="1" type="subTitle"/>
          </p:nvPr>
        </p:nvSpPr>
        <p:spPr>
          <a:xfrm>
            <a:off x="2743200" y="2821004"/>
            <a:ext cx="5696099" cy="784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400"/>
              <a:buFont typeface="Muli"/>
              <a:buNone/>
              <a:defRPr b="0" i="0" sz="1400" u="none" cap="none" strike="noStrike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400"/>
              <a:buFont typeface="Muli"/>
              <a:buNone/>
              <a:defRPr b="0" i="0" sz="1400" u="none" cap="none" strike="noStrike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400"/>
              <a:buFont typeface="Muli"/>
              <a:buNone/>
              <a:defRPr b="0" i="0" sz="1400" u="none" cap="none" strike="noStrike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400"/>
              <a:buFont typeface="Muli"/>
              <a:buNone/>
              <a:defRPr b="0" i="0" sz="1400" u="none" cap="none" strike="noStrike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400"/>
              <a:buFont typeface="Muli"/>
              <a:buNone/>
              <a:defRPr b="0" i="0" sz="1400" u="none" cap="none" strike="noStrike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DAEC"/>
              </a:buClr>
              <a:buSzPts val="1400"/>
              <a:buFont typeface="Muli"/>
              <a:buNone/>
              <a:defRPr b="0" i="0" sz="1400" u="none" cap="none" strike="noStrike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DAEC"/>
              </a:buClr>
              <a:buSzPts val="1400"/>
              <a:buFont typeface="Muli"/>
              <a:buNone/>
              <a:defRPr b="0" i="0" sz="1400" u="none" cap="none" strike="noStrike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DAEC"/>
              </a:buClr>
              <a:buSzPts val="1400"/>
              <a:buFont typeface="Muli"/>
              <a:buNone/>
              <a:defRPr b="0" i="0" sz="1400" u="none" cap="none" strike="noStrike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DAEC"/>
              </a:buClr>
              <a:buSzPts val="1400"/>
              <a:buFont typeface="Muli"/>
              <a:buNone/>
              <a:defRPr b="0" i="0" sz="1400" u="none" cap="none" strike="noStrike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/>
        </p:txBody>
      </p:sp>
      <p:grpSp>
        <p:nvGrpSpPr>
          <p:cNvPr id="394" name="Google Shape;394;p5"/>
          <p:cNvGrpSpPr/>
          <p:nvPr/>
        </p:nvGrpSpPr>
        <p:grpSpPr>
          <a:xfrm flipH="1" rot="10800000">
            <a:off x="421028" y="1677113"/>
            <a:ext cx="2064710" cy="1788689"/>
            <a:chOff x="4088875" y="1431100"/>
            <a:chExt cx="3293000" cy="2852775"/>
          </a:xfrm>
        </p:grpSpPr>
        <p:sp>
          <p:nvSpPr>
            <p:cNvPr id="395" name="Google Shape;395;p5"/>
            <p:cNvSpPr/>
            <p:nvPr/>
          </p:nvSpPr>
          <p:spPr>
            <a:xfrm>
              <a:off x="4831475" y="4136025"/>
              <a:ext cx="157950" cy="147850"/>
            </a:xfrm>
            <a:custGeom>
              <a:rect b="b" l="l" r="r" t="t"/>
              <a:pathLst>
                <a:path extrusionOk="0" h="120000" w="120000">
                  <a:moveTo>
                    <a:pt x="7673" y="0"/>
                  </a:moveTo>
                  <a:lnTo>
                    <a:pt x="18" y="5458"/>
                  </a:lnTo>
                  <a:lnTo>
                    <a:pt x="61291" y="119999"/>
                  </a:lnTo>
                  <a:lnTo>
                    <a:pt x="120000" y="119999"/>
                  </a:lnTo>
                  <a:lnTo>
                    <a:pt x="7673" y="0"/>
                  </a:lnTo>
                  <a:close/>
                </a:path>
              </a:pathLst>
            </a:custGeom>
            <a:solidFill>
              <a:srgbClr val="00E2C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" name="Google Shape;396;p5"/>
            <p:cNvSpPr/>
            <p:nvPr/>
          </p:nvSpPr>
          <p:spPr>
            <a:xfrm>
              <a:off x="4697075" y="3907525"/>
              <a:ext cx="389800" cy="376350"/>
            </a:xfrm>
            <a:custGeom>
              <a:rect b="b" l="l" r="r" t="t"/>
              <a:pathLst>
                <a:path extrusionOk="0" h="120000" w="120000">
                  <a:moveTo>
                    <a:pt x="4140" y="0"/>
                  </a:moveTo>
                  <a:lnTo>
                    <a:pt x="7" y="2144"/>
                  </a:lnTo>
                  <a:lnTo>
                    <a:pt x="41382" y="76070"/>
                  </a:lnTo>
                  <a:lnTo>
                    <a:pt x="84828" y="120000"/>
                  </a:lnTo>
                  <a:lnTo>
                    <a:pt x="120000" y="120000"/>
                  </a:lnTo>
                  <a:lnTo>
                    <a:pt x="4140" y="0"/>
                  </a:lnTo>
                  <a:close/>
                </a:path>
              </a:pathLst>
            </a:custGeom>
            <a:solidFill>
              <a:srgbClr val="01E0C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" name="Google Shape;397;p5"/>
            <p:cNvSpPr/>
            <p:nvPr/>
          </p:nvSpPr>
          <p:spPr>
            <a:xfrm>
              <a:off x="4566025" y="3675675"/>
              <a:ext cx="618300" cy="608200"/>
            </a:xfrm>
            <a:custGeom>
              <a:rect b="b" l="l" r="r" t="t"/>
              <a:pathLst>
                <a:path extrusionOk="0" h="120000" w="120000">
                  <a:moveTo>
                    <a:pt x="1960" y="0"/>
                  </a:moveTo>
                  <a:lnTo>
                    <a:pt x="4" y="1992"/>
                  </a:lnTo>
                  <a:lnTo>
                    <a:pt x="26089" y="47071"/>
                  </a:lnTo>
                  <a:lnTo>
                    <a:pt x="97171" y="120000"/>
                  </a:lnTo>
                  <a:lnTo>
                    <a:pt x="120000" y="120000"/>
                  </a:lnTo>
                  <a:lnTo>
                    <a:pt x="1960" y="0"/>
                  </a:lnTo>
                  <a:close/>
                </a:path>
              </a:pathLst>
            </a:custGeom>
            <a:solidFill>
              <a:srgbClr val="02DFC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" name="Google Shape;398;p5"/>
            <p:cNvSpPr/>
            <p:nvPr/>
          </p:nvSpPr>
          <p:spPr>
            <a:xfrm>
              <a:off x="4434975" y="3447175"/>
              <a:ext cx="846800" cy="836700"/>
            </a:xfrm>
            <a:custGeom>
              <a:rect b="b" l="l" r="r" t="t"/>
              <a:pathLst>
                <a:path extrusionOk="0" h="120000" w="120000">
                  <a:moveTo>
                    <a:pt x="1431" y="3"/>
                  </a:moveTo>
                  <a:lnTo>
                    <a:pt x="3" y="968"/>
                  </a:lnTo>
                  <a:lnTo>
                    <a:pt x="18574" y="34220"/>
                  </a:lnTo>
                  <a:lnTo>
                    <a:pt x="103331" y="120000"/>
                  </a:lnTo>
                  <a:lnTo>
                    <a:pt x="119996" y="120000"/>
                  </a:lnTo>
                  <a:lnTo>
                    <a:pt x="1431" y="3"/>
                  </a:lnTo>
                  <a:close/>
                </a:path>
              </a:pathLst>
            </a:custGeom>
            <a:solidFill>
              <a:srgbClr val="03DDC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" name="Google Shape;399;p5"/>
            <p:cNvSpPr/>
            <p:nvPr/>
          </p:nvSpPr>
          <p:spPr>
            <a:xfrm>
              <a:off x="4300575" y="3218700"/>
              <a:ext cx="1078650" cy="1065175"/>
            </a:xfrm>
            <a:custGeom>
              <a:rect b="b" l="l" r="r" t="t"/>
              <a:pathLst>
                <a:path extrusionOk="0" h="120000" w="120000">
                  <a:moveTo>
                    <a:pt x="1123" y="0"/>
                  </a:moveTo>
                  <a:lnTo>
                    <a:pt x="0" y="757"/>
                  </a:lnTo>
                  <a:lnTo>
                    <a:pt x="14954" y="26877"/>
                  </a:lnTo>
                  <a:lnTo>
                    <a:pt x="106914" y="120000"/>
                  </a:lnTo>
                  <a:lnTo>
                    <a:pt x="119997" y="120000"/>
                  </a:lnTo>
                  <a:lnTo>
                    <a:pt x="1123" y="0"/>
                  </a:lnTo>
                  <a:close/>
                </a:path>
              </a:pathLst>
            </a:custGeom>
            <a:solidFill>
              <a:srgbClr val="04DBC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" name="Google Shape;400;p5"/>
            <p:cNvSpPr/>
            <p:nvPr/>
          </p:nvSpPr>
          <p:spPr>
            <a:xfrm>
              <a:off x="4169525" y="2990200"/>
              <a:ext cx="1307150" cy="1293675"/>
            </a:xfrm>
            <a:custGeom>
              <a:rect b="b" l="l" r="r" t="t"/>
              <a:pathLst>
                <a:path extrusionOk="0" h="120000" w="120000">
                  <a:moveTo>
                    <a:pt x="927" y="2"/>
                  </a:moveTo>
                  <a:lnTo>
                    <a:pt x="2" y="623"/>
                  </a:lnTo>
                  <a:lnTo>
                    <a:pt x="12030" y="21819"/>
                  </a:lnTo>
                  <a:lnTo>
                    <a:pt x="109201" y="120000"/>
                  </a:lnTo>
                  <a:lnTo>
                    <a:pt x="119997" y="120000"/>
                  </a:lnTo>
                  <a:lnTo>
                    <a:pt x="927" y="2"/>
                  </a:lnTo>
                  <a:close/>
                </a:path>
              </a:pathLst>
            </a:custGeom>
            <a:solidFill>
              <a:srgbClr val="06D9C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" name="Google Shape;401;p5"/>
            <p:cNvSpPr/>
            <p:nvPr/>
          </p:nvSpPr>
          <p:spPr>
            <a:xfrm>
              <a:off x="4088875" y="2822200"/>
              <a:ext cx="1481875" cy="1461675"/>
            </a:xfrm>
            <a:custGeom>
              <a:rect b="b" l="l" r="r" t="t"/>
              <a:pathLst>
                <a:path extrusionOk="0" h="120000" w="120000">
                  <a:moveTo>
                    <a:pt x="1633" y="0"/>
                  </a:moveTo>
                  <a:lnTo>
                    <a:pt x="2" y="3035"/>
                  </a:lnTo>
                  <a:lnTo>
                    <a:pt x="6532" y="14344"/>
                  </a:lnTo>
                  <a:lnTo>
                    <a:pt x="110748" y="119999"/>
                  </a:lnTo>
                  <a:lnTo>
                    <a:pt x="119997" y="119999"/>
                  </a:lnTo>
                  <a:lnTo>
                    <a:pt x="1633" y="0"/>
                  </a:lnTo>
                  <a:close/>
                </a:path>
              </a:pathLst>
            </a:custGeom>
            <a:solidFill>
              <a:srgbClr val="07D8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" name="Google Shape;402;p5"/>
            <p:cNvSpPr/>
            <p:nvPr/>
          </p:nvSpPr>
          <p:spPr>
            <a:xfrm>
              <a:off x="4102325" y="2761700"/>
              <a:ext cx="1565875" cy="1522175"/>
            </a:xfrm>
            <a:custGeom>
              <a:rect b="b" l="l" r="r" t="t"/>
              <a:pathLst>
                <a:path extrusionOk="0" h="120000" w="120000">
                  <a:moveTo>
                    <a:pt x="3348" y="1"/>
                  </a:moveTo>
                  <a:lnTo>
                    <a:pt x="0" y="5563"/>
                  </a:lnTo>
                  <a:lnTo>
                    <a:pt x="111242" y="120000"/>
                  </a:lnTo>
                  <a:lnTo>
                    <a:pt x="119998" y="120000"/>
                  </a:lnTo>
                  <a:lnTo>
                    <a:pt x="3348" y="1"/>
                  </a:lnTo>
                  <a:close/>
                </a:path>
              </a:pathLst>
            </a:custGeom>
            <a:solidFill>
              <a:srgbClr val="08D6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" name="Google Shape;403;p5"/>
            <p:cNvSpPr/>
            <p:nvPr/>
          </p:nvSpPr>
          <p:spPr>
            <a:xfrm>
              <a:off x="4139275" y="2697875"/>
              <a:ext cx="1626375" cy="1586000"/>
            </a:xfrm>
            <a:custGeom>
              <a:rect b="b" l="l" r="r" t="t"/>
              <a:pathLst>
                <a:path extrusionOk="0" h="120000" w="120000">
                  <a:moveTo>
                    <a:pt x="2977" y="0"/>
                  </a:moveTo>
                  <a:lnTo>
                    <a:pt x="1" y="5593"/>
                  </a:lnTo>
                  <a:lnTo>
                    <a:pt x="111568" y="120000"/>
                  </a:lnTo>
                  <a:lnTo>
                    <a:pt x="119998" y="120000"/>
                  </a:lnTo>
                  <a:lnTo>
                    <a:pt x="2977" y="0"/>
                  </a:lnTo>
                  <a:close/>
                </a:path>
              </a:pathLst>
            </a:custGeom>
            <a:solidFill>
              <a:srgbClr val="09D4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" name="Google Shape;404;p5"/>
            <p:cNvSpPr/>
            <p:nvPr/>
          </p:nvSpPr>
          <p:spPr>
            <a:xfrm>
              <a:off x="4172900" y="2637375"/>
              <a:ext cx="1690175" cy="1646500"/>
            </a:xfrm>
            <a:custGeom>
              <a:rect b="b" l="l" r="r" t="t"/>
              <a:pathLst>
                <a:path extrusionOk="0" h="120000" w="120000">
                  <a:moveTo>
                    <a:pt x="3100" y="1"/>
                  </a:moveTo>
                  <a:lnTo>
                    <a:pt x="0" y="5389"/>
                  </a:lnTo>
                  <a:lnTo>
                    <a:pt x="111650" y="120000"/>
                  </a:lnTo>
                  <a:lnTo>
                    <a:pt x="120000" y="120000"/>
                  </a:lnTo>
                  <a:lnTo>
                    <a:pt x="3100" y="1"/>
                  </a:lnTo>
                  <a:close/>
                </a:path>
              </a:pathLst>
            </a:custGeom>
            <a:solidFill>
              <a:srgbClr val="0AD3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" name="Google Shape;405;p5"/>
            <p:cNvSpPr/>
            <p:nvPr/>
          </p:nvSpPr>
          <p:spPr>
            <a:xfrm>
              <a:off x="4209850" y="2576900"/>
              <a:ext cx="1750675" cy="1706975"/>
            </a:xfrm>
            <a:custGeom>
              <a:rect b="b" l="l" r="r" t="t"/>
              <a:pathLst>
                <a:path extrusionOk="0" h="120000" w="120000">
                  <a:moveTo>
                    <a:pt x="2764" y="1"/>
                  </a:moveTo>
                  <a:lnTo>
                    <a:pt x="0" y="4961"/>
                  </a:lnTo>
                  <a:lnTo>
                    <a:pt x="111937" y="120000"/>
                  </a:lnTo>
                  <a:lnTo>
                    <a:pt x="120000" y="120000"/>
                  </a:lnTo>
                  <a:lnTo>
                    <a:pt x="2764" y="1"/>
                  </a:lnTo>
                  <a:close/>
                </a:path>
              </a:pathLst>
            </a:custGeom>
            <a:solidFill>
              <a:srgbClr val="0BD1C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" name="Google Shape;406;p5"/>
            <p:cNvSpPr/>
            <p:nvPr/>
          </p:nvSpPr>
          <p:spPr>
            <a:xfrm>
              <a:off x="4243450" y="2513050"/>
              <a:ext cx="1814525" cy="1770825"/>
            </a:xfrm>
            <a:custGeom>
              <a:rect b="b" l="l" r="r" t="t"/>
              <a:pathLst>
                <a:path extrusionOk="0" h="120000" w="120000">
                  <a:moveTo>
                    <a:pt x="2890" y="1"/>
                  </a:moveTo>
                  <a:lnTo>
                    <a:pt x="1" y="5011"/>
                  </a:lnTo>
                  <a:lnTo>
                    <a:pt x="112221" y="120000"/>
                  </a:lnTo>
                  <a:lnTo>
                    <a:pt x="120000" y="120000"/>
                  </a:lnTo>
                  <a:lnTo>
                    <a:pt x="2890" y="1"/>
                  </a:lnTo>
                  <a:close/>
                </a:path>
              </a:pathLst>
            </a:custGeom>
            <a:solidFill>
              <a:srgbClr val="0CCFC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" name="Google Shape;407;p5"/>
            <p:cNvSpPr/>
            <p:nvPr/>
          </p:nvSpPr>
          <p:spPr>
            <a:xfrm>
              <a:off x="4280425" y="2452575"/>
              <a:ext cx="1875000" cy="1831300"/>
            </a:xfrm>
            <a:custGeom>
              <a:rect b="b" l="l" r="r" t="t"/>
              <a:pathLst>
                <a:path extrusionOk="0" h="120000" w="120000">
                  <a:moveTo>
                    <a:pt x="2580" y="1"/>
                  </a:moveTo>
                  <a:lnTo>
                    <a:pt x="0" y="4844"/>
                  </a:lnTo>
                  <a:lnTo>
                    <a:pt x="112472" y="120000"/>
                  </a:lnTo>
                  <a:lnTo>
                    <a:pt x="119998" y="120000"/>
                  </a:lnTo>
                  <a:lnTo>
                    <a:pt x="2580" y="1"/>
                  </a:lnTo>
                  <a:close/>
                </a:path>
              </a:pathLst>
            </a:custGeom>
            <a:solidFill>
              <a:srgbClr val="0DCD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" name="Google Shape;408;p5"/>
            <p:cNvSpPr/>
            <p:nvPr/>
          </p:nvSpPr>
          <p:spPr>
            <a:xfrm>
              <a:off x="4314025" y="2392100"/>
              <a:ext cx="1935475" cy="1891775"/>
            </a:xfrm>
            <a:custGeom>
              <a:rect b="b" l="l" r="r" t="t"/>
              <a:pathLst>
                <a:path extrusionOk="0" h="120000" w="120000">
                  <a:moveTo>
                    <a:pt x="2707" y="0"/>
                  </a:moveTo>
                  <a:lnTo>
                    <a:pt x="0" y="4689"/>
                  </a:lnTo>
                  <a:lnTo>
                    <a:pt x="112916" y="120000"/>
                  </a:lnTo>
                  <a:lnTo>
                    <a:pt x="120000" y="120000"/>
                  </a:lnTo>
                  <a:lnTo>
                    <a:pt x="2707" y="0"/>
                  </a:lnTo>
                  <a:close/>
                </a:path>
              </a:pathLst>
            </a:custGeom>
            <a:solidFill>
              <a:srgbClr val="0ECC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" name="Google Shape;409;p5"/>
            <p:cNvSpPr/>
            <p:nvPr/>
          </p:nvSpPr>
          <p:spPr>
            <a:xfrm>
              <a:off x="4350975" y="2328250"/>
              <a:ext cx="1995975" cy="1955625"/>
            </a:xfrm>
            <a:custGeom>
              <a:rect b="b" l="l" r="r" t="t"/>
              <a:pathLst>
                <a:path extrusionOk="0" h="120000" w="120000">
                  <a:moveTo>
                    <a:pt x="2627" y="1"/>
                  </a:moveTo>
                  <a:lnTo>
                    <a:pt x="1" y="4536"/>
                  </a:lnTo>
                  <a:lnTo>
                    <a:pt x="113131" y="120000"/>
                  </a:lnTo>
                  <a:lnTo>
                    <a:pt x="120000" y="120000"/>
                  </a:lnTo>
                  <a:lnTo>
                    <a:pt x="2627" y="1"/>
                  </a:lnTo>
                  <a:close/>
                </a:path>
              </a:pathLst>
            </a:custGeom>
            <a:solidFill>
              <a:srgbClr val="10CA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" name="Google Shape;410;p5"/>
            <p:cNvSpPr/>
            <p:nvPr/>
          </p:nvSpPr>
          <p:spPr>
            <a:xfrm>
              <a:off x="4384575" y="2267775"/>
              <a:ext cx="2059825" cy="2016100"/>
            </a:xfrm>
            <a:custGeom>
              <a:rect b="b" l="l" r="r" t="t"/>
              <a:pathLst>
                <a:path extrusionOk="0" h="120000" w="120000">
                  <a:moveTo>
                    <a:pt x="2545" y="0"/>
                  </a:moveTo>
                  <a:lnTo>
                    <a:pt x="1" y="4400"/>
                  </a:lnTo>
                  <a:lnTo>
                    <a:pt x="113344" y="120000"/>
                  </a:lnTo>
                  <a:lnTo>
                    <a:pt x="119998" y="120000"/>
                  </a:lnTo>
                  <a:lnTo>
                    <a:pt x="2545" y="0"/>
                  </a:lnTo>
                  <a:close/>
                </a:path>
              </a:pathLst>
            </a:custGeom>
            <a:solidFill>
              <a:srgbClr val="11C8D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1" name="Google Shape;411;p5"/>
            <p:cNvSpPr/>
            <p:nvPr/>
          </p:nvSpPr>
          <p:spPr>
            <a:xfrm>
              <a:off x="4421550" y="2207275"/>
              <a:ext cx="2120300" cy="2076600"/>
            </a:xfrm>
            <a:custGeom>
              <a:rect b="b" l="l" r="r" t="t"/>
              <a:pathLst>
                <a:path extrusionOk="0" h="120000" w="120000">
                  <a:moveTo>
                    <a:pt x="2471" y="1"/>
                  </a:moveTo>
                  <a:lnTo>
                    <a:pt x="0" y="4273"/>
                  </a:lnTo>
                  <a:lnTo>
                    <a:pt x="113342" y="120000"/>
                  </a:lnTo>
                  <a:lnTo>
                    <a:pt x="119998" y="120000"/>
                  </a:lnTo>
                  <a:lnTo>
                    <a:pt x="2471" y="1"/>
                  </a:lnTo>
                  <a:close/>
                </a:path>
              </a:pathLst>
            </a:custGeom>
            <a:solidFill>
              <a:srgbClr val="12C7D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" name="Google Shape;412;p5"/>
            <p:cNvSpPr/>
            <p:nvPr/>
          </p:nvSpPr>
          <p:spPr>
            <a:xfrm>
              <a:off x="4458500" y="2146800"/>
              <a:ext cx="2130375" cy="2137075"/>
            </a:xfrm>
            <a:custGeom>
              <a:rect b="b" l="l" r="r" t="t"/>
              <a:pathLst>
                <a:path extrusionOk="0" h="120000" w="120000">
                  <a:moveTo>
                    <a:pt x="2272" y="1"/>
                  </a:moveTo>
                  <a:lnTo>
                    <a:pt x="1" y="3962"/>
                  </a:lnTo>
                  <a:lnTo>
                    <a:pt x="116214" y="120000"/>
                  </a:lnTo>
                  <a:lnTo>
                    <a:pt x="118296" y="120000"/>
                  </a:lnTo>
                  <a:lnTo>
                    <a:pt x="120000" y="117169"/>
                  </a:lnTo>
                  <a:lnTo>
                    <a:pt x="2272" y="1"/>
                  </a:lnTo>
                  <a:close/>
                </a:path>
              </a:pathLst>
            </a:custGeom>
            <a:solidFill>
              <a:srgbClr val="13C5D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3" name="Google Shape;413;p5"/>
            <p:cNvSpPr/>
            <p:nvPr/>
          </p:nvSpPr>
          <p:spPr>
            <a:xfrm>
              <a:off x="4492100" y="2082950"/>
              <a:ext cx="2133750" cy="2163975"/>
            </a:xfrm>
            <a:custGeom>
              <a:rect b="b" l="l" r="r" t="t"/>
              <a:pathLst>
                <a:path extrusionOk="0" h="120000" w="120000">
                  <a:moveTo>
                    <a:pt x="2457" y="1"/>
                  </a:moveTo>
                  <a:lnTo>
                    <a:pt x="1" y="4100"/>
                  </a:lnTo>
                  <a:lnTo>
                    <a:pt x="117542" y="120000"/>
                  </a:lnTo>
                  <a:lnTo>
                    <a:pt x="119998" y="115900"/>
                  </a:lnTo>
                  <a:lnTo>
                    <a:pt x="2457" y="1"/>
                  </a:lnTo>
                  <a:close/>
                </a:path>
              </a:pathLst>
            </a:custGeom>
            <a:solidFill>
              <a:srgbClr val="14C3D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" name="Google Shape;414;p5"/>
            <p:cNvSpPr/>
            <p:nvPr/>
          </p:nvSpPr>
          <p:spPr>
            <a:xfrm>
              <a:off x="4529075" y="2022475"/>
              <a:ext cx="2130375" cy="2163975"/>
            </a:xfrm>
            <a:custGeom>
              <a:rect b="b" l="l" r="r" t="t"/>
              <a:pathLst>
                <a:path extrusionOk="0" h="120000" w="120000">
                  <a:moveTo>
                    <a:pt x="2271" y="1"/>
                  </a:moveTo>
                  <a:lnTo>
                    <a:pt x="0" y="4099"/>
                  </a:lnTo>
                  <a:lnTo>
                    <a:pt x="117538" y="119998"/>
                  </a:lnTo>
                  <a:lnTo>
                    <a:pt x="119998" y="115899"/>
                  </a:lnTo>
                  <a:lnTo>
                    <a:pt x="2271" y="1"/>
                  </a:lnTo>
                  <a:close/>
                </a:path>
              </a:pathLst>
            </a:custGeom>
            <a:solidFill>
              <a:srgbClr val="15C1D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" name="Google Shape;415;p5"/>
            <p:cNvSpPr/>
            <p:nvPr/>
          </p:nvSpPr>
          <p:spPr>
            <a:xfrm>
              <a:off x="4562675" y="1962000"/>
              <a:ext cx="2133725" cy="2160600"/>
            </a:xfrm>
            <a:custGeom>
              <a:rect b="b" l="l" r="r" t="t"/>
              <a:pathLst>
                <a:path extrusionOk="0" h="120000" w="120000">
                  <a:moveTo>
                    <a:pt x="2457" y="0"/>
                  </a:moveTo>
                  <a:lnTo>
                    <a:pt x="0" y="4105"/>
                  </a:lnTo>
                  <a:lnTo>
                    <a:pt x="117543" y="119999"/>
                  </a:lnTo>
                  <a:lnTo>
                    <a:pt x="120000" y="115894"/>
                  </a:lnTo>
                  <a:lnTo>
                    <a:pt x="2457" y="0"/>
                  </a:lnTo>
                  <a:close/>
                </a:path>
              </a:pathLst>
            </a:custGeom>
            <a:solidFill>
              <a:srgbClr val="16C0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6" name="Google Shape;416;p5"/>
            <p:cNvSpPr/>
            <p:nvPr/>
          </p:nvSpPr>
          <p:spPr>
            <a:xfrm>
              <a:off x="4599625" y="1898150"/>
              <a:ext cx="2130375" cy="2163975"/>
            </a:xfrm>
            <a:custGeom>
              <a:rect b="b" l="l" r="r" t="t"/>
              <a:pathLst>
                <a:path extrusionOk="0" h="120000" w="120000">
                  <a:moveTo>
                    <a:pt x="2272" y="0"/>
                  </a:moveTo>
                  <a:lnTo>
                    <a:pt x="1" y="4099"/>
                  </a:lnTo>
                  <a:lnTo>
                    <a:pt x="117728" y="119998"/>
                  </a:lnTo>
                  <a:lnTo>
                    <a:pt x="120000" y="115899"/>
                  </a:lnTo>
                  <a:lnTo>
                    <a:pt x="2272" y="0"/>
                  </a:lnTo>
                  <a:close/>
                </a:path>
              </a:pathLst>
            </a:custGeom>
            <a:solidFill>
              <a:srgbClr val="17BE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7" name="Google Shape;417;p5"/>
            <p:cNvSpPr/>
            <p:nvPr/>
          </p:nvSpPr>
          <p:spPr>
            <a:xfrm>
              <a:off x="4633225" y="1837675"/>
              <a:ext cx="2133750" cy="2163950"/>
            </a:xfrm>
            <a:custGeom>
              <a:rect b="b" l="l" r="r" t="t"/>
              <a:pathLst>
                <a:path extrusionOk="0" h="120000" w="120000">
                  <a:moveTo>
                    <a:pt x="2457" y="0"/>
                  </a:moveTo>
                  <a:lnTo>
                    <a:pt x="1" y="4099"/>
                  </a:lnTo>
                  <a:lnTo>
                    <a:pt x="117542" y="119999"/>
                  </a:lnTo>
                  <a:lnTo>
                    <a:pt x="119998" y="115900"/>
                  </a:lnTo>
                  <a:lnTo>
                    <a:pt x="2457" y="0"/>
                  </a:lnTo>
                  <a:close/>
                </a:path>
              </a:pathLst>
            </a:custGeom>
            <a:solidFill>
              <a:srgbClr val="18BCD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" name="Google Shape;418;p5"/>
            <p:cNvSpPr/>
            <p:nvPr/>
          </p:nvSpPr>
          <p:spPr>
            <a:xfrm>
              <a:off x="4670200" y="1777175"/>
              <a:ext cx="2130375" cy="2160625"/>
            </a:xfrm>
            <a:custGeom>
              <a:rect b="b" l="l" r="r" t="t"/>
              <a:pathLst>
                <a:path extrusionOk="0" h="120000" w="120000">
                  <a:moveTo>
                    <a:pt x="2461" y="1"/>
                  </a:moveTo>
                  <a:lnTo>
                    <a:pt x="0" y="4107"/>
                  </a:lnTo>
                  <a:lnTo>
                    <a:pt x="117728" y="119998"/>
                  </a:lnTo>
                  <a:lnTo>
                    <a:pt x="120000" y="115892"/>
                  </a:lnTo>
                  <a:lnTo>
                    <a:pt x="2461" y="1"/>
                  </a:lnTo>
                  <a:close/>
                </a:path>
              </a:pathLst>
            </a:custGeom>
            <a:solidFill>
              <a:srgbClr val="19B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" name="Google Shape;419;p5"/>
            <p:cNvSpPr/>
            <p:nvPr/>
          </p:nvSpPr>
          <p:spPr>
            <a:xfrm>
              <a:off x="4707150" y="1713350"/>
              <a:ext cx="2130375" cy="2163950"/>
            </a:xfrm>
            <a:custGeom>
              <a:rect b="b" l="l" r="r" t="t"/>
              <a:pathLst>
                <a:path extrusionOk="0" h="120000" w="120000">
                  <a:moveTo>
                    <a:pt x="2272" y="0"/>
                  </a:moveTo>
                  <a:lnTo>
                    <a:pt x="1" y="4099"/>
                  </a:lnTo>
                  <a:lnTo>
                    <a:pt x="117539" y="119999"/>
                  </a:lnTo>
                  <a:lnTo>
                    <a:pt x="120000" y="115900"/>
                  </a:lnTo>
                  <a:lnTo>
                    <a:pt x="2272" y="0"/>
                  </a:lnTo>
                  <a:close/>
                </a:path>
              </a:pathLst>
            </a:custGeom>
            <a:solidFill>
              <a:srgbClr val="1BB9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" name="Google Shape;420;p5"/>
            <p:cNvSpPr/>
            <p:nvPr/>
          </p:nvSpPr>
          <p:spPr>
            <a:xfrm>
              <a:off x="4740750" y="1652850"/>
              <a:ext cx="2130400" cy="2163975"/>
            </a:xfrm>
            <a:custGeom>
              <a:rect b="b" l="l" r="r" t="t"/>
              <a:pathLst>
                <a:path extrusionOk="0" h="120000" w="120000">
                  <a:moveTo>
                    <a:pt x="2461" y="1"/>
                  </a:moveTo>
                  <a:lnTo>
                    <a:pt x="1" y="4100"/>
                  </a:lnTo>
                  <a:lnTo>
                    <a:pt x="117727" y="120000"/>
                  </a:lnTo>
                  <a:lnTo>
                    <a:pt x="119998" y="115900"/>
                  </a:lnTo>
                  <a:lnTo>
                    <a:pt x="2461" y="1"/>
                  </a:lnTo>
                  <a:close/>
                </a:path>
              </a:pathLst>
            </a:custGeom>
            <a:solidFill>
              <a:srgbClr val="1CB7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" name="Google Shape;421;p5"/>
            <p:cNvSpPr/>
            <p:nvPr/>
          </p:nvSpPr>
          <p:spPr>
            <a:xfrm>
              <a:off x="4777725" y="1592375"/>
              <a:ext cx="2130375" cy="2160600"/>
            </a:xfrm>
            <a:custGeom>
              <a:rect b="b" l="l" r="r" t="t"/>
              <a:pathLst>
                <a:path extrusionOk="0" h="120000" w="120000">
                  <a:moveTo>
                    <a:pt x="2271" y="1"/>
                  </a:moveTo>
                  <a:lnTo>
                    <a:pt x="0" y="4105"/>
                  </a:lnTo>
                  <a:lnTo>
                    <a:pt x="117538" y="119999"/>
                  </a:lnTo>
                  <a:lnTo>
                    <a:pt x="120000" y="116080"/>
                  </a:lnTo>
                  <a:lnTo>
                    <a:pt x="2271" y="1"/>
                  </a:lnTo>
                  <a:close/>
                </a:path>
              </a:pathLst>
            </a:custGeom>
            <a:solidFill>
              <a:srgbClr val="1DB5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" name="Google Shape;422;p5"/>
            <p:cNvSpPr/>
            <p:nvPr/>
          </p:nvSpPr>
          <p:spPr>
            <a:xfrm>
              <a:off x="4811325" y="1531900"/>
              <a:ext cx="2133750" cy="2160600"/>
            </a:xfrm>
            <a:custGeom>
              <a:rect b="b" l="l" r="r" t="t"/>
              <a:pathLst>
                <a:path extrusionOk="0" h="120000" w="120000">
                  <a:moveTo>
                    <a:pt x="2457" y="0"/>
                  </a:moveTo>
                  <a:lnTo>
                    <a:pt x="0" y="3919"/>
                  </a:lnTo>
                  <a:lnTo>
                    <a:pt x="117542" y="119998"/>
                  </a:lnTo>
                  <a:lnTo>
                    <a:pt x="119998" y="115894"/>
                  </a:lnTo>
                  <a:lnTo>
                    <a:pt x="2457" y="0"/>
                  </a:lnTo>
                  <a:close/>
                </a:path>
              </a:pathLst>
            </a:custGeom>
            <a:solidFill>
              <a:srgbClr val="1EB4D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" name="Google Shape;423;p5"/>
            <p:cNvSpPr/>
            <p:nvPr/>
          </p:nvSpPr>
          <p:spPr>
            <a:xfrm>
              <a:off x="4848275" y="1468050"/>
              <a:ext cx="2130400" cy="2163975"/>
            </a:xfrm>
            <a:custGeom>
              <a:rect b="b" l="l" r="r" t="t"/>
              <a:pathLst>
                <a:path extrusionOk="0" h="120000" w="120000">
                  <a:moveTo>
                    <a:pt x="2272" y="0"/>
                  </a:moveTo>
                  <a:lnTo>
                    <a:pt x="1" y="4099"/>
                  </a:lnTo>
                  <a:lnTo>
                    <a:pt x="117727" y="119998"/>
                  </a:lnTo>
                  <a:lnTo>
                    <a:pt x="119998" y="115899"/>
                  </a:lnTo>
                  <a:lnTo>
                    <a:pt x="2272" y="0"/>
                  </a:lnTo>
                  <a:close/>
                </a:path>
              </a:pathLst>
            </a:custGeom>
            <a:solidFill>
              <a:srgbClr val="1FB2D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" name="Google Shape;424;p5"/>
            <p:cNvSpPr/>
            <p:nvPr/>
          </p:nvSpPr>
          <p:spPr>
            <a:xfrm>
              <a:off x="4881875" y="1431100"/>
              <a:ext cx="2133750" cy="2140425"/>
            </a:xfrm>
            <a:custGeom>
              <a:rect b="b" l="l" r="r" t="t"/>
              <a:pathLst>
                <a:path extrusionOk="0" h="120000" w="120000">
                  <a:moveTo>
                    <a:pt x="1702" y="0"/>
                  </a:moveTo>
                  <a:lnTo>
                    <a:pt x="1" y="2825"/>
                  </a:lnTo>
                  <a:lnTo>
                    <a:pt x="117542" y="120000"/>
                  </a:lnTo>
                  <a:lnTo>
                    <a:pt x="120000" y="115855"/>
                  </a:lnTo>
                  <a:lnTo>
                    <a:pt x="3780" y="0"/>
                  </a:lnTo>
                  <a:close/>
                </a:path>
              </a:pathLst>
            </a:custGeom>
            <a:solidFill>
              <a:srgbClr val="20B0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" name="Google Shape;425;p5"/>
            <p:cNvSpPr/>
            <p:nvPr/>
          </p:nvSpPr>
          <p:spPr>
            <a:xfrm>
              <a:off x="4928925" y="1431100"/>
              <a:ext cx="2120300" cy="2076600"/>
            </a:xfrm>
            <a:custGeom>
              <a:rect b="b" l="l" r="r" t="t"/>
              <a:pathLst>
                <a:path extrusionOk="0" h="120000" w="120000">
                  <a:moveTo>
                    <a:pt x="1" y="0"/>
                  </a:moveTo>
                  <a:lnTo>
                    <a:pt x="117717" y="119998"/>
                  </a:lnTo>
                  <a:lnTo>
                    <a:pt x="120000" y="115726"/>
                  </a:lnTo>
                  <a:lnTo>
                    <a:pt x="6657" y="0"/>
                  </a:lnTo>
                  <a:close/>
                </a:path>
              </a:pathLst>
            </a:custGeom>
            <a:solidFill>
              <a:srgbClr val="21AE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" name="Google Shape;426;p5"/>
            <p:cNvSpPr/>
            <p:nvPr/>
          </p:nvSpPr>
          <p:spPr>
            <a:xfrm>
              <a:off x="5026375" y="1431100"/>
              <a:ext cx="2059825" cy="201610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117454" y="120000"/>
                  </a:lnTo>
                  <a:lnTo>
                    <a:pt x="119998" y="115599"/>
                  </a:lnTo>
                  <a:lnTo>
                    <a:pt x="6852" y="0"/>
                  </a:lnTo>
                  <a:close/>
                </a:path>
              </a:pathLst>
            </a:custGeom>
            <a:solidFill>
              <a:srgbClr val="22AD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" name="Google Shape;427;p5"/>
            <p:cNvSpPr/>
            <p:nvPr/>
          </p:nvSpPr>
          <p:spPr>
            <a:xfrm>
              <a:off x="5123825" y="1431100"/>
              <a:ext cx="1995975" cy="1955625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117574" y="120000"/>
                  </a:lnTo>
                  <a:lnTo>
                    <a:pt x="119998" y="115463"/>
                  </a:lnTo>
                  <a:lnTo>
                    <a:pt x="7071" y="0"/>
                  </a:lnTo>
                  <a:close/>
                </a:path>
              </a:pathLst>
            </a:custGeom>
            <a:solidFill>
              <a:srgbClr val="23ABD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" name="Google Shape;428;p5"/>
            <p:cNvSpPr/>
            <p:nvPr/>
          </p:nvSpPr>
          <p:spPr>
            <a:xfrm>
              <a:off x="5221275" y="1431100"/>
              <a:ext cx="1935475" cy="1891775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117290" y="120000"/>
                  </a:lnTo>
                  <a:lnTo>
                    <a:pt x="120000" y="115310"/>
                  </a:lnTo>
                  <a:lnTo>
                    <a:pt x="7083" y="0"/>
                  </a:lnTo>
                  <a:close/>
                </a:path>
              </a:pathLst>
            </a:custGeom>
            <a:solidFill>
              <a:srgbClr val="25A9D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" name="Google Shape;429;p5"/>
            <p:cNvSpPr/>
            <p:nvPr/>
          </p:nvSpPr>
          <p:spPr>
            <a:xfrm>
              <a:off x="5318700" y="1431100"/>
              <a:ext cx="1875025" cy="1831300"/>
            </a:xfrm>
            <a:custGeom>
              <a:rect b="b" l="l" r="r" t="t"/>
              <a:pathLst>
                <a:path extrusionOk="0" h="120000" w="120000">
                  <a:moveTo>
                    <a:pt x="1" y="0"/>
                  </a:moveTo>
                  <a:lnTo>
                    <a:pt x="117203" y="119998"/>
                  </a:lnTo>
                  <a:lnTo>
                    <a:pt x="119998" y="115155"/>
                  </a:lnTo>
                  <a:lnTo>
                    <a:pt x="7313" y="0"/>
                  </a:lnTo>
                  <a:close/>
                </a:path>
              </a:pathLst>
            </a:custGeom>
            <a:solidFill>
              <a:srgbClr val="26A8D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" name="Google Shape;430;p5"/>
            <p:cNvSpPr/>
            <p:nvPr/>
          </p:nvSpPr>
          <p:spPr>
            <a:xfrm>
              <a:off x="5416150" y="1431100"/>
              <a:ext cx="1811175" cy="1770825"/>
            </a:xfrm>
            <a:custGeom>
              <a:rect b="b" l="l" r="r" t="t"/>
              <a:pathLst>
                <a:path extrusionOk="0" h="120000" w="120000">
                  <a:moveTo>
                    <a:pt x="1" y="0"/>
                  </a:moveTo>
                  <a:lnTo>
                    <a:pt x="117104" y="119998"/>
                  </a:lnTo>
                  <a:lnTo>
                    <a:pt x="119998" y="114988"/>
                  </a:lnTo>
                  <a:lnTo>
                    <a:pt x="7571" y="0"/>
                  </a:lnTo>
                  <a:close/>
                </a:path>
              </a:pathLst>
            </a:custGeom>
            <a:solidFill>
              <a:srgbClr val="27A6D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" name="Google Shape;431;p5"/>
            <p:cNvSpPr/>
            <p:nvPr/>
          </p:nvSpPr>
          <p:spPr>
            <a:xfrm>
              <a:off x="5510250" y="1431100"/>
              <a:ext cx="1754025" cy="1706975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117010" y="119998"/>
                  </a:lnTo>
                  <a:lnTo>
                    <a:pt x="120000" y="115038"/>
                  </a:lnTo>
                  <a:lnTo>
                    <a:pt x="8045" y="0"/>
                  </a:lnTo>
                  <a:close/>
                </a:path>
              </a:pathLst>
            </a:custGeom>
            <a:solidFill>
              <a:srgbClr val="28A4D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" name="Google Shape;432;p5"/>
            <p:cNvSpPr/>
            <p:nvPr/>
          </p:nvSpPr>
          <p:spPr>
            <a:xfrm>
              <a:off x="5607675" y="1431100"/>
              <a:ext cx="1690200" cy="1646500"/>
            </a:xfrm>
            <a:custGeom>
              <a:rect b="b" l="l" r="r" t="t"/>
              <a:pathLst>
                <a:path extrusionOk="0" h="120000" w="120000">
                  <a:moveTo>
                    <a:pt x="1" y="0"/>
                  </a:moveTo>
                  <a:lnTo>
                    <a:pt x="117137" y="119998"/>
                  </a:lnTo>
                  <a:lnTo>
                    <a:pt x="120000" y="114610"/>
                  </a:lnTo>
                  <a:lnTo>
                    <a:pt x="8351" y="0"/>
                  </a:lnTo>
                  <a:close/>
                </a:path>
              </a:pathLst>
            </a:custGeom>
            <a:solidFill>
              <a:srgbClr val="29A2D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" name="Google Shape;433;p5"/>
            <p:cNvSpPr/>
            <p:nvPr/>
          </p:nvSpPr>
          <p:spPr>
            <a:xfrm>
              <a:off x="5705125" y="1431100"/>
              <a:ext cx="1629725" cy="1586000"/>
            </a:xfrm>
            <a:custGeom>
              <a:rect b="b" l="l" r="r" t="t"/>
              <a:pathLst>
                <a:path extrusionOk="0" h="120000" w="120000">
                  <a:moveTo>
                    <a:pt x="1" y="0"/>
                  </a:moveTo>
                  <a:lnTo>
                    <a:pt x="116782" y="120000"/>
                  </a:lnTo>
                  <a:lnTo>
                    <a:pt x="119998" y="114406"/>
                  </a:lnTo>
                  <a:lnTo>
                    <a:pt x="8660" y="0"/>
                  </a:lnTo>
                  <a:close/>
                </a:path>
              </a:pathLst>
            </a:custGeom>
            <a:solidFill>
              <a:srgbClr val="2AA1D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" name="Google Shape;434;p5"/>
            <p:cNvSpPr/>
            <p:nvPr/>
          </p:nvSpPr>
          <p:spPr>
            <a:xfrm>
              <a:off x="5802575" y="1431100"/>
              <a:ext cx="1565875" cy="1525525"/>
            </a:xfrm>
            <a:custGeom>
              <a:rect b="b" l="l" r="r" t="t"/>
              <a:pathLst>
                <a:path extrusionOk="0" h="120000" w="120000">
                  <a:moveTo>
                    <a:pt x="1" y="0"/>
                  </a:moveTo>
                  <a:lnTo>
                    <a:pt x="116907" y="119998"/>
                  </a:lnTo>
                  <a:lnTo>
                    <a:pt x="119998" y="114184"/>
                  </a:lnTo>
                  <a:lnTo>
                    <a:pt x="9014" y="0"/>
                  </a:lnTo>
                  <a:close/>
                </a:path>
              </a:pathLst>
            </a:custGeom>
            <a:solidFill>
              <a:srgbClr val="2B9F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" name="Google Shape;435;p5"/>
            <p:cNvSpPr/>
            <p:nvPr/>
          </p:nvSpPr>
          <p:spPr>
            <a:xfrm>
              <a:off x="5900025" y="1431100"/>
              <a:ext cx="1481850" cy="1461675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118368" y="119999"/>
                  </a:lnTo>
                  <a:lnTo>
                    <a:pt x="120000" y="117241"/>
                  </a:lnTo>
                  <a:lnTo>
                    <a:pt x="113468" y="105655"/>
                  </a:lnTo>
                  <a:lnTo>
                    <a:pt x="9251" y="0"/>
                  </a:lnTo>
                  <a:close/>
                </a:path>
              </a:pathLst>
            </a:custGeom>
            <a:solidFill>
              <a:srgbClr val="2C9D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" name="Google Shape;436;p5"/>
            <p:cNvSpPr/>
            <p:nvPr/>
          </p:nvSpPr>
          <p:spPr>
            <a:xfrm>
              <a:off x="5997475" y="1431100"/>
              <a:ext cx="1307125" cy="1297025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118765" y="120000"/>
                  </a:lnTo>
                  <a:lnTo>
                    <a:pt x="119999" y="119067"/>
                  </a:lnTo>
                  <a:lnTo>
                    <a:pt x="107659" y="97927"/>
                  </a:lnTo>
                  <a:lnTo>
                    <a:pt x="10488" y="0"/>
                  </a:lnTo>
                  <a:close/>
                </a:path>
              </a:pathLst>
            </a:custGeom>
            <a:solidFill>
              <a:srgbClr val="2D9CD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" name="Google Shape;437;p5"/>
            <p:cNvSpPr/>
            <p:nvPr/>
          </p:nvSpPr>
          <p:spPr>
            <a:xfrm>
              <a:off x="6094900" y="1431100"/>
              <a:ext cx="1075300" cy="1065175"/>
            </a:xfrm>
            <a:custGeom>
              <a:rect b="b" l="l" r="r" t="t"/>
              <a:pathLst>
                <a:path extrusionOk="0" h="120000" w="120000">
                  <a:moveTo>
                    <a:pt x="2" y="0"/>
                  </a:moveTo>
                  <a:lnTo>
                    <a:pt x="118872" y="120000"/>
                  </a:lnTo>
                  <a:lnTo>
                    <a:pt x="119997" y="119242"/>
                  </a:lnTo>
                  <a:lnTo>
                    <a:pt x="105372" y="93122"/>
                  </a:lnTo>
                  <a:lnTo>
                    <a:pt x="12752" y="0"/>
                  </a:lnTo>
                  <a:close/>
                </a:path>
              </a:pathLst>
            </a:custGeom>
            <a:solidFill>
              <a:srgbClr val="2F9A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" name="Google Shape;438;p5"/>
            <p:cNvSpPr/>
            <p:nvPr/>
          </p:nvSpPr>
          <p:spPr>
            <a:xfrm>
              <a:off x="6189000" y="1431100"/>
              <a:ext cx="850150" cy="83670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118574" y="119996"/>
                  </a:lnTo>
                  <a:lnTo>
                    <a:pt x="119996" y="119031"/>
                  </a:lnTo>
                  <a:lnTo>
                    <a:pt x="101025" y="85779"/>
                  </a:lnTo>
                  <a:lnTo>
                    <a:pt x="16602" y="0"/>
                  </a:lnTo>
                  <a:close/>
                </a:path>
              </a:pathLst>
            </a:custGeom>
            <a:solidFill>
              <a:srgbClr val="3098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" name="Google Shape;439;p5"/>
            <p:cNvSpPr/>
            <p:nvPr/>
          </p:nvSpPr>
          <p:spPr>
            <a:xfrm>
              <a:off x="6286450" y="1431100"/>
              <a:ext cx="618300" cy="60820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118039" y="120000"/>
                  </a:lnTo>
                  <a:lnTo>
                    <a:pt x="119995" y="118007"/>
                  </a:lnTo>
                  <a:lnTo>
                    <a:pt x="94560" y="72928"/>
                  </a:lnTo>
                  <a:lnTo>
                    <a:pt x="22823" y="0"/>
                  </a:lnTo>
                  <a:close/>
                </a:path>
              </a:pathLst>
            </a:custGeom>
            <a:solidFill>
              <a:srgbClr val="3196E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" name="Google Shape;440;p5"/>
            <p:cNvSpPr/>
            <p:nvPr/>
          </p:nvSpPr>
          <p:spPr>
            <a:xfrm>
              <a:off x="6383900" y="1431100"/>
              <a:ext cx="389800" cy="37635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116890" y="120000"/>
                  </a:lnTo>
                  <a:lnTo>
                    <a:pt x="119992" y="117855"/>
                  </a:lnTo>
                  <a:lnTo>
                    <a:pt x="78617" y="44998"/>
                  </a:lnTo>
                  <a:lnTo>
                    <a:pt x="36203" y="0"/>
                  </a:lnTo>
                  <a:close/>
                </a:path>
              </a:pathLst>
            </a:custGeom>
            <a:solidFill>
              <a:srgbClr val="3295E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" name="Google Shape;441;p5"/>
            <p:cNvSpPr/>
            <p:nvPr/>
          </p:nvSpPr>
          <p:spPr>
            <a:xfrm>
              <a:off x="6481325" y="1431100"/>
              <a:ext cx="157950" cy="147850"/>
            </a:xfrm>
            <a:custGeom>
              <a:rect b="b" l="l" r="r" t="t"/>
              <a:pathLst>
                <a:path extrusionOk="0" h="120000" w="120000">
                  <a:moveTo>
                    <a:pt x="18" y="0"/>
                  </a:moveTo>
                  <a:lnTo>
                    <a:pt x="112345" y="119999"/>
                  </a:lnTo>
                  <a:lnTo>
                    <a:pt x="120000" y="114541"/>
                  </a:lnTo>
                  <a:lnTo>
                    <a:pt x="58727" y="0"/>
                  </a:lnTo>
                  <a:close/>
                </a:path>
              </a:pathLst>
            </a:custGeom>
            <a:solidFill>
              <a:srgbClr val="3393E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42" name="Google Shape;442;p5"/>
          <p:cNvSpPr/>
          <p:nvPr/>
        </p:nvSpPr>
        <p:spPr>
          <a:xfrm flipH="1" rot="10800000">
            <a:off x="66674" y="3135425"/>
            <a:ext cx="819899" cy="710099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9525">
            <a:solidFill>
              <a:srgbClr val="19BBD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3" name="Google Shape;443;p5"/>
          <p:cNvSpPr/>
          <p:nvPr/>
        </p:nvSpPr>
        <p:spPr>
          <a:xfrm flipH="1" rot="10800000">
            <a:off x="828674" y="3516549"/>
            <a:ext cx="428700" cy="3711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18476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4" name="Google Shape;444;p5"/>
          <p:cNvSpPr/>
          <p:nvPr/>
        </p:nvSpPr>
        <p:spPr>
          <a:xfrm flipH="1" rot="10800000">
            <a:off x="761999" y="877950"/>
            <a:ext cx="819899" cy="710099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76200">
            <a:solidFill>
              <a:srgbClr val="184769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5" name="Google Shape;445;p5"/>
          <p:cNvSpPr/>
          <p:nvPr/>
        </p:nvSpPr>
        <p:spPr>
          <a:xfrm flipH="1" rot="10800000">
            <a:off x="793851" y="4692801"/>
            <a:ext cx="517499" cy="447899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00E1C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46" name="Google Shape;446;p5"/>
          <p:cNvGrpSpPr/>
          <p:nvPr/>
        </p:nvGrpSpPr>
        <p:grpSpPr>
          <a:xfrm>
            <a:off x="996358" y="1070667"/>
            <a:ext cx="351203" cy="324660"/>
            <a:chOff x="5975075" y="2327500"/>
            <a:chExt cx="420100" cy="388350"/>
          </a:xfrm>
        </p:grpSpPr>
        <p:sp>
          <p:nvSpPr>
            <p:cNvPr id="447" name="Google Shape;447;p5"/>
            <p:cNvSpPr/>
            <p:nvPr/>
          </p:nvSpPr>
          <p:spPr>
            <a:xfrm>
              <a:off x="5975075" y="2474650"/>
              <a:ext cx="98325" cy="220450"/>
            </a:xfrm>
            <a:custGeom>
              <a:rect b="b" l="l" r="r" t="t"/>
              <a:pathLst>
                <a:path extrusionOk="0" h="120000" w="120000">
                  <a:moveTo>
                    <a:pt x="73775" y="13635"/>
                  </a:moveTo>
                  <a:lnTo>
                    <a:pt x="78260" y="13975"/>
                  </a:lnTo>
                  <a:lnTo>
                    <a:pt x="81983" y="14629"/>
                  </a:lnTo>
                  <a:lnTo>
                    <a:pt x="85705" y="15295"/>
                  </a:lnTo>
                  <a:lnTo>
                    <a:pt x="88695" y="16629"/>
                  </a:lnTo>
                  <a:lnTo>
                    <a:pt x="91685" y="17963"/>
                  </a:lnTo>
                  <a:lnTo>
                    <a:pt x="93913" y="19623"/>
                  </a:lnTo>
                  <a:lnTo>
                    <a:pt x="94645" y="21283"/>
                  </a:lnTo>
                  <a:lnTo>
                    <a:pt x="95408" y="23270"/>
                  </a:lnTo>
                  <a:lnTo>
                    <a:pt x="94645" y="25271"/>
                  </a:lnTo>
                  <a:lnTo>
                    <a:pt x="93913" y="26931"/>
                  </a:lnTo>
                  <a:lnTo>
                    <a:pt x="91685" y="28591"/>
                  </a:lnTo>
                  <a:lnTo>
                    <a:pt x="88695" y="30251"/>
                  </a:lnTo>
                  <a:lnTo>
                    <a:pt x="85705" y="31258"/>
                  </a:lnTo>
                  <a:lnTo>
                    <a:pt x="81983" y="32252"/>
                  </a:lnTo>
                  <a:lnTo>
                    <a:pt x="78260" y="32578"/>
                  </a:lnTo>
                  <a:lnTo>
                    <a:pt x="73775" y="32919"/>
                  </a:lnTo>
                  <a:lnTo>
                    <a:pt x="69321" y="32578"/>
                  </a:lnTo>
                  <a:lnTo>
                    <a:pt x="65598" y="32252"/>
                  </a:lnTo>
                  <a:lnTo>
                    <a:pt x="61876" y="31258"/>
                  </a:lnTo>
                  <a:lnTo>
                    <a:pt x="58886" y="30251"/>
                  </a:lnTo>
                  <a:lnTo>
                    <a:pt x="55896" y="28591"/>
                  </a:lnTo>
                  <a:lnTo>
                    <a:pt x="53668" y="26931"/>
                  </a:lnTo>
                  <a:lnTo>
                    <a:pt x="52936" y="25271"/>
                  </a:lnTo>
                  <a:lnTo>
                    <a:pt x="52173" y="23270"/>
                  </a:lnTo>
                  <a:lnTo>
                    <a:pt x="52936" y="21283"/>
                  </a:lnTo>
                  <a:lnTo>
                    <a:pt x="53668" y="19623"/>
                  </a:lnTo>
                  <a:lnTo>
                    <a:pt x="55896" y="17963"/>
                  </a:lnTo>
                  <a:lnTo>
                    <a:pt x="58886" y="16629"/>
                  </a:lnTo>
                  <a:lnTo>
                    <a:pt x="61876" y="15295"/>
                  </a:lnTo>
                  <a:lnTo>
                    <a:pt x="65598" y="14629"/>
                  </a:lnTo>
                  <a:lnTo>
                    <a:pt x="69321" y="13975"/>
                  </a:lnTo>
                  <a:lnTo>
                    <a:pt x="73775" y="13635"/>
                  </a:lnTo>
                  <a:close/>
                  <a:moveTo>
                    <a:pt x="30" y="13"/>
                  </a:moveTo>
                  <a:lnTo>
                    <a:pt x="30" y="119986"/>
                  </a:lnTo>
                  <a:lnTo>
                    <a:pt x="120000" y="119986"/>
                  </a:lnTo>
                  <a:lnTo>
                    <a:pt x="120000" y="13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" name="Google Shape;448;p5"/>
            <p:cNvSpPr/>
            <p:nvPr/>
          </p:nvSpPr>
          <p:spPr>
            <a:xfrm>
              <a:off x="6088025" y="2327500"/>
              <a:ext cx="307150" cy="388350"/>
            </a:xfrm>
            <a:custGeom>
              <a:rect b="b" l="l" r="r" t="t"/>
              <a:pathLst>
                <a:path extrusionOk="0" h="120000" w="120000">
                  <a:moveTo>
                    <a:pt x="61787" y="7"/>
                  </a:moveTo>
                  <a:lnTo>
                    <a:pt x="58212" y="193"/>
                  </a:lnTo>
                  <a:lnTo>
                    <a:pt x="55829" y="571"/>
                  </a:lnTo>
                  <a:lnTo>
                    <a:pt x="53915" y="1135"/>
                  </a:lnTo>
                  <a:lnTo>
                    <a:pt x="52489" y="1707"/>
                  </a:lnTo>
                  <a:lnTo>
                    <a:pt x="48670" y="11324"/>
                  </a:lnTo>
                  <a:lnTo>
                    <a:pt x="46765" y="15666"/>
                  </a:lnTo>
                  <a:lnTo>
                    <a:pt x="44851" y="19629"/>
                  </a:lnTo>
                  <a:lnTo>
                    <a:pt x="42946" y="23213"/>
                  </a:lnTo>
                  <a:lnTo>
                    <a:pt x="41041" y="26234"/>
                  </a:lnTo>
                  <a:lnTo>
                    <a:pt x="39371" y="28497"/>
                  </a:lnTo>
                  <a:lnTo>
                    <a:pt x="37935" y="30382"/>
                  </a:lnTo>
                  <a:lnTo>
                    <a:pt x="35787" y="32081"/>
                  </a:lnTo>
                  <a:lnTo>
                    <a:pt x="32446" y="34723"/>
                  </a:lnTo>
                  <a:lnTo>
                    <a:pt x="24574" y="40571"/>
                  </a:lnTo>
                  <a:lnTo>
                    <a:pt x="14084" y="48118"/>
                  </a:lnTo>
                  <a:lnTo>
                    <a:pt x="9" y="48118"/>
                  </a:lnTo>
                  <a:lnTo>
                    <a:pt x="9" y="103769"/>
                  </a:lnTo>
                  <a:lnTo>
                    <a:pt x="14797" y="103769"/>
                  </a:lnTo>
                  <a:lnTo>
                    <a:pt x="19573" y="105662"/>
                  </a:lnTo>
                  <a:lnTo>
                    <a:pt x="26244" y="107925"/>
                  </a:lnTo>
                  <a:lnTo>
                    <a:pt x="34839" y="110567"/>
                  </a:lnTo>
                  <a:lnTo>
                    <a:pt x="44382" y="113395"/>
                  </a:lnTo>
                  <a:lnTo>
                    <a:pt x="54637" y="115851"/>
                  </a:lnTo>
                  <a:lnTo>
                    <a:pt x="59882" y="116979"/>
                  </a:lnTo>
                  <a:lnTo>
                    <a:pt x="65127" y="117921"/>
                  </a:lnTo>
                  <a:lnTo>
                    <a:pt x="70138" y="118864"/>
                  </a:lnTo>
                  <a:lnTo>
                    <a:pt x="75148" y="119436"/>
                  </a:lnTo>
                  <a:lnTo>
                    <a:pt x="79680" y="119806"/>
                  </a:lnTo>
                  <a:lnTo>
                    <a:pt x="84212" y="120000"/>
                  </a:lnTo>
                  <a:lnTo>
                    <a:pt x="91850" y="120000"/>
                  </a:lnTo>
                  <a:lnTo>
                    <a:pt x="95904" y="119806"/>
                  </a:lnTo>
                  <a:lnTo>
                    <a:pt x="99723" y="119436"/>
                  </a:lnTo>
                  <a:lnTo>
                    <a:pt x="103063" y="118679"/>
                  </a:lnTo>
                  <a:lnTo>
                    <a:pt x="104733" y="118300"/>
                  </a:lnTo>
                  <a:lnTo>
                    <a:pt x="105925" y="117921"/>
                  </a:lnTo>
                  <a:lnTo>
                    <a:pt x="107117" y="117358"/>
                  </a:lnTo>
                  <a:lnTo>
                    <a:pt x="108064" y="116601"/>
                  </a:lnTo>
                  <a:lnTo>
                    <a:pt x="108543" y="115851"/>
                  </a:lnTo>
                  <a:lnTo>
                    <a:pt x="109021" y="114901"/>
                  </a:lnTo>
                  <a:lnTo>
                    <a:pt x="109734" y="109432"/>
                  </a:lnTo>
                  <a:lnTo>
                    <a:pt x="109500" y="108111"/>
                  </a:lnTo>
                  <a:lnTo>
                    <a:pt x="109021" y="106983"/>
                  </a:lnTo>
                  <a:lnTo>
                    <a:pt x="108064" y="105847"/>
                  </a:lnTo>
                  <a:lnTo>
                    <a:pt x="106638" y="104905"/>
                  </a:lnTo>
                  <a:lnTo>
                    <a:pt x="107830" y="104719"/>
                  </a:lnTo>
                  <a:lnTo>
                    <a:pt x="109021" y="104341"/>
                  </a:lnTo>
                  <a:lnTo>
                    <a:pt x="110213" y="103962"/>
                  </a:lnTo>
                  <a:lnTo>
                    <a:pt x="111170" y="103205"/>
                  </a:lnTo>
                  <a:lnTo>
                    <a:pt x="111883" y="102456"/>
                  </a:lnTo>
                  <a:lnTo>
                    <a:pt x="112596" y="101506"/>
                  </a:lnTo>
                  <a:lnTo>
                    <a:pt x="113075" y="100378"/>
                  </a:lnTo>
                  <a:lnTo>
                    <a:pt x="113319" y="99436"/>
                  </a:lnTo>
                  <a:lnTo>
                    <a:pt x="114032" y="92645"/>
                  </a:lnTo>
                  <a:lnTo>
                    <a:pt x="114032" y="91695"/>
                  </a:lnTo>
                  <a:lnTo>
                    <a:pt x="114032" y="90946"/>
                  </a:lnTo>
                  <a:lnTo>
                    <a:pt x="113797" y="90003"/>
                  </a:lnTo>
                  <a:lnTo>
                    <a:pt x="113319" y="89246"/>
                  </a:lnTo>
                  <a:lnTo>
                    <a:pt x="112127" y="87925"/>
                  </a:lnTo>
                  <a:lnTo>
                    <a:pt x="111404" y="87361"/>
                  </a:lnTo>
                  <a:lnTo>
                    <a:pt x="110691" y="86790"/>
                  </a:lnTo>
                  <a:lnTo>
                    <a:pt x="111883" y="86604"/>
                  </a:lnTo>
                  <a:lnTo>
                    <a:pt x="112840" y="86226"/>
                  </a:lnTo>
                  <a:lnTo>
                    <a:pt x="113797" y="85662"/>
                  </a:lnTo>
                  <a:lnTo>
                    <a:pt x="114745" y="84905"/>
                  </a:lnTo>
                  <a:lnTo>
                    <a:pt x="115468" y="84148"/>
                  </a:lnTo>
                  <a:lnTo>
                    <a:pt x="115936" y="83398"/>
                  </a:lnTo>
                  <a:lnTo>
                    <a:pt x="116415" y="82456"/>
                  </a:lnTo>
                  <a:lnTo>
                    <a:pt x="116659" y="81320"/>
                  </a:lnTo>
                  <a:lnTo>
                    <a:pt x="117372" y="74716"/>
                  </a:lnTo>
                  <a:lnTo>
                    <a:pt x="117372" y="73773"/>
                  </a:lnTo>
                  <a:lnTo>
                    <a:pt x="117372" y="72831"/>
                  </a:lnTo>
                  <a:lnTo>
                    <a:pt x="117138" y="71888"/>
                  </a:lnTo>
                  <a:lnTo>
                    <a:pt x="116659" y="71131"/>
                  </a:lnTo>
                  <a:lnTo>
                    <a:pt x="116181" y="70382"/>
                  </a:lnTo>
                  <a:lnTo>
                    <a:pt x="115468" y="69810"/>
                  </a:lnTo>
                  <a:lnTo>
                    <a:pt x="114745" y="69246"/>
                  </a:lnTo>
                  <a:lnTo>
                    <a:pt x="113797" y="68682"/>
                  </a:lnTo>
                  <a:lnTo>
                    <a:pt x="114745" y="68489"/>
                  </a:lnTo>
                  <a:lnTo>
                    <a:pt x="115702" y="67925"/>
                  </a:lnTo>
                  <a:lnTo>
                    <a:pt x="116659" y="67361"/>
                  </a:lnTo>
                  <a:lnTo>
                    <a:pt x="117372" y="66797"/>
                  </a:lnTo>
                  <a:lnTo>
                    <a:pt x="118085" y="66040"/>
                  </a:lnTo>
                  <a:lnTo>
                    <a:pt x="118564" y="65283"/>
                  </a:lnTo>
                  <a:lnTo>
                    <a:pt x="118798" y="64341"/>
                  </a:lnTo>
                  <a:lnTo>
                    <a:pt x="119042" y="63398"/>
                  </a:lnTo>
                  <a:lnTo>
                    <a:pt x="119999" y="56608"/>
                  </a:lnTo>
                  <a:lnTo>
                    <a:pt x="119755" y="55666"/>
                  </a:lnTo>
                  <a:lnTo>
                    <a:pt x="119521" y="54716"/>
                  </a:lnTo>
                  <a:lnTo>
                    <a:pt x="119042" y="53966"/>
                  </a:lnTo>
                  <a:lnTo>
                    <a:pt x="118564" y="53209"/>
                  </a:lnTo>
                  <a:lnTo>
                    <a:pt x="117851" y="52452"/>
                  </a:lnTo>
                  <a:lnTo>
                    <a:pt x="116894" y="51888"/>
                  </a:lnTo>
                  <a:lnTo>
                    <a:pt x="114745" y="50760"/>
                  </a:lnTo>
                  <a:lnTo>
                    <a:pt x="112362" y="49810"/>
                  </a:lnTo>
                  <a:lnTo>
                    <a:pt x="109500" y="49061"/>
                  </a:lnTo>
                  <a:lnTo>
                    <a:pt x="106394" y="48497"/>
                  </a:lnTo>
                  <a:lnTo>
                    <a:pt x="103298" y="48118"/>
                  </a:lnTo>
                  <a:lnTo>
                    <a:pt x="96617" y="47361"/>
                  </a:lnTo>
                  <a:lnTo>
                    <a:pt x="86361" y="46604"/>
                  </a:lnTo>
                  <a:lnTo>
                    <a:pt x="74191" y="46040"/>
                  </a:lnTo>
                  <a:lnTo>
                    <a:pt x="61787" y="45477"/>
                  </a:lnTo>
                  <a:lnTo>
                    <a:pt x="63457" y="43213"/>
                  </a:lnTo>
                  <a:lnTo>
                    <a:pt x="64893" y="40571"/>
                  </a:lnTo>
                  <a:lnTo>
                    <a:pt x="66319" y="37736"/>
                  </a:lnTo>
                  <a:lnTo>
                    <a:pt x="67276" y="34723"/>
                  </a:lnTo>
                  <a:lnTo>
                    <a:pt x="68233" y="31703"/>
                  </a:lnTo>
                  <a:lnTo>
                    <a:pt x="69181" y="28497"/>
                  </a:lnTo>
                  <a:lnTo>
                    <a:pt x="70138" y="22271"/>
                  </a:lnTo>
                  <a:lnTo>
                    <a:pt x="70851" y="16608"/>
                  </a:lnTo>
                  <a:lnTo>
                    <a:pt x="71329" y="11888"/>
                  </a:lnTo>
                  <a:lnTo>
                    <a:pt x="71329" y="7555"/>
                  </a:lnTo>
                  <a:lnTo>
                    <a:pt x="71329" y="6234"/>
                  </a:lnTo>
                  <a:lnTo>
                    <a:pt x="70616" y="4719"/>
                  </a:lnTo>
                  <a:lnTo>
                    <a:pt x="69903" y="3592"/>
                  </a:lnTo>
                  <a:lnTo>
                    <a:pt x="68712" y="2456"/>
                  </a:lnTo>
                  <a:lnTo>
                    <a:pt x="67276" y="1328"/>
                  </a:lnTo>
                  <a:lnTo>
                    <a:pt x="65606" y="757"/>
                  </a:lnTo>
                  <a:lnTo>
                    <a:pt x="63701" y="193"/>
                  </a:lnTo>
                  <a:lnTo>
                    <a:pt x="61787" y="7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49" name="Google Shape;449;p5"/>
          <p:cNvSpPr/>
          <p:nvPr/>
        </p:nvSpPr>
        <p:spPr>
          <a:xfrm>
            <a:off x="393600" y="3346626"/>
            <a:ext cx="166061" cy="287704"/>
          </a:xfrm>
          <a:custGeom>
            <a:rect b="b" l="l" r="r" t="t"/>
            <a:pathLst>
              <a:path extrusionOk="0" h="120000" w="120000">
                <a:moveTo>
                  <a:pt x="63700" y="5700"/>
                </a:moveTo>
                <a:lnTo>
                  <a:pt x="64933" y="5846"/>
                </a:lnTo>
                <a:lnTo>
                  <a:pt x="65681" y="6272"/>
                </a:lnTo>
                <a:lnTo>
                  <a:pt x="66419" y="6698"/>
                </a:lnTo>
                <a:lnTo>
                  <a:pt x="66662" y="7410"/>
                </a:lnTo>
                <a:lnTo>
                  <a:pt x="66419" y="7982"/>
                </a:lnTo>
                <a:lnTo>
                  <a:pt x="65681" y="8554"/>
                </a:lnTo>
                <a:lnTo>
                  <a:pt x="64933" y="8840"/>
                </a:lnTo>
                <a:lnTo>
                  <a:pt x="63700" y="8980"/>
                </a:lnTo>
                <a:lnTo>
                  <a:pt x="56299" y="8980"/>
                </a:lnTo>
                <a:lnTo>
                  <a:pt x="55056" y="8840"/>
                </a:lnTo>
                <a:lnTo>
                  <a:pt x="54318" y="8554"/>
                </a:lnTo>
                <a:lnTo>
                  <a:pt x="53580" y="7982"/>
                </a:lnTo>
                <a:lnTo>
                  <a:pt x="53337" y="7410"/>
                </a:lnTo>
                <a:lnTo>
                  <a:pt x="53580" y="6698"/>
                </a:lnTo>
                <a:lnTo>
                  <a:pt x="54318" y="6272"/>
                </a:lnTo>
                <a:lnTo>
                  <a:pt x="55056" y="5846"/>
                </a:lnTo>
                <a:lnTo>
                  <a:pt x="56299" y="5700"/>
                </a:lnTo>
                <a:close/>
                <a:moveTo>
                  <a:pt x="106908" y="14967"/>
                </a:moveTo>
                <a:lnTo>
                  <a:pt x="106908" y="97482"/>
                </a:lnTo>
                <a:lnTo>
                  <a:pt x="13091" y="97482"/>
                </a:lnTo>
                <a:lnTo>
                  <a:pt x="13091" y="14967"/>
                </a:lnTo>
                <a:close/>
                <a:moveTo>
                  <a:pt x="60000" y="103749"/>
                </a:moveTo>
                <a:lnTo>
                  <a:pt x="61728" y="103894"/>
                </a:lnTo>
                <a:lnTo>
                  <a:pt x="63457" y="104180"/>
                </a:lnTo>
                <a:lnTo>
                  <a:pt x="64933" y="104606"/>
                </a:lnTo>
                <a:lnTo>
                  <a:pt x="66166" y="105178"/>
                </a:lnTo>
                <a:lnTo>
                  <a:pt x="67157" y="105890"/>
                </a:lnTo>
                <a:lnTo>
                  <a:pt x="67895" y="106742"/>
                </a:lnTo>
                <a:lnTo>
                  <a:pt x="68390" y="107740"/>
                </a:lnTo>
                <a:lnTo>
                  <a:pt x="68643" y="108738"/>
                </a:lnTo>
                <a:lnTo>
                  <a:pt x="68390" y="109735"/>
                </a:lnTo>
                <a:lnTo>
                  <a:pt x="67895" y="110733"/>
                </a:lnTo>
                <a:lnTo>
                  <a:pt x="67157" y="111591"/>
                </a:lnTo>
                <a:lnTo>
                  <a:pt x="66166" y="112303"/>
                </a:lnTo>
                <a:lnTo>
                  <a:pt x="64933" y="112869"/>
                </a:lnTo>
                <a:lnTo>
                  <a:pt x="63457" y="113301"/>
                </a:lnTo>
                <a:lnTo>
                  <a:pt x="61728" y="113581"/>
                </a:lnTo>
                <a:lnTo>
                  <a:pt x="60000" y="113727"/>
                </a:lnTo>
                <a:lnTo>
                  <a:pt x="58271" y="113581"/>
                </a:lnTo>
                <a:lnTo>
                  <a:pt x="56542" y="113301"/>
                </a:lnTo>
                <a:lnTo>
                  <a:pt x="55056" y="112869"/>
                </a:lnTo>
                <a:lnTo>
                  <a:pt x="53823" y="112303"/>
                </a:lnTo>
                <a:lnTo>
                  <a:pt x="52842" y="111591"/>
                </a:lnTo>
                <a:lnTo>
                  <a:pt x="52094" y="110733"/>
                </a:lnTo>
                <a:lnTo>
                  <a:pt x="51609" y="109735"/>
                </a:lnTo>
                <a:lnTo>
                  <a:pt x="51356" y="108738"/>
                </a:lnTo>
                <a:lnTo>
                  <a:pt x="51609" y="107740"/>
                </a:lnTo>
                <a:lnTo>
                  <a:pt x="52094" y="106742"/>
                </a:lnTo>
                <a:lnTo>
                  <a:pt x="52842" y="105890"/>
                </a:lnTo>
                <a:lnTo>
                  <a:pt x="53823" y="105178"/>
                </a:lnTo>
                <a:lnTo>
                  <a:pt x="55056" y="104606"/>
                </a:lnTo>
                <a:lnTo>
                  <a:pt x="56542" y="104180"/>
                </a:lnTo>
                <a:lnTo>
                  <a:pt x="58271" y="103894"/>
                </a:lnTo>
                <a:lnTo>
                  <a:pt x="60000" y="103749"/>
                </a:lnTo>
                <a:close/>
                <a:moveTo>
                  <a:pt x="13091" y="0"/>
                </a:moveTo>
                <a:lnTo>
                  <a:pt x="10372" y="145"/>
                </a:lnTo>
                <a:lnTo>
                  <a:pt x="7905" y="571"/>
                </a:lnTo>
                <a:lnTo>
                  <a:pt x="5681" y="1283"/>
                </a:lnTo>
                <a:lnTo>
                  <a:pt x="3700" y="2141"/>
                </a:lnTo>
                <a:lnTo>
                  <a:pt x="2224" y="3279"/>
                </a:lnTo>
                <a:lnTo>
                  <a:pt x="990" y="4563"/>
                </a:lnTo>
                <a:lnTo>
                  <a:pt x="252" y="5986"/>
                </a:lnTo>
                <a:lnTo>
                  <a:pt x="0" y="7556"/>
                </a:lnTo>
                <a:lnTo>
                  <a:pt x="0" y="112443"/>
                </a:lnTo>
                <a:lnTo>
                  <a:pt x="252" y="114013"/>
                </a:lnTo>
                <a:lnTo>
                  <a:pt x="990" y="115436"/>
                </a:lnTo>
                <a:lnTo>
                  <a:pt x="2224" y="116720"/>
                </a:lnTo>
                <a:lnTo>
                  <a:pt x="3700" y="117858"/>
                </a:lnTo>
                <a:lnTo>
                  <a:pt x="5681" y="118716"/>
                </a:lnTo>
                <a:lnTo>
                  <a:pt x="7905" y="119428"/>
                </a:lnTo>
                <a:lnTo>
                  <a:pt x="10372" y="119854"/>
                </a:lnTo>
                <a:lnTo>
                  <a:pt x="13091" y="120000"/>
                </a:lnTo>
                <a:lnTo>
                  <a:pt x="106908" y="120000"/>
                </a:lnTo>
                <a:lnTo>
                  <a:pt x="109627" y="119854"/>
                </a:lnTo>
                <a:lnTo>
                  <a:pt x="112094" y="119428"/>
                </a:lnTo>
                <a:lnTo>
                  <a:pt x="114318" y="118716"/>
                </a:lnTo>
                <a:lnTo>
                  <a:pt x="116289" y="117858"/>
                </a:lnTo>
                <a:lnTo>
                  <a:pt x="117775" y="116720"/>
                </a:lnTo>
                <a:lnTo>
                  <a:pt x="119009" y="115436"/>
                </a:lnTo>
                <a:lnTo>
                  <a:pt x="119747" y="114013"/>
                </a:lnTo>
                <a:lnTo>
                  <a:pt x="120000" y="112443"/>
                </a:lnTo>
                <a:lnTo>
                  <a:pt x="120000" y="7556"/>
                </a:lnTo>
                <a:lnTo>
                  <a:pt x="119747" y="5986"/>
                </a:lnTo>
                <a:lnTo>
                  <a:pt x="119009" y="4563"/>
                </a:lnTo>
                <a:lnTo>
                  <a:pt x="117775" y="3279"/>
                </a:lnTo>
                <a:lnTo>
                  <a:pt x="116289" y="2141"/>
                </a:lnTo>
                <a:lnTo>
                  <a:pt x="114318" y="1283"/>
                </a:lnTo>
                <a:lnTo>
                  <a:pt x="112094" y="571"/>
                </a:lnTo>
                <a:lnTo>
                  <a:pt x="109627" y="145"/>
                </a:lnTo>
                <a:lnTo>
                  <a:pt x="106908" y="0"/>
                </a:lnTo>
                <a:close/>
              </a:path>
            </a:pathLst>
          </a:custGeom>
          <a:solidFill>
            <a:srgbClr val="19BBD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50" name="Google Shape;450;p5"/>
          <p:cNvGrpSpPr/>
          <p:nvPr/>
        </p:nvGrpSpPr>
        <p:grpSpPr>
          <a:xfrm>
            <a:off x="305253" y="553855"/>
            <a:ext cx="247468" cy="392302"/>
            <a:chOff x="6718575" y="2318625"/>
            <a:chExt cx="256950" cy="407375"/>
          </a:xfrm>
        </p:grpSpPr>
        <p:sp>
          <p:nvSpPr>
            <p:cNvPr id="451" name="Google Shape;451;p5"/>
            <p:cNvSpPr/>
            <p:nvPr/>
          </p:nvSpPr>
          <p:spPr>
            <a:xfrm>
              <a:off x="6795900" y="2673600"/>
              <a:ext cx="102300" cy="22550"/>
            </a:xfrm>
            <a:custGeom>
              <a:rect b="b" l="l" r="r" t="t"/>
              <a:pathLst>
                <a:path extrusionOk="0" fill="none" h="120000" w="120000">
                  <a:moveTo>
                    <a:pt x="120000" y="120000"/>
                  </a:moveTo>
                  <a:lnTo>
                    <a:pt x="120000" y="133"/>
                  </a:lnTo>
                  <a:lnTo>
                    <a:pt x="0" y="133"/>
                  </a:lnTo>
                  <a:lnTo>
                    <a:pt x="0" y="120000"/>
                  </a:lnTo>
                  <a:lnTo>
                    <a:pt x="120000" y="120000"/>
                  </a:lnTo>
                  <a:close/>
                </a:path>
              </a:pathLst>
            </a:custGeom>
            <a:noFill/>
            <a:ln cap="rnd" cmpd="sng" w="12175">
              <a:solidFill>
                <a:srgbClr val="19BBD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" name="Google Shape;452;p5"/>
            <p:cNvSpPr/>
            <p:nvPr/>
          </p:nvSpPr>
          <p:spPr>
            <a:xfrm>
              <a:off x="6795900" y="2650475"/>
              <a:ext cx="102300" cy="22550"/>
            </a:xfrm>
            <a:custGeom>
              <a:rect b="b" l="l" r="r" t="t"/>
              <a:pathLst>
                <a:path extrusionOk="0" fill="none" h="120000" w="120000">
                  <a:moveTo>
                    <a:pt x="120000" y="119866"/>
                  </a:moveTo>
                  <a:lnTo>
                    <a:pt x="120000" y="0"/>
                  </a:lnTo>
                  <a:lnTo>
                    <a:pt x="0" y="0"/>
                  </a:lnTo>
                  <a:lnTo>
                    <a:pt x="0" y="119866"/>
                  </a:lnTo>
                  <a:lnTo>
                    <a:pt x="120000" y="119866"/>
                  </a:lnTo>
                  <a:close/>
                </a:path>
              </a:pathLst>
            </a:custGeom>
            <a:noFill/>
            <a:ln cap="rnd" cmpd="sng" w="12175">
              <a:solidFill>
                <a:srgbClr val="19BBD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" name="Google Shape;453;p5"/>
            <p:cNvSpPr/>
            <p:nvPr/>
          </p:nvSpPr>
          <p:spPr>
            <a:xfrm>
              <a:off x="6795900" y="2696125"/>
              <a:ext cx="102300" cy="29875"/>
            </a:xfrm>
            <a:custGeom>
              <a:rect b="b" l="l" r="r" t="t"/>
              <a:pathLst>
                <a:path extrusionOk="0" fill="none" h="120000" w="120000">
                  <a:moveTo>
                    <a:pt x="0" y="100"/>
                  </a:moveTo>
                  <a:lnTo>
                    <a:pt x="0" y="17171"/>
                  </a:lnTo>
                  <a:lnTo>
                    <a:pt x="0" y="17171"/>
                  </a:lnTo>
                  <a:lnTo>
                    <a:pt x="703" y="31933"/>
                  </a:lnTo>
                  <a:lnTo>
                    <a:pt x="2873" y="46594"/>
                  </a:lnTo>
                  <a:lnTo>
                    <a:pt x="5718" y="58744"/>
                  </a:lnTo>
                  <a:lnTo>
                    <a:pt x="10000" y="66175"/>
                  </a:lnTo>
                  <a:lnTo>
                    <a:pt x="54985" y="117489"/>
                  </a:lnTo>
                  <a:lnTo>
                    <a:pt x="54985" y="117489"/>
                  </a:lnTo>
                  <a:lnTo>
                    <a:pt x="60000" y="119899"/>
                  </a:lnTo>
                  <a:lnTo>
                    <a:pt x="60000" y="119899"/>
                  </a:lnTo>
                  <a:lnTo>
                    <a:pt x="64985" y="117489"/>
                  </a:lnTo>
                  <a:lnTo>
                    <a:pt x="110000" y="66175"/>
                  </a:lnTo>
                  <a:lnTo>
                    <a:pt x="110000" y="66175"/>
                  </a:lnTo>
                  <a:lnTo>
                    <a:pt x="114281" y="58744"/>
                  </a:lnTo>
                  <a:lnTo>
                    <a:pt x="117126" y="46594"/>
                  </a:lnTo>
                  <a:lnTo>
                    <a:pt x="119266" y="31933"/>
                  </a:lnTo>
                  <a:lnTo>
                    <a:pt x="120000" y="17171"/>
                  </a:lnTo>
                  <a:lnTo>
                    <a:pt x="120000" y="100"/>
                  </a:lnTo>
                  <a:lnTo>
                    <a:pt x="0" y="100"/>
                  </a:lnTo>
                  <a:close/>
                </a:path>
              </a:pathLst>
            </a:custGeom>
            <a:noFill/>
            <a:ln cap="rnd" cmpd="sng" w="12175">
              <a:solidFill>
                <a:srgbClr val="19BBD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4" name="Google Shape;454;p5"/>
            <p:cNvSpPr/>
            <p:nvPr/>
          </p:nvSpPr>
          <p:spPr>
            <a:xfrm>
              <a:off x="6784925" y="2459275"/>
              <a:ext cx="35350" cy="166875"/>
            </a:xfrm>
            <a:custGeom>
              <a:rect b="b" l="l" r="r" t="t"/>
              <a:pathLst>
                <a:path extrusionOk="0" fill="none" h="120000" w="120000">
                  <a:moveTo>
                    <a:pt x="119915" y="119982"/>
                  </a:moveTo>
                  <a:lnTo>
                    <a:pt x="119915" y="119982"/>
                  </a:lnTo>
                  <a:lnTo>
                    <a:pt x="49646" y="51235"/>
                  </a:lnTo>
                  <a:lnTo>
                    <a:pt x="84" y="17"/>
                  </a:lnTo>
                </a:path>
              </a:pathLst>
            </a:custGeom>
            <a:noFill/>
            <a:ln cap="rnd" cmpd="sng" w="12175">
              <a:solidFill>
                <a:srgbClr val="19BBD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5" name="Google Shape;455;p5"/>
            <p:cNvSpPr/>
            <p:nvPr/>
          </p:nvSpPr>
          <p:spPr>
            <a:xfrm>
              <a:off x="6718575" y="2318625"/>
              <a:ext cx="256950" cy="307525"/>
            </a:xfrm>
            <a:custGeom>
              <a:rect b="b" l="l" r="r" t="t"/>
              <a:pathLst>
                <a:path extrusionOk="0" fill="none" h="120000" w="120000">
                  <a:moveTo>
                    <a:pt x="83887" y="119990"/>
                  </a:moveTo>
                  <a:lnTo>
                    <a:pt x="83887" y="119990"/>
                  </a:lnTo>
                  <a:lnTo>
                    <a:pt x="85312" y="114761"/>
                  </a:lnTo>
                  <a:lnTo>
                    <a:pt x="87297" y="109776"/>
                  </a:lnTo>
                  <a:lnTo>
                    <a:pt x="89573" y="105025"/>
                  </a:lnTo>
                  <a:lnTo>
                    <a:pt x="92130" y="100743"/>
                  </a:lnTo>
                  <a:lnTo>
                    <a:pt x="94979" y="96704"/>
                  </a:lnTo>
                  <a:lnTo>
                    <a:pt x="97816" y="92665"/>
                  </a:lnTo>
                  <a:lnTo>
                    <a:pt x="104074" y="85066"/>
                  </a:lnTo>
                  <a:lnTo>
                    <a:pt x="107203" y="81261"/>
                  </a:lnTo>
                  <a:lnTo>
                    <a:pt x="110040" y="77466"/>
                  </a:lnTo>
                  <a:lnTo>
                    <a:pt x="112609" y="73662"/>
                  </a:lnTo>
                  <a:lnTo>
                    <a:pt x="115166" y="69389"/>
                  </a:lnTo>
                  <a:lnTo>
                    <a:pt x="117151" y="65106"/>
                  </a:lnTo>
                  <a:lnTo>
                    <a:pt x="118575" y="60356"/>
                  </a:lnTo>
                  <a:lnTo>
                    <a:pt x="119427" y="55371"/>
                  </a:lnTo>
                  <a:lnTo>
                    <a:pt x="119708" y="52756"/>
                  </a:lnTo>
                  <a:lnTo>
                    <a:pt x="120000" y="50142"/>
                  </a:lnTo>
                  <a:lnTo>
                    <a:pt x="120000" y="50142"/>
                  </a:lnTo>
                  <a:lnTo>
                    <a:pt x="119427" y="44913"/>
                  </a:lnTo>
                  <a:lnTo>
                    <a:pt x="118575" y="39928"/>
                  </a:lnTo>
                  <a:lnTo>
                    <a:pt x="117151" y="35167"/>
                  </a:lnTo>
                  <a:lnTo>
                    <a:pt x="115166" y="30660"/>
                  </a:lnTo>
                  <a:lnTo>
                    <a:pt x="112609" y="26144"/>
                  </a:lnTo>
                  <a:lnTo>
                    <a:pt x="109760" y="22105"/>
                  </a:lnTo>
                  <a:lnTo>
                    <a:pt x="106059" y="18300"/>
                  </a:lnTo>
                  <a:lnTo>
                    <a:pt x="102370" y="14740"/>
                  </a:lnTo>
                  <a:lnTo>
                    <a:pt x="98096" y="11413"/>
                  </a:lnTo>
                  <a:lnTo>
                    <a:pt x="93555" y="8565"/>
                  </a:lnTo>
                  <a:lnTo>
                    <a:pt x="88429" y="6184"/>
                  </a:lnTo>
                  <a:lnTo>
                    <a:pt x="83315" y="4048"/>
                  </a:lnTo>
                  <a:lnTo>
                    <a:pt x="77910" y="2380"/>
                  </a:lnTo>
                  <a:lnTo>
                    <a:pt x="71943" y="956"/>
                  </a:lnTo>
                  <a:lnTo>
                    <a:pt x="66258" y="243"/>
                  </a:lnTo>
                  <a:lnTo>
                    <a:pt x="60000" y="9"/>
                  </a:lnTo>
                  <a:lnTo>
                    <a:pt x="60000" y="9"/>
                  </a:lnTo>
                  <a:lnTo>
                    <a:pt x="53741" y="243"/>
                  </a:lnTo>
                  <a:lnTo>
                    <a:pt x="48056" y="956"/>
                  </a:lnTo>
                  <a:lnTo>
                    <a:pt x="42089" y="2380"/>
                  </a:lnTo>
                  <a:lnTo>
                    <a:pt x="36684" y="4048"/>
                  </a:lnTo>
                  <a:lnTo>
                    <a:pt x="31558" y="6184"/>
                  </a:lnTo>
                  <a:lnTo>
                    <a:pt x="26444" y="8565"/>
                  </a:lnTo>
                  <a:lnTo>
                    <a:pt x="21891" y="11413"/>
                  </a:lnTo>
                  <a:lnTo>
                    <a:pt x="17629" y="14740"/>
                  </a:lnTo>
                  <a:lnTo>
                    <a:pt x="13928" y="18300"/>
                  </a:lnTo>
                  <a:lnTo>
                    <a:pt x="10239" y="22105"/>
                  </a:lnTo>
                  <a:lnTo>
                    <a:pt x="7390" y="26144"/>
                  </a:lnTo>
                  <a:lnTo>
                    <a:pt x="4833" y="30660"/>
                  </a:lnTo>
                  <a:lnTo>
                    <a:pt x="2848" y="35167"/>
                  </a:lnTo>
                  <a:lnTo>
                    <a:pt x="1424" y="39928"/>
                  </a:lnTo>
                  <a:lnTo>
                    <a:pt x="572" y="44913"/>
                  </a:lnTo>
                  <a:lnTo>
                    <a:pt x="0" y="50142"/>
                  </a:lnTo>
                  <a:lnTo>
                    <a:pt x="0" y="50142"/>
                  </a:lnTo>
                  <a:lnTo>
                    <a:pt x="280" y="52756"/>
                  </a:lnTo>
                  <a:lnTo>
                    <a:pt x="572" y="55371"/>
                  </a:lnTo>
                  <a:lnTo>
                    <a:pt x="1424" y="60356"/>
                  </a:lnTo>
                  <a:lnTo>
                    <a:pt x="2848" y="65106"/>
                  </a:lnTo>
                  <a:lnTo>
                    <a:pt x="4833" y="69389"/>
                  </a:lnTo>
                  <a:lnTo>
                    <a:pt x="7390" y="73662"/>
                  </a:lnTo>
                  <a:lnTo>
                    <a:pt x="9947" y="77466"/>
                  </a:lnTo>
                  <a:lnTo>
                    <a:pt x="12796" y="81261"/>
                  </a:lnTo>
                  <a:lnTo>
                    <a:pt x="15925" y="85066"/>
                  </a:lnTo>
                  <a:lnTo>
                    <a:pt x="22183" y="92665"/>
                  </a:lnTo>
                  <a:lnTo>
                    <a:pt x="25020" y="96704"/>
                  </a:lnTo>
                  <a:lnTo>
                    <a:pt x="27869" y="100743"/>
                  </a:lnTo>
                  <a:lnTo>
                    <a:pt x="30426" y="105025"/>
                  </a:lnTo>
                  <a:lnTo>
                    <a:pt x="32702" y="109776"/>
                  </a:lnTo>
                  <a:lnTo>
                    <a:pt x="34687" y="114761"/>
                  </a:lnTo>
                  <a:lnTo>
                    <a:pt x="36112" y="119990"/>
                  </a:lnTo>
                </a:path>
              </a:pathLst>
            </a:custGeom>
            <a:noFill/>
            <a:ln cap="rnd" cmpd="sng" w="12175">
              <a:solidFill>
                <a:srgbClr val="19BBD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6" name="Google Shape;456;p5"/>
            <p:cNvSpPr/>
            <p:nvPr/>
          </p:nvSpPr>
          <p:spPr>
            <a:xfrm>
              <a:off x="6873825" y="2459275"/>
              <a:ext cx="35350" cy="166875"/>
            </a:xfrm>
            <a:custGeom>
              <a:rect b="b" l="l" r="r" t="t"/>
              <a:pathLst>
                <a:path extrusionOk="0" fill="none" h="120000" w="120000">
                  <a:moveTo>
                    <a:pt x="119915" y="17"/>
                  </a:moveTo>
                  <a:lnTo>
                    <a:pt x="119915" y="17"/>
                  </a:lnTo>
                  <a:lnTo>
                    <a:pt x="70353" y="51235"/>
                  </a:lnTo>
                  <a:lnTo>
                    <a:pt x="84" y="119982"/>
                  </a:lnTo>
                </a:path>
              </a:pathLst>
            </a:custGeom>
            <a:noFill/>
            <a:ln cap="rnd" cmpd="sng" w="12175">
              <a:solidFill>
                <a:srgbClr val="19BBD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7" name="Google Shape;457;p5"/>
            <p:cNvSpPr/>
            <p:nvPr/>
          </p:nvSpPr>
          <p:spPr>
            <a:xfrm>
              <a:off x="6801975" y="2453200"/>
              <a:ext cx="90150" cy="19500"/>
            </a:xfrm>
            <a:custGeom>
              <a:rect b="b" l="l" r="r" t="t"/>
              <a:pathLst>
                <a:path extrusionOk="0" fill="none" h="120000" w="120000">
                  <a:moveTo>
                    <a:pt x="33" y="11230"/>
                  </a:moveTo>
                  <a:lnTo>
                    <a:pt x="27587" y="120000"/>
                  </a:lnTo>
                  <a:lnTo>
                    <a:pt x="55141" y="11230"/>
                  </a:lnTo>
                  <a:lnTo>
                    <a:pt x="55141" y="11230"/>
                  </a:lnTo>
                  <a:lnTo>
                    <a:pt x="57570" y="3846"/>
                  </a:lnTo>
                  <a:lnTo>
                    <a:pt x="60000" y="0"/>
                  </a:lnTo>
                  <a:lnTo>
                    <a:pt x="62429" y="3846"/>
                  </a:lnTo>
                  <a:lnTo>
                    <a:pt x="64858" y="11230"/>
                  </a:lnTo>
                  <a:lnTo>
                    <a:pt x="92412" y="120000"/>
                  </a:lnTo>
                  <a:lnTo>
                    <a:pt x="119966" y="11230"/>
                  </a:lnTo>
                </a:path>
              </a:pathLst>
            </a:custGeom>
            <a:noFill/>
            <a:ln cap="rnd" cmpd="sng" w="12175">
              <a:solidFill>
                <a:srgbClr val="19BBD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8" name="Google Shape;458;p5"/>
            <p:cNvSpPr/>
            <p:nvPr/>
          </p:nvSpPr>
          <p:spPr>
            <a:xfrm>
              <a:off x="6795900" y="2628550"/>
              <a:ext cx="102300" cy="25"/>
            </a:xfrm>
            <a:custGeom>
              <a:rect b="b" l="l" r="r" t="t"/>
              <a:pathLst>
                <a:path extrusionOk="0" fill="none" h="120000" w="120000">
                  <a:moveTo>
                    <a:pt x="0" y="120000"/>
                  </a:moveTo>
                  <a:lnTo>
                    <a:pt x="120000" y="120000"/>
                  </a:lnTo>
                </a:path>
              </a:pathLst>
            </a:custGeom>
            <a:noFill/>
            <a:ln cap="rnd" cmpd="sng" w="12175">
              <a:solidFill>
                <a:srgbClr val="19BBD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59" name="Google Shape;459;p5"/>
          <p:cNvGrpSpPr/>
          <p:nvPr/>
        </p:nvGrpSpPr>
        <p:grpSpPr>
          <a:xfrm>
            <a:off x="1419984" y="3634331"/>
            <a:ext cx="342881" cy="350068"/>
            <a:chOff x="3951850" y="2985350"/>
            <a:chExt cx="407950" cy="416500"/>
          </a:xfrm>
        </p:grpSpPr>
        <p:sp>
          <p:nvSpPr>
            <p:cNvPr id="460" name="Google Shape;460;p5"/>
            <p:cNvSpPr/>
            <p:nvPr/>
          </p:nvSpPr>
          <p:spPr>
            <a:xfrm>
              <a:off x="3951850" y="2985350"/>
              <a:ext cx="314800" cy="314825"/>
            </a:xfrm>
            <a:custGeom>
              <a:rect b="b" l="l" r="r" t="t"/>
              <a:pathLst>
                <a:path extrusionOk="0" fill="none" h="120000" w="120000">
                  <a:moveTo>
                    <a:pt x="59885" y="9"/>
                  </a:moveTo>
                  <a:lnTo>
                    <a:pt x="59885" y="9"/>
                  </a:lnTo>
                  <a:lnTo>
                    <a:pt x="56864" y="238"/>
                  </a:lnTo>
                  <a:lnTo>
                    <a:pt x="53853" y="466"/>
                  </a:lnTo>
                  <a:lnTo>
                    <a:pt x="50832" y="705"/>
                  </a:lnTo>
                  <a:lnTo>
                    <a:pt x="47811" y="1400"/>
                  </a:lnTo>
                  <a:lnTo>
                    <a:pt x="45028" y="2096"/>
                  </a:lnTo>
                  <a:lnTo>
                    <a:pt x="42245" y="2792"/>
                  </a:lnTo>
                  <a:lnTo>
                    <a:pt x="39463" y="3716"/>
                  </a:lnTo>
                  <a:lnTo>
                    <a:pt x="36670" y="4878"/>
                  </a:lnTo>
                  <a:lnTo>
                    <a:pt x="33888" y="6041"/>
                  </a:lnTo>
                  <a:lnTo>
                    <a:pt x="31334" y="7432"/>
                  </a:lnTo>
                  <a:lnTo>
                    <a:pt x="28780" y="8823"/>
                  </a:lnTo>
                  <a:lnTo>
                    <a:pt x="26464" y="10215"/>
                  </a:lnTo>
                  <a:lnTo>
                    <a:pt x="21823" y="13693"/>
                  </a:lnTo>
                  <a:lnTo>
                    <a:pt x="17639" y="17647"/>
                  </a:lnTo>
                  <a:lnTo>
                    <a:pt x="13694" y="21821"/>
                  </a:lnTo>
                  <a:lnTo>
                    <a:pt x="10216" y="26462"/>
                  </a:lnTo>
                  <a:lnTo>
                    <a:pt x="8586" y="29016"/>
                  </a:lnTo>
                  <a:lnTo>
                    <a:pt x="7195" y="31569"/>
                  </a:lnTo>
                  <a:lnTo>
                    <a:pt x="5803" y="34123"/>
                  </a:lnTo>
                  <a:lnTo>
                    <a:pt x="4641" y="36677"/>
                  </a:lnTo>
                  <a:lnTo>
                    <a:pt x="3716" y="39460"/>
                  </a:lnTo>
                  <a:lnTo>
                    <a:pt x="2782" y="42242"/>
                  </a:lnTo>
                  <a:lnTo>
                    <a:pt x="1858" y="45025"/>
                  </a:lnTo>
                  <a:lnTo>
                    <a:pt x="1162" y="48045"/>
                  </a:lnTo>
                  <a:lnTo>
                    <a:pt x="695" y="50828"/>
                  </a:lnTo>
                  <a:lnTo>
                    <a:pt x="238" y="53848"/>
                  </a:lnTo>
                  <a:lnTo>
                    <a:pt x="0" y="56869"/>
                  </a:lnTo>
                  <a:lnTo>
                    <a:pt x="0" y="60109"/>
                  </a:lnTo>
                  <a:lnTo>
                    <a:pt x="0" y="60109"/>
                  </a:lnTo>
                  <a:lnTo>
                    <a:pt x="0" y="63130"/>
                  </a:lnTo>
                  <a:lnTo>
                    <a:pt x="238" y="66151"/>
                  </a:lnTo>
                  <a:lnTo>
                    <a:pt x="695" y="69162"/>
                  </a:lnTo>
                  <a:lnTo>
                    <a:pt x="1162" y="72182"/>
                  </a:lnTo>
                  <a:lnTo>
                    <a:pt x="1858" y="74965"/>
                  </a:lnTo>
                  <a:lnTo>
                    <a:pt x="2782" y="77986"/>
                  </a:lnTo>
                  <a:lnTo>
                    <a:pt x="3716" y="80768"/>
                  </a:lnTo>
                  <a:lnTo>
                    <a:pt x="4641" y="83322"/>
                  </a:lnTo>
                  <a:lnTo>
                    <a:pt x="5803" y="86104"/>
                  </a:lnTo>
                  <a:lnTo>
                    <a:pt x="7195" y="88658"/>
                  </a:lnTo>
                  <a:lnTo>
                    <a:pt x="8586" y="91212"/>
                  </a:lnTo>
                  <a:lnTo>
                    <a:pt x="10216" y="93537"/>
                  </a:lnTo>
                  <a:lnTo>
                    <a:pt x="13694" y="98178"/>
                  </a:lnTo>
                  <a:lnTo>
                    <a:pt x="17639" y="102352"/>
                  </a:lnTo>
                  <a:lnTo>
                    <a:pt x="21823" y="106297"/>
                  </a:lnTo>
                  <a:lnTo>
                    <a:pt x="26464" y="109775"/>
                  </a:lnTo>
                  <a:lnTo>
                    <a:pt x="28780" y="111404"/>
                  </a:lnTo>
                  <a:lnTo>
                    <a:pt x="31334" y="112795"/>
                  </a:lnTo>
                  <a:lnTo>
                    <a:pt x="33888" y="114187"/>
                  </a:lnTo>
                  <a:lnTo>
                    <a:pt x="36670" y="115349"/>
                  </a:lnTo>
                  <a:lnTo>
                    <a:pt x="39463" y="116274"/>
                  </a:lnTo>
                  <a:lnTo>
                    <a:pt x="42245" y="117207"/>
                  </a:lnTo>
                  <a:lnTo>
                    <a:pt x="45028" y="118132"/>
                  </a:lnTo>
                  <a:lnTo>
                    <a:pt x="47811" y="118827"/>
                  </a:lnTo>
                  <a:lnTo>
                    <a:pt x="50832" y="119294"/>
                  </a:lnTo>
                  <a:lnTo>
                    <a:pt x="53853" y="119761"/>
                  </a:lnTo>
                  <a:lnTo>
                    <a:pt x="56864" y="119990"/>
                  </a:lnTo>
                  <a:lnTo>
                    <a:pt x="59885" y="119990"/>
                  </a:lnTo>
                  <a:lnTo>
                    <a:pt x="59885" y="119990"/>
                  </a:lnTo>
                  <a:lnTo>
                    <a:pt x="63135" y="119990"/>
                  </a:lnTo>
                  <a:lnTo>
                    <a:pt x="66146" y="119761"/>
                  </a:lnTo>
                  <a:lnTo>
                    <a:pt x="69167" y="119294"/>
                  </a:lnTo>
                  <a:lnTo>
                    <a:pt x="71950" y="118827"/>
                  </a:lnTo>
                  <a:lnTo>
                    <a:pt x="74971" y="118132"/>
                  </a:lnTo>
                  <a:lnTo>
                    <a:pt x="77754" y="117207"/>
                  </a:lnTo>
                  <a:lnTo>
                    <a:pt x="80536" y="116274"/>
                  </a:lnTo>
                  <a:lnTo>
                    <a:pt x="83329" y="115349"/>
                  </a:lnTo>
                  <a:lnTo>
                    <a:pt x="85883" y="114187"/>
                  </a:lnTo>
                  <a:lnTo>
                    <a:pt x="88427" y="112795"/>
                  </a:lnTo>
                  <a:lnTo>
                    <a:pt x="90981" y="111404"/>
                  </a:lnTo>
                  <a:lnTo>
                    <a:pt x="93535" y="109775"/>
                  </a:lnTo>
                  <a:lnTo>
                    <a:pt x="98176" y="106297"/>
                  </a:lnTo>
                  <a:lnTo>
                    <a:pt x="102360" y="102352"/>
                  </a:lnTo>
                  <a:lnTo>
                    <a:pt x="106305" y="98178"/>
                  </a:lnTo>
                  <a:lnTo>
                    <a:pt x="109783" y="93537"/>
                  </a:lnTo>
                  <a:lnTo>
                    <a:pt x="111175" y="91212"/>
                  </a:lnTo>
                  <a:lnTo>
                    <a:pt x="112566" y="88658"/>
                  </a:lnTo>
                  <a:lnTo>
                    <a:pt x="113958" y="86104"/>
                  </a:lnTo>
                  <a:lnTo>
                    <a:pt x="115120" y="83322"/>
                  </a:lnTo>
                  <a:lnTo>
                    <a:pt x="116283" y="80768"/>
                  </a:lnTo>
                  <a:lnTo>
                    <a:pt x="117207" y="77986"/>
                  </a:lnTo>
                  <a:lnTo>
                    <a:pt x="118141" y="74965"/>
                  </a:lnTo>
                  <a:lnTo>
                    <a:pt x="118608" y="72182"/>
                  </a:lnTo>
                  <a:lnTo>
                    <a:pt x="119304" y="69162"/>
                  </a:lnTo>
                  <a:lnTo>
                    <a:pt x="119533" y="66151"/>
                  </a:lnTo>
                  <a:lnTo>
                    <a:pt x="119761" y="63130"/>
                  </a:lnTo>
                  <a:lnTo>
                    <a:pt x="120000" y="60109"/>
                  </a:lnTo>
                  <a:lnTo>
                    <a:pt x="120000" y="60109"/>
                  </a:lnTo>
                  <a:lnTo>
                    <a:pt x="119761" y="56869"/>
                  </a:lnTo>
                  <a:lnTo>
                    <a:pt x="119533" y="53848"/>
                  </a:lnTo>
                  <a:lnTo>
                    <a:pt x="119304" y="50828"/>
                  </a:lnTo>
                  <a:lnTo>
                    <a:pt x="118608" y="48045"/>
                  </a:lnTo>
                  <a:lnTo>
                    <a:pt x="118141" y="45025"/>
                  </a:lnTo>
                  <a:lnTo>
                    <a:pt x="117207" y="42242"/>
                  </a:lnTo>
                  <a:lnTo>
                    <a:pt x="116283" y="39460"/>
                  </a:lnTo>
                  <a:lnTo>
                    <a:pt x="115120" y="36677"/>
                  </a:lnTo>
                  <a:lnTo>
                    <a:pt x="113958" y="34123"/>
                  </a:lnTo>
                  <a:lnTo>
                    <a:pt x="112566" y="31569"/>
                  </a:lnTo>
                  <a:lnTo>
                    <a:pt x="111175" y="29016"/>
                  </a:lnTo>
                  <a:lnTo>
                    <a:pt x="109783" y="26462"/>
                  </a:lnTo>
                  <a:lnTo>
                    <a:pt x="106305" y="21821"/>
                  </a:lnTo>
                  <a:lnTo>
                    <a:pt x="102360" y="17647"/>
                  </a:lnTo>
                  <a:lnTo>
                    <a:pt x="98176" y="13693"/>
                  </a:lnTo>
                  <a:lnTo>
                    <a:pt x="93535" y="10215"/>
                  </a:lnTo>
                  <a:lnTo>
                    <a:pt x="90981" y="8823"/>
                  </a:lnTo>
                  <a:lnTo>
                    <a:pt x="88427" y="7432"/>
                  </a:lnTo>
                  <a:lnTo>
                    <a:pt x="85883" y="6041"/>
                  </a:lnTo>
                  <a:lnTo>
                    <a:pt x="83329" y="4878"/>
                  </a:lnTo>
                  <a:lnTo>
                    <a:pt x="80536" y="3716"/>
                  </a:lnTo>
                  <a:lnTo>
                    <a:pt x="77754" y="2792"/>
                  </a:lnTo>
                  <a:lnTo>
                    <a:pt x="74971" y="2096"/>
                  </a:lnTo>
                  <a:lnTo>
                    <a:pt x="71950" y="1400"/>
                  </a:lnTo>
                  <a:lnTo>
                    <a:pt x="69167" y="705"/>
                  </a:lnTo>
                  <a:lnTo>
                    <a:pt x="66146" y="466"/>
                  </a:lnTo>
                  <a:lnTo>
                    <a:pt x="63135" y="238"/>
                  </a:lnTo>
                  <a:lnTo>
                    <a:pt x="59885" y="9"/>
                  </a:lnTo>
                  <a:lnTo>
                    <a:pt x="59885" y="9"/>
                  </a:lnTo>
                  <a:close/>
                </a:path>
              </a:pathLst>
            </a:custGeom>
            <a:noFill/>
            <a:ln cap="rnd" cmpd="sng" w="19050">
              <a:solidFill>
                <a:srgbClr val="18476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1" name="Google Shape;461;p5"/>
            <p:cNvSpPr/>
            <p:nvPr/>
          </p:nvSpPr>
          <p:spPr>
            <a:xfrm>
              <a:off x="3988375" y="3021875"/>
              <a:ext cx="241750" cy="241750"/>
            </a:xfrm>
            <a:custGeom>
              <a:rect b="b" l="l" r="r" t="t"/>
              <a:pathLst>
                <a:path extrusionOk="0" fill="none" h="120000" w="120000">
                  <a:moveTo>
                    <a:pt x="59851" y="12"/>
                  </a:moveTo>
                  <a:lnTo>
                    <a:pt x="59851" y="12"/>
                  </a:lnTo>
                  <a:lnTo>
                    <a:pt x="53807" y="310"/>
                  </a:lnTo>
                  <a:lnTo>
                    <a:pt x="47764" y="1216"/>
                  </a:lnTo>
                  <a:lnTo>
                    <a:pt x="42018" y="2730"/>
                  </a:lnTo>
                  <a:lnTo>
                    <a:pt x="36570" y="4852"/>
                  </a:lnTo>
                  <a:lnTo>
                    <a:pt x="31433" y="7259"/>
                  </a:lnTo>
                  <a:lnTo>
                    <a:pt x="26605" y="10287"/>
                  </a:lnTo>
                  <a:lnTo>
                    <a:pt x="21766" y="13911"/>
                  </a:lnTo>
                  <a:lnTo>
                    <a:pt x="17534" y="17844"/>
                  </a:lnTo>
                  <a:lnTo>
                    <a:pt x="13600" y="22076"/>
                  </a:lnTo>
                  <a:lnTo>
                    <a:pt x="10287" y="26605"/>
                  </a:lnTo>
                  <a:lnTo>
                    <a:pt x="7259" y="31445"/>
                  </a:lnTo>
                  <a:lnTo>
                    <a:pt x="4839" y="36881"/>
                  </a:lnTo>
                  <a:lnTo>
                    <a:pt x="2730" y="42328"/>
                  </a:lnTo>
                  <a:lnTo>
                    <a:pt x="1216" y="48062"/>
                  </a:lnTo>
                  <a:lnTo>
                    <a:pt x="310" y="53807"/>
                  </a:lnTo>
                  <a:lnTo>
                    <a:pt x="12" y="60148"/>
                  </a:lnTo>
                  <a:lnTo>
                    <a:pt x="12" y="60148"/>
                  </a:lnTo>
                  <a:lnTo>
                    <a:pt x="310" y="66204"/>
                  </a:lnTo>
                  <a:lnTo>
                    <a:pt x="1216" y="72248"/>
                  </a:lnTo>
                  <a:lnTo>
                    <a:pt x="2730" y="77981"/>
                  </a:lnTo>
                  <a:lnTo>
                    <a:pt x="4839" y="83429"/>
                  </a:lnTo>
                  <a:lnTo>
                    <a:pt x="7259" y="88566"/>
                  </a:lnTo>
                  <a:lnTo>
                    <a:pt x="10287" y="93406"/>
                  </a:lnTo>
                  <a:lnTo>
                    <a:pt x="13600" y="98233"/>
                  </a:lnTo>
                  <a:lnTo>
                    <a:pt x="17534" y="102465"/>
                  </a:lnTo>
                  <a:lnTo>
                    <a:pt x="21766" y="106399"/>
                  </a:lnTo>
                  <a:lnTo>
                    <a:pt x="26605" y="109724"/>
                  </a:lnTo>
                  <a:lnTo>
                    <a:pt x="31433" y="112740"/>
                  </a:lnTo>
                  <a:lnTo>
                    <a:pt x="36570" y="115160"/>
                  </a:lnTo>
                  <a:lnTo>
                    <a:pt x="42018" y="117282"/>
                  </a:lnTo>
                  <a:lnTo>
                    <a:pt x="47764" y="118783"/>
                  </a:lnTo>
                  <a:lnTo>
                    <a:pt x="53807" y="119689"/>
                  </a:lnTo>
                  <a:lnTo>
                    <a:pt x="59851" y="120000"/>
                  </a:lnTo>
                  <a:lnTo>
                    <a:pt x="59851" y="120000"/>
                  </a:lnTo>
                  <a:lnTo>
                    <a:pt x="66192" y="119689"/>
                  </a:lnTo>
                  <a:lnTo>
                    <a:pt x="71937" y="118783"/>
                  </a:lnTo>
                  <a:lnTo>
                    <a:pt x="77683" y="117282"/>
                  </a:lnTo>
                  <a:lnTo>
                    <a:pt x="83118" y="115160"/>
                  </a:lnTo>
                  <a:lnTo>
                    <a:pt x="88554" y="112740"/>
                  </a:lnTo>
                  <a:lnTo>
                    <a:pt x="93394" y="109724"/>
                  </a:lnTo>
                  <a:lnTo>
                    <a:pt x="97935" y="106399"/>
                  </a:lnTo>
                  <a:lnTo>
                    <a:pt x="102155" y="102465"/>
                  </a:lnTo>
                  <a:lnTo>
                    <a:pt x="106088" y="98233"/>
                  </a:lnTo>
                  <a:lnTo>
                    <a:pt x="109712" y="93406"/>
                  </a:lnTo>
                  <a:lnTo>
                    <a:pt x="112740" y="88566"/>
                  </a:lnTo>
                  <a:lnTo>
                    <a:pt x="115160" y="83429"/>
                  </a:lnTo>
                  <a:lnTo>
                    <a:pt x="117269" y="77981"/>
                  </a:lnTo>
                  <a:lnTo>
                    <a:pt x="118783" y="72248"/>
                  </a:lnTo>
                  <a:lnTo>
                    <a:pt x="119689" y="66204"/>
                  </a:lnTo>
                  <a:lnTo>
                    <a:pt x="119987" y="60148"/>
                  </a:lnTo>
                  <a:lnTo>
                    <a:pt x="119987" y="60148"/>
                  </a:lnTo>
                  <a:lnTo>
                    <a:pt x="119689" y="53807"/>
                  </a:lnTo>
                  <a:lnTo>
                    <a:pt x="118783" y="48062"/>
                  </a:lnTo>
                  <a:lnTo>
                    <a:pt x="117269" y="42328"/>
                  </a:lnTo>
                  <a:lnTo>
                    <a:pt x="115160" y="36881"/>
                  </a:lnTo>
                  <a:lnTo>
                    <a:pt x="112740" y="31445"/>
                  </a:lnTo>
                  <a:lnTo>
                    <a:pt x="109712" y="26605"/>
                  </a:lnTo>
                  <a:lnTo>
                    <a:pt x="106088" y="22076"/>
                  </a:lnTo>
                  <a:lnTo>
                    <a:pt x="102155" y="17844"/>
                  </a:lnTo>
                  <a:lnTo>
                    <a:pt x="97935" y="13911"/>
                  </a:lnTo>
                  <a:lnTo>
                    <a:pt x="93394" y="10287"/>
                  </a:lnTo>
                  <a:lnTo>
                    <a:pt x="88554" y="7259"/>
                  </a:lnTo>
                  <a:lnTo>
                    <a:pt x="83118" y="4852"/>
                  </a:lnTo>
                  <a:lnTo>
                    <a:pt x="77683" y="2730"/>
                  </a:lnTo>
                  <a:lnTo>
                    <a:pt x="71937" y="1216"/>
                  </a:lnTo>
                  <a:lnTo>
                    <a:pt x="66192" y="310"/>
                  </a:lnTo>
                  <a:lnTo>
                    <a:pt x="59851" y="12"/>
                  </a:lnTo>
                  <a:lnTo>
                    <a:pt x="59851" y="12"/>
                  </a:lnTo>
                </a:path>
              </a:pathLst>
            </a:custGeom>
            <a:noFill/>
            <a:ln cap="rnd" cmpd="sng" w="19050">
              <a:solidFill>
                <a:srgbClr val="18476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2" name="Google Shape;462;p5"/>
            <p:cNvSpPr/>
            <p:nvPr/>
          </p:nvSpPr>
          <p:spPr>
            <a:xfrm>
              <a:off x="4024300" y="3058425"/>
              <a:ext cx="84650" cy="84650"/>
            </a:xfrm>
            <a:custGeom>
              <a:rect b="b" l="l" r="r" t="t"/>
              <a:pathLst>
                <a:path extrusionOk="0" fill="none" h="120000" w="120000">
                  <a:moveTo>
                    <a:pt x="0" y="119964"/>
                  </a:moveTo>
                  <a:lnTo>
                    <a:pt x="0" y="119964"/>
                  </a:lnTo>
                  <a:lnTo>
                    <a:pt x="886" y="107028"/>
                  </a:lnTo>
                  <a:lnTo>
                    <a:pt x="2622" y="95829"/>
                  </a:lnTo>
                  <a:lnTo>
                    <a:pt x="5209" y="83744"/>
                  </a:lnTo>
                  <a:lnTo>
                    <a:pt x="9497" y="73360"/>
                  </a:lnTo>
                  <a:lnTo>
                    <a:pt x="14672" y="62161"/>
                  </a:lnTo>
                  <a:lnTo>
                    <a:pt x="20732" y="52663"/>
                  </a:lnTo>
                  <a:lnTo>
                    <a:pt x="27643" y="43165"/>
                  </a:lnTo>
                  <a:lnTo>
                    <a:pt x="35404" y="34518"/>
                  </a:lnTo>
                  <a:lnTo>
                    <a:pt x="44051" y="26757"/>
                  </a:lnTo>
                  <a:lnTo>
                    <a:pt x="53514" y="19846"/>
                  </a:lnTo>
                  <a:lnTo>
                    <a:pt x="63012" y="13821"/>
                  </a:lnTo>
                  <a:lnTo>
                    <a:pt x="73396" y="8647"/>
                  </a:lnTo>
                  <a:lnTo>
                    <a:pt x="84595" y="5174"/>
                  </a:lnTo>
                  <a:lnTo>
                    <a:pt x="95829" y="1736"/>
                  </a:lnTo>
                  <a:lnTo>
                    <a:pt x="107914" y="0"/>
                  </a:lnTo>
                  <a:lnTo>
                    <a:pt x="120000" y="0"/>
                  </a:lnTo>
                </a:path>
              </a:pathLst>
            </a:custGeom>
            <a:noFill/>
            <a:ln cap="rnd" cmpd="sng" w="19050">
              <a:solidFill>
                <a:srgbClr val="18476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3" name="Google Shape;463;p5"/>
            <p:cNvSpPr/>
            <p:nvPr/>
          </p:nvSpPr>
          <p:spPr>
            <a:xfrm>
              <a:off x="4205750" y="3248375"/>
              <a:ext cx="154050" cy="153475"/>
            </a:xfrm>
            <a:custGeom>
              <a:rect b="b" l="l" r="r" t="t"/>
              <a:pathLst>
                <a:path extrusionOk="0" fill="none" h="120000" w="120000">
                  <a:moveTo>
                    <a:pt x="0" y="20016"/>
                  </a:moveTo>
                  <a:lnTo>
                    <a:pt x="96767" y="117126"/>
                  </a:lnTo>
                  <a:lnTo>
                    <a:pt x="96767" y="117126"/>
                  </a:lnTo>
                  <a:lnTo>
                    <a:pt x="98188" y="118084"/>
                  </a:lnTo>
                  <a:lnTo>
                    <a:pt x="99610" y="119042"/>
                  </a:lnTo>
                  <a:lnTo>
                    <a:pt x="101499" y="119511"/>
                  </a:lnTo>
                  <a:lnTo>
                    <a:pt x="103407" y="119980"/>
                  </a:lnTo>
                  <a:lnTo>
                    <a:pt x="105296" y="119511"/>
                  </a:lnTo>
                  <a:lnTo>
                    <a:pt x="106718" y="119042"/>
                  </a:lnTo>
                  <a:lnTo>
                    <a:pt x="108607" y="118084"/>
                  </a:lnTo>
                  <a:lnTo>
                    <a:pt x="110048" y="117126"/>
                  </a:lnTo>
                  <a:lnTo>
                    <a:pt x="117156" y="109991"/>
                  </a:lnTo>
                  <a:lnTo>
                    <a:pt x="117156" y="109991"/>
                  </a:lnTo>
                  <a:lnTo>
                    <a:pt x="118578" y="108564"/>
                  </a:lnTo>
                  <a:lnTo>
                    <a:pt x="119532" y="106649"/>
                  </a:lnTo>
                  <a:lnTo>
                    <a:pt x="120000" y="104753"/>
                  </a:lnTo>
                  <a:lnTo>
                    <a:pt x="120000" y="103326"/>
                  </a:lnTo>
                  <a:lnTo>
                    <a:pt x="120000" y="101410"/>
                  </a:lnTo>
                  <a:lnTo>
                    <a:pt x="119532" y="99514"/>
                  </a:lnTo>
                  <a:lnTo>
                    <a:pt x="118578" y="98087"/>
                  </a:lnTo>
                  <a:lnTo>
                    <a:pt x="117156" y="96191"/>
                  </a:lnTo>
                  <a:lnTo>
                    <a:pt x="20876" y="19"/>
                  </a:lnTo>
                </a:path>
              </a:pathLst>
            </a:custGeom>
            <a:noFill/>
            <a:ln cap="rnd" cmpd="sng" w="19050">
              <a:solidFill>
                <a:srgbClr val="18476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64" name="Google Shape;464;p5"/>
          <p:cNvGrpSpPr/>
          <p:nvPr/>
        </p:nvGrpSpPr>
        <p:grpSpPr>
          <a:xfrm flipH="1" rot="10800000">
            <a:off x="-88363" y="302261"/>
            <a:ext cx="1034724" cy="895486"/>
            <a:chOff x="238125" y="1431100"/>
            <a:chExt cx="3296350" cy="2852775"/>
          </a:xfrm>
        </p:grpSpPr>
        <p:sp>
          <p:nvSpPr>
            <p:cNvPr id="465" name="Google Shape;465;p5"/>
            <p:cNvSpPr/>
            <p:nvPr/>
          </p:nvSpPr>
          <p:spPr>
            <a:xfrm>
              <a:off x="980725" y="4136025"/>
              <a:ext cx="157950" cy="147850"/>
            </a:xfrm>
            <a:custGeom>
              <a:rect b="b" l="l" r="r" t="t"/>
              <a:pathLst>
                <a:path extrusionOk="0" h="120000" w="120000">
                  <a:moveTo>
                    <a:pt x="7654" y="0"/>
                  </a:moveTo>
                  <a:lnTo>
                    <a:pt x="0" y="5458"/>
                  </a:lnTo>
                  <a:lnTo>
                    <a:pt x="61272" y="119999"/>
                  </a:lnTo>
                  <a:lnTo>
                    <a:pt x="119981" y="119999"/>
                  </a:lnTo>
                  <a:lnTo>
                    <a:pt x="7654" y="0"/>
                  </a:lnTo>
                  <a:close/>
                </a:path>
              </a:pathLst>
            </a:custGeom>
            <a:solidFill>
              <a:srgbClr val="00E2C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6" name="Google Shape;466;p5"/>
            <p:cNvSpPr/>
            <p:nvPr/>
          </p:nvSpPr>
          <p:spPr>
            <a:xfrm>
              <a:off x="849675" y="3907525"/>
              <a:ext cx="386425" cy="376350"/>
            </a:xfrm>
            <a:custGeom>
              <a:rect b="b" l="l" r="r" t="t"/>
              <a:pathLst>
                <a:path extrusionOk="0" h="120000" w="120000">
                  <a:moveTo>
                    <a:pt x="3128" y="0"/>
                  </a:moveTo>
                  <a:lnTo>
                    <a:pt x="0" y="2144"/>
                  </a:lnTo>
                  <a:lnTo>
                    <a:pt x="40696" y="76070"/>
                  </a:lnTo>
                  <a:lnTo>
                    <a:pt x="84520" y="120000"/>
                  </a:lnTo>
                  <a:lnTo>
                    <a:pt x="120000" y="120000"/>
                  </a:lnTo>
                  <a:lnTo>
                    <a:pt x="3128" y="0"/>
                  </a:lnTo>
                  <a:close/>
                </a:path>
              </a:pathLst>
            </a:custGeom>
            <a:solidFill>
              <a:srgbClr val="01E0C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7" name="Google Shape;467;p5"/>
            <p:cNvSpPr/>
            <p:nvPr/>
          </p:nvSpPr>
          <p:spPr>
            <a:xfrm>
              <a:off x="715250" y="3675675"/>
              <a:ext cx="618300" cy="608200"/>
            </a:xfrm>
            <a:custGeom>
              <a:rect b="b" l="l" r="r" t="t"/>
              <a:pathLst>
                <a:path extrusionOk="0" h="120000" w="120000">
                  <a:moveTo>
                    <a:pt x="1960" y="0"/>
                  </a:moveTo>
                  <a:lnTo>
                    <a:pt x="4" y="1992"/>
                  </a:lnTo>
                  <a:lnTo>
                    <a:pt x="26089" y="47071"/>
                  </a:lnTo>
                  <a:lnTo>
                    <a:pt x="97826" y="120000"/>
                  </a:lnTo>
                  <a:lnTo>
                    <a:pt x="120000" y="120000"/>
                  </a:lnTo>
                  <a:lnTo>
                    <a:pt x="1960" y="0"/>
                  </a:lnTo>
                  <a:close/>
                </a:path>
              </a:pathLst>
            </a:custGeom>
            <a:solidFill>
              <a:srgbClr val="02DFC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8" name="Google Shape;468;p5"/>
            <p:cNvSpPr/>
            <p:nvPr/>
          </p:nvSpPr>
          <p:spPr>
            <a:xfrm>
              <a:off x="584200" y="3447175"/>
              <a:ext cx="846800" cy="836700"/>
            </a:xfrm>
            <a:custGeom>
              <a:rect b="b" l="l" r="r" t="t"/>
              <a:pathLst>
                <a:path extrusionOk="0" h="120000" w="120000">
                  <a:moveTo>
                    <a:pt x="1431" y="3"/>
                  </a:moveTo>
                  <a:lnTo>
                    <a:pt x="3" y="968"/>
                  </a:lnTo>
                  <a:lnTo>
                    <a:pt x="18574" y="34220"/>
                  </a:lnTo>
                  <a:lnTo>
                    <a:pt x="103331" y="120000"/>
                  </a:lnTo>
                  <a:lnTo>
                    <a:pt x="120000" y="120000"/>
                  </a:lnTo>
                  <a:lnTo>
                    <a:pt x="1431" y="3"/>
                  </a:lnTo>
                  <a:close/>
                </a:path>
              </a:pathLst>
            </a:custGeom>
            <a:solidFill>
              <a:srgbClr val="03DDC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9" name="Google Shape;469;p5"/>
            <p:cNvSpPr/>
            <p:nvPr/>
          </p:nvSpPr>
          <p:spPr>
            <a:xfrm>
              <a:off x="449800" y="3218700"/>
              <a:ext cx="1078650" cy="1065175"/>
            </a:xfrm>
            <a:custGeom>
              <a:rect b="b" l="l" r="r" t="t"/>
              <a:pathLst>
                <a:path extrusionOk="0" h="120000" w="120000">
                  <a:moveTo>
                    <a:pt x="1123" y="0"/>
                  </a:moveTo>
                  <a:lnTo>
                    <a:pt x="2" y="757"/>
                  </a:lnTo>
                  <a:lnTo>
                    <a:pt x="14954" y="26877"/>
                  </a:lnTo>
                  <a:lnTo>
                    <a:pt x="106914" y="120000"/>
                  </a:lnTo>
                  <a:lnTo>
                    <a:pt x="119997" y="120000"/>
                  </a:lnTo>
                  <a:lnTo>
                    <a:pt x="1123" y="0"/>
                  </a:lnTo>
                  <a:close/>
                </a:path>
              </a:pathLst>
            </a:custGeom>
            <a:solidFill>
              <a:srgbClr val="04DBC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0" name="Google Shape;470;p5"/>
            <p:cNvSpPr/>
            <p:nvPr/>
          </p:nvSpPr>
          <p:spPr>
            <a:xfrm>
              <a:off x="318750" y="2990200"/>
              <a:ext cx="1307150" cy="1293675"/>
            </a:xfrm>
            <a:custGeom>
              <a:rect b="b" l="l" r="r" t="t"/>
              <a:pathLst>
                <a:path extrusionOk="0" h="120000" w="120000">
                  <a:moveTo>
                    <a:pt x="927" y="2"/>
                  </a:moveTo>
                  <a:lnTo>
                    <a:pt x="2" y="623"/>
                  </a:lnTo>
                  <a:lnTo>
                    <a:pt x="12033" y="21819"/>
                  </a:lnTo>
                  <a:lnTo>
                    <a:pt x="109201" y="120000"/>
                  </a:lnTo>
                  <a:lnTo>
                    <a:pt x="119997" y="120000"/>
                  </a:lnTo>
                  <a:lnTo>
                    <a:pt x="90694" y="90389"/>
                  </a:lnTo>
                  <a:lnTo>
                    <a:pt x="85140" y="90389"/>
                  </a:lnTo>
                  <a:lnTo>
                    <a:pt x="77428" y="77298"/>
                  </a:lnTo>
                  <a:lnTo>
                    <a:pt x="927" y="2"/>
                  </a:lnTo>
                  <a:close/>
                </a:path>
              </a:pathLst>
            </a:custGeom>
            <a:solidFill>
              <a:srgbClr val="06D9C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1" name="Google Shape;471;p5"/>
            <p:cNvSpPr/>
            <p:nvPr/>
          </p:nvSpPr>
          <p:spPr>
            <a:xfrm>
              <a:off x="1286500" y="3964650"/>
              <a:ext cx="436850" cy="319225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87689" y="120000"/>
                  </a:lnTo>
                  <a:lnTo>
                    <a:pt x="119993" y="120000"/>
                  </a:lnTo>
                  <a:lnTo>
                    <a:pt x="32303" y="0"/>
                  </a:lnTo>
                  <a:close/>
                </a:path>
              </a:pathLst>
            </a:custGeom>
            <a:solidFill>
              <a:srgbClr val="07D8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2" name="Google Shape;472;p5"/>
            <p:cNvSpPr/>
            <p:nvPr/>
          </p:nvSpPr>
          <p:spPr>
            <a:xfrm>
              <a:off x="238125" y="2822200"/>
              <a:ext cx="924075" cy="1008075"/>
            </a:xfrm>
            <a:custGeom>
              <a:rect b="b" l="l" r="r" t="t"/>
              <a:pathLst>
                <a:path extrusionOk="0" h="120000" w="120000">
                  <a:moveTo>
                    <a:pt x="2616" y="0"/>
                  </a:moveTo>
                  <a:lnTo>
                    <a:pt x="0" y="4401"/>
                  </a:lnTo>
                  <a:lnTo>
                    <a:pt x="10473" y="20799"/>
                  </a:lnTo>
                  <a:lnTo>
                    <a:pt x="118688" y="119997"/>
                  </a:lnTo>
                  <a:lnTo>
                    <a:pt x="119996" y="119196"/>
                  </a:lnTo>
                  <a:lnTo>
                    <a:pt x="102978" y="91597"/>
                  </a:lnTo>
                  <a:lnTo>
                    <a:pt x="2616" y="0"/>
                  </a:lnTo>
                  <a:close/>
                </a:path>
              </a:pathLst>
            </a:custGeom>
            <a:solidFill>
              <a:srgbClr val="07D8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3" name="Google Shape;473;p5"/>
            <p:cNvSpPr/>
            <p:nvPr/>
          </p:nvSpPr>
          <p:spPr>
            <a:xfrm>
              <a:off x="1383925" y="3964650"/>
              <a:ext cx="433500" cy="319225"/>
            </a:xfrm>
            <a:custGeom>
              <a:rect b="b" l="l" r="r" t="t"/>
              <a:pathLst>
                <a:path extrusionOk="0" h="120000" w="120000">
                  <a:moveTo>
                    <a:pt x="6" y="0"/>
                  </a:moveTo>
                  <a:lnTo>
                    <a:pt x="88373" y="120000"/>
                  </a:lnTo>
                  <a:lnTo>
                    <a:pt x="119993" y="120000"/>
                  </a:lnTo>
                  <a:lnTo>
                    <a:pt x="32560" y="0"/>
                  </a:lnTo>
                  <a:close/>
                </a:path>
              </a:pathLst>
            </a:custGeom>
            <a:solidFill>
              <a:srgbClr val="08D6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4" name="Google Shape;474;p5"/>
            <p:cNvSpPr/>
            <p:nvPr/>
          </p:nvSpPr>
          <p:spPr>
            <a:xfrm>
              <a:off x="251550" y="2761700"/>
              <a:ext cx="779600" cy="840075"/>
            </a:xfrm>
            <a:custGeom>
              <a:rect b="b" l="l" r="r" t="t"/>
              <a:pathLst>
                <a:path extrusionOk="0" h="120000" w="120000">
                  <a:moveTo>
                    <a:pt x="6726" y="3"/>
                  </a:moveTo>
                  <a:lnTo>
                    <a:pt x="3" y="10081"/>
                  </a:lnTo>
                  <a:lnTo>
                    <a:pt x="118445" y="120000"/>
                  </a:lnTo>
                  <a:lnTo>
                    <a:pt x="119996" y="118557"/>
                  </a:lnTo>
                  <a:lnTo>
                    <a:pt x="99308" y="85920"/>
                  </a:lnTo>
                  <a:lnTo>
                    <a:pt x="6726" y="3"/>
                  </a:lnTo>
                  <a:close/>
                </a:path>
              </a:pathLst>
            </a:custGeom>
            <a:solidFill>
              <a:srgbClr val="08D6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5" name="Google Shape;475;p5"/>
            <p:cNvSpPr/>
            <p:nvPr/>
          </p:nvSpPr>
          <p:spPr>
            <a:xfrm>
              <a:off x="288525" y="2697875"/>
              <a:ext cx="608200" cy="675400"/>
            </a:xfrm>
            <a:custGeom>
              <a:rect b="b" l="l" r="r" t="t"/>
              <a:pathLst>
                <a:path extrusionOk="0" h="120000" w="120000">
                  <a:moveTo>
                    <a:pt x="7956" y="0"/>
                  </a:moveTo>
                  <a:lnTo>
                    <a:pt x="0" y="13134"/>
                  </a:lnTo>
                  <a:lnTo>
                    <a:pt x="118012" y="119999"/>
                  </a:lnTo>
                  <a:lnTo>
                    <a:pt x="120000" y="118209"/>
                  </a:lnTo>
                  <a:lnTo>
                    <a:pt x="94143" y="77611"/>
                  </a:lnTo>
                  <a:lnTo>
                    <a:pt x="7956" y="0"/>
                  </a:lnTo>
                  <a:close/>
                </a:path>
              </a:pathLst>
            </a:custGeom>
            <a:solidFill>
              <a:srgbClr val="09D4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6" name="Google Shape;476;p5"/>
            <p:cNvSpPr/>
            <p:nvPr/>
          </p:nvSpPr>
          <p:spPr>
            <a:xfrm>
              <a:off x="1481375" y="3964650"/>
              <a:ext cx="433500" cy="319225"/>
            </a:xfrm>
            <a:custGeom>
              <a:rect b="b" l="l" r="r" t="t"/>
              <a:pathLst>
                <a:path extrusionOk="0" h="120000" w="120000">
                  <a:moveTo>
                    <a:pt x="6" y="0"/>
                  </a:moveTo>
                  <a:lnTo>
                    <a:pt x="88366" y="120000"/>
                  </a:lnTo>
                  <a:lnTo>
                    <a:pt x="119993" y="120000"/>
                  </a:lnTo>
                  <a:lnTo>
                    <a:pt x="32560" y="0"/>
                  </a:lnTo>
                  <a:close/>
                </a:path>
              </a:pathLst>
            </a:custGeom>
            <a:solidFill>
              <a:srgbClr val="09D4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7" name="Google Shape;477;p5"/>
            <p:cNvSpPr/>
            <p:nvPr/>
          </p:nvSpPr>
          <p:spPr>
            <a:xfrm>
              <a:off x="1578825" y="3964650"/>
              <a:ext cx="433500" cy="319225"/>
            </a:xfrm>
            <a:custGeom>
              <a:rect b="b" l="l" r="r" t="t"/>
              <a:pathLst>
                <a:path extrusionOk="0" h="120000" w="120000">
                  <a:moveTo>
                    <a:pt x="6" y="0"/>
                  </a:moveTo>
                  <a:lnTo>
                    <a:pt x="88366" y="120000"/>
                  </a:lnTo>
                  <a:lnTo>
                    <a:pt x="119993" y="120000"/>
                  </a:lnTo>
                  <a:lnTo>
                    <a:pt x="31626" y="0"/>
                  </a:lnTo>
                  <a:close/>
                </a:path>
              </a:pathLst>
            </a:custGeom>
            <a:solidFill>
              <a:srgbClr val="0AD3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8" name="Google Shape;478;p5"/>
            <p:cNvSpPr/>
            <p:nvPr/>
          </p:nvSpPr>
          <p:spPr>
            <a:xfrm>
              <a:off x="322125" y="2637375"/>
              <a:ext cx="443550" cy="504050"/>
            </a:xfrm>
            <a:custGeom>
              <a:rect b="b" l="l" r="r" t="t"/>
              <a:pathLst>
                <a:path extrusionOk="0" h="120000" w="120000">
                  <a:moveTo>
                    <a:pt x="11816" y="5"/>
                  </a:moveTo>
                  <a:lnTo>
                    <a:pt x="0" y="17605"/>
                  </a:lnTo>
                  <a:lnTo>
                    <a:pt x="117274" y="120000"/>
                  </a:lnTo>
                  <a:lnTo>
                    <a:pt x="120000" y="118398"/>
                  </a:lnTo>
                  <a:lnTo>
                    <a:pt x="83638" y="63202"/>
                  </a:lnTo>
                  <a:lnTo>
                    <a:pt x="11816" y="5"/>
                  </a:lnTo>
                  <a:close/>
                </a:path>
              </a:pathLst>
            </a:custGeom>
            <a:solidFill>
              <a:srgbClr val="0AD3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9" name="Google Shape;479;p5"/>
            <p:cNvSpPr/>
            <p:nvPr/>
          </p:nvSpPr>
          <p:spPr>
            <a:xfrm>
              <a:off x="359075" y="2576900"/>
              <a:ext cx="275575" cy="336050"/>
            </a:xfrm>
            <a:custGeom>
              <a:rect b="b" l="l" r="r" t="t"/>
              <a:pathLst>
                <a:path extrusionOk="0" h="120000" w="120000">
                  <a:moveTo>
                    <a:pt x="17570" y="8"/>
                  </a:moveTo>
                  <a:lnTo>
                    <a:pt x="10" y="25201"/>
                  </a:lnTo>
                  <a:lnTo>
                    <a:pt x="114132" y="119991"/>
                  </a:lnTo>
                  <a:lnTo>
                    <a:pt x="118530" y="117589"/>
                  </a:lnTo>
                  <a:lnTo>
                    <a:pt x="106816" y="100797"/>
                  </a:lnTo>
                  <a:lnTo>
                    <a:pt x="119989" y="82800"/>
                  </a:lnTo>
                  <a:lnTo>
                    <a:pt x="17570" y="8"/>
                  </a:lnTo>
                  <a:close/>
                </a:path>
              </a:pathLst>
            </a:custGeom>
            <a:solidFill>
              <a:srgbClr val="0BD1C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0" name="Google Shape;480;p5"/>
            <p:cNvSpPr/>
            <p:nvPr/>
          </p:nvSpPr>
          <p:spPr>
            <a:xfrm>
              <a:off x="1676275" y="3964650"/>
              <a:ext cx="433475" cy="319225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88371" y="120000"/>
                  </a:lnTo>
                  <a:lnTo>
                    <a:pt x="120000" y="120000"/>
                  </a:lnTo>
                  <a:lnTo>
                    <a:pt x="31628" y="0"/>
                  </a:lnTo>
                  <a:close/>
                </a:path>
              </a:pathLst>
            </a:custGeom>
            <a:solidFill>
              <a:srgbClr val="0BD1C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1" name="Google Shape;481;p5"/>
            <p:cNvSpPr/>
            <p:nvPr/>
          </p:nvSpPr>
          <p:spPr>
            <a:xfrm>
              <a:off x="392675" y="2513050"/>
              <a:ext cx="275575" cy="309175"/>
            </a:xfrm>
            <a:custGeom>
              <a:rect b="b" l="l" r="r" t="t"/>
              <a:pathLst>
                <a:path extrusionOk="0" h="120000" w="120000">
                  <a:moveTo>
                    <a:pt x="19029" y="9"/>
                  </a:moveTo>
                  <a:lnTo>
                    <a:pt x="10" y="28702"/>
                  </a:lnTo>
                  <a:lnTo>
                    <a:pt x="102429" y="119990"/>
                  </a:lnTo>
                  <a:lnTo>
                    <a:pt x="119989" y="91297"/>
                  </a:lnTo>
                  <a:lnTo>
                    <a:pt x="19029" y="9"/>
                  </a:lnTo>
                  <a:close/>
                </a:path>
              </a:pathLst>
            </a:custGeom>
            <a:solidFill>
              <a:srgbClr val="0CCFC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2" name="Google Shape;482;p5"/>
            <p:cNvSpPr/>
            <p:nvPr/>
          </p:nvSpPr>
          <p:spPr>
            <a:xfrm>
              <a:off x="1773725" y="3964650"/>
              <a:ext cx="433475" cy="319225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87437" y="120000"/>
                  </a:lnTo>
                  <a:lnTo>
                    <a:pt x="120000" y="120000"/>
                  </a:lnTo>
                  <a:lnTo>
                    <a:pt x="31628" y="0"/>
                  </a:lnTo>
                  <a:close/>
                </a:path>
              </a:pathLst>
            </a:custGeom>
            <a:solidFill>
              <a:srgbClr val="0CCFC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3" name="Google Shape;483;p5"/>
            <p:cNvSpPr/>
            <p:nvPr/>
          </p:nvSpPr>
          <p:spPr>
            <a:xfrm>
              <a:off x="429650" y="2452575"/>
              <a:ext cx="275550" cy="305800"/>
            </a:xfrm>
            <a:custGeom>
              <a:rect b="b" l="l" r="r" t="t"/>
              <a:pathLst>
                <a:path extrusionOk="0" h="120000" w="120000">
                  <a:moveTo>
                    <a:pt x="19031" y="9"/>
                  </a:moveTo>
                  <a:lnTo>
                    <a:pt x="0" y="29009"/>
                  </a:lnTo>
                  <a:lnTo>
                    <a:pt x="100968" y="120000"/>
                  </a:lnTo>
                  <a:lnTo>
                    <a:pt x="120000" y="90990"/>
                  </a:lnTo>
                  <a:lnTo>
                    <a:pt x="19031" y="9"/>
                  </a:lnTo>
                  <a:close/>
                </a:path>
              </a:pathLst>
            </a:custGeom>
            <a:solidFill>
              <a:srgbClr val="0DCD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4" name="Google Shape;484;p5"/>
            <p:cNvSpPr/>
            <p:nvPr/>
          </p:nvSpPr>
          <p:spPr>
            <a:xfrm>
              <a:off x="1871150" y="3964650"/>
              <a:ext cx="433500" cy="319225"/>
            </a:xfrm>
            <a:custGeom>
              <a:rect b="b" l="l" r="r" t="t"/>
              <a:pathLst>
                <a:path extrusionOk="0" h="120000" w="120000">
                  <a:moveTo>
                    <a:pt x="6" y="0"/>
                  </a:moveTo>
                  <a:lnTo>
                    <a:pt x="87439" y="120000"/>
                  </a:lnTo>
                  <a:lnTo>
                    <a:pt x="120000" y="120000"/>
                  </a:lnTo>
                  <a:lnTo>
                    <a:pt x="31633" y="0"/>
                  </a:lnTo>
                  <a:close/>
                </a:path>
              </a:pathLst>
            </a:custGeom>
            <a:solidFill>
              <a:srgbClr val="0DCD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5" name="Google Shape;485;p5"/>
            <p:cNvSpPr/>
            <p:nvPr/>
          </p:nvSpPr>
          <p:spPr>
            <a:xfrm>
              <a:off x="1965250" y="3964650"/>
              <a:ext cx="436850" cy="319225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87689" y="120000"/>
                  </a:lnTo>
                  <a:lnTo>
                    <a:pt x="119993" y="120000"/>
                  </a:lnTo>
                  <a:lnTo>
                    <a:pt x="32310" y="0"/>
                  </a:lnTo>
                  <a:close/>
                </a:path>
              </a:pathLst>
            </a:custGeom>
            <a:solidFill>
              <a:srgbClr val="0ECC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6" name="Google Shape;486;p5"/>
            <p:cNvSpPr/>
            <p:nvPr/>
          </p:nvSpPr>
          <p:spPr>
            <a:xfrm>
              <a:off x="466600" y="2392100"/>
              <a:ext cx="272200" cy="305800"/>
            </a:xfrm>
            <a:custGeom>
              <a:rect b="b" l="l" r="r" t="t"/>
              <a:pathLst>
                <a:path extrusionOk="0" h="120000" w="120000">
                  <a:moveTo>
                    <a:pt x="17788" y="0"/>
                  </a:moveTo>
                  <a:lnTo>
                    <a:pt x="11" y="29009"/>
                  </a:lnTo>
                  <a:lnTo>
                    <a:pt x="102222" y="119990"/>
                  </a:lnTo>
                  <a:lnTo>
                    <a:pt x="120000" y="90981"/>
                  </a:lnTo>
                  <a:lnTo>
                    <a:pt x="17788" y="0"/>
                  </a:lnTo>
                  <a:close/>
                </a:path>
              </a:pathLst>
            </a:custGeom>
            <a:solidFill>
              <a:srgbClr val="0ECC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7" name="Google Shape;487;p5"/>
            <p:cNvSpPr/>
            <p:nvPr/>
          </p:nvSpPr>
          <p:spPr>
            <a:xfrm>
              <a:off x="2062700" y="3964650"/>
              <a:ext cx="433475" cy="319225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88371" y="120000"/>
                  </a:lnTo>
                  <a:lnTo>
                    <a:pt x="120000" y="120000"/>
                  </a:lnTo>
                  <a:lnTo>
                    <a:pt x="32555" y="0"/>
                  </a:lnTo>
                  <a:close/>
                </a:path>
              </a:pathLst>
            </a:custGeom>
            <a:solidFill>
              <a:srgbClr val="10CA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8" name="Google Shape;488;p5"/>
            <p:cNvSpPr/>
            <p:nvPr/>
          </p:nvSpPr>
          <p:spPr>
            <a:xfrm>
              <a:off x="500200" y="2328250"/>
              <a:ext cx="275575" cy="309150"/>
            </a:xfrm>
            <a:custGeom>
              <a:rect b="b" l="l" r="r" t="t"/>
              <a:pathLst>
                <a:path extrusionOk="0" h="120000" w="120000">
                  <a:moveTo>
                    <a:pt x="19029" y="9"/>
                  </a:moveTo>
                  <a:lnTo>
                    <a:pt x="10" y="28694"/>
                  </a:lnTo>
                  <a:lnTo>
                    <a:pt x="100970" y="120000"/>
                  </a:lnTo>
                  <a:lnTo>
                    <a:pt x="119989" y="91305"/>
                  </a:lnTo>
                  <a:lnTo>
                    <a:pt x="19029" y="9"/>
                  </a:lnTo>
                  <a:close/>
                </a:path>
              </a:pathLst>
            </a:custGeom>
            <a:solidFill>
              <a:srgbClr val="10CA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9" name="Google Shape;489;p5"/>
            <p:cNvSpPr/>
            <p:nvPr/>
          </p:nvSpPr>
          <p:spPr>
            <a:xfrm>
              <a:off x="537175" y="2267775"/>
              <a:ext cx="275550" cy="305800"/>
            </a:xfrm>
            <a:custGeom>
              <a:rect b="b" l="l" r="r" t="t"/>
              <a:pathLst>
                <a:path extrusionOk="0" h="120000" w="120000">
                  <a:moveTo>
                    <a:pt x="17561" y="0"/>
                  </a:moveTo>
                  <a:lnTo>
                    <a:pt x="0" y="29009"/>
                  </a:lnTo>
                  <a:lnTo>
                    <a:pt x="100968" y="119990"/>
                  </a:lnTo>
                  <a:lnTo>
                    <a:pt x="120000" y="90981"/>
                  </a:lnTo>
                  <a:lnTo>
                    <a:pt x="17561" y="0"/>
                  </a:lnTo>
                  <a:close/>
                </a:path>
              </a:pathLst>
            </a:custGeom>
            <a:solidFill>
              <a:srgbClr val="11C8D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0" name="Google Shape;490;p5"/>
            <p:cNvSpPr/>
            <p:nvPr/>
          </p:nvSpPr>
          <p:spPr>
            <a:xfrm>
              <a:off x="2160150" y="3964650"/>
              <a:ext cx="433475" cy="319225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88371" y="120000"/>
                  </a:lnTo>
                  <a:lnTo>
                    <a:pt x="120000" y="120000"/>
                  </a:lnTo>
                  <a:lnTo>
                    <a:pt x="32555" y="0"/>
                  </a:lnTo>
                  <a:close/>
                </a:path>
              </a:pathLst>
            </a:custGeom>
            <a:solidFill>
              <a:srgbClr val="11C8D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1" name="Google Shape;491;p5"/>
            <p:cNvSpPr/>
            <p:nvPr/>
          </p:nvSpPr>
          <p:spPr>
            <a:xfrm>
              <a:off x="570775" y="2207275"/>
              <a:ext cx="275550" cy="305800"/>
            </a:xfrm>
            <a:custGeom>
              <a:rect b="b" l="l" r="r" t="t"/>
              <a:pathLst>
                <a:path extrusionOk="0" h="120000" w="120000">
                  <a:moveTo>
                    <a:pt x="19031" y="9"/>
                  </a:moveTo>
                  <a:lnTo>
                    <a:pt x="0" y="29018"/>
                  </a:lnTo>
                  <a:lnTo>
                    <a:pt x="102438" y="120000"/>
                  </a:lnTo>
                  <a:lnTo>
                    <a:pt x="120000" y="90990"/>
                  </a:lnTo>
                  <a:lnTo>
                    <a:pt x="19031" y="9"/>
                  </a:lnTo>
                  <a:close/>
                </a:path>
              </a:pathLst>
            </a:custGeom>
            <a:solidFill>
              <a:srgbClr val="12C7D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2" name="Google Shape;492;p5"/>
            <p:cNvSpPr/>
            <p:nvPr/>
          </p:nvSpPr>
          <p:spPr>
            <a:xfrm>
              <a:off x="2257575" y="3964650"/>
              <a:ext cx="433500" cy="319225"/>
            </a:xfrm>
            <a:custGeom>
              <a:rect b="b" l="l" r="r" t="t"/>
              <a:pathLst>
                <a:path extrusionOk="0" h="120000" w="120000">
                  <a:moveTo>
                    <a:pt x="6" y="0"/>
                  </a:moveTo>
                  <a:lnTo>
                    <a:pt x="88373" y="120000"/>
                  </a:lnTo>
                  <a:lnTo>
                    <a:pt x="119993" y="120000"/>
                  </a:lnTo>
                  <a:lnTo>
                    <a:pt x="32560" y="0"/>
                  </a:lnTo>
                  <a:close/>
                </a:path>
              </a:pathLst>
            </a:custGeom>
            <a:solidFill>
              <a:srgbClr val="12C7D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3" name="Google Shape;493;p5"/>
            <p:cNvSpPr/>
            <p:nvPr/>
          </p:nvSpPr>
          <p:spPr>
            <a:xfrm>
              <a:off x="2355025" y="3964650"/>
              <a:ext cx="383100" cy="319225"/>
            </a:xfrm>
            <a:custGeom>
              <a:rect b="b" l="l" r="r" t="t"/>
              <a:pathLst>
                <a:path extrusionOk="0" h="120000" w="120000">
                  <a:moveTo>
                    <a:pt x="7" y="0"/>
                  </a:moveTo>
                  <a:lnTo>
                    <a:pt x="99992" y="120000"/>
                  </a:lnTo>
                  <a:lnTo>
                    <a:pt x="111574" y="120000"/>
                  </a:lnTo>
                  <a:lnTo>
                    <a:pt x="119992" y="101054"/>
                  </a:lnTo>
                  <a:lnTo>
                    <a:pt x="35787" y="0"/>
                  </a:lnTo>
                  <a:close/>
                </a:path>
              </a:pathLst>
            </a:custGeom>
            <a:solidFill>
              <a:srgbClr val="13C5D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4" name="Google Shape;494;p5"/>
            <p:cNvSpPr/>
            <p:nvPr/>
          </p:nvSpPr>
          <p:spPr>
            <a:xfrm>
              <a:off x="607725" y="2146800"/>
              <a:ext cx="275575" cy="305800"/>
            </a:xfrm>
            <a:custGeom>
              <a:rect b="b" l="l" r="r" t="t"/>
              <a:pathLst>
                <a:path extrusionOk="0" h="120000" w="120000">
                  <a:moveTo>
                    <a:pt x="17570" y="9"/>
                  </a:moveTo>
                  <a:lnTo>
                    <a:pt x="10" y="27694"/>
                  </a:lnTo>
                  <a:lnTo>
                    <a:pt x="100970" y="120000"/>
                  </a:lnTo>
                  <a:lnTo>
                    <a:pt x="119989" y="90990"/>
                  </a:lnTo>
                  <a:lnTo>
                    <a:pt x="17570" y="9"/>
                  </a:lnTo>
                  <a:close/>
                </a:path>
              </a:pathLst>
            </a:custGeom>
            <a:solidFill>
              <a:srgbClr val="13C5D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5" name="Google Shape;495;p5"/>
            <p:cNvSpPr/>
            <p:nvPr/>
          </p:nvSpPr>
          <p:spPr>
            <a:xfrm>
              <a:off x="2452475" y="3941125"/>
              <a:ext cx="322600" cy="305800"/>
            </a:xfrm>
            <a:custGeom>
              <a:rect b="b" l="l" r="r" t="t"/>
              <a:pathLst>
                <a:path extrusionOk="0" h="120000" w="120000">
                  <a:moveTo>
                    <a:pt x="32501" y="9"/>
                  </a:moveTo>
                  <a:lnTo>
                    <a:pt x="27498" y="9231"/>
                  </a:lnTo>
                  <a:lnTo>
                    <a:pt x="0" y="9231"/>
                  </a:lnTo>
                  <a:lnTo>
                    <a:pt x="103744" y="120000"/>
                  </a:lnTo>
                  <a:lnTo>
                    <a:pt x="120000" y="90990"/>
                  </a:lnTo>
                  <a:lnTo>
                    <a:pt x="32501" y="9"/>
                  </a:lnTo>
                  <a:close/>
                </a:path>
              </a:pathLst>
            </a:custGeom>
            <a:solidFill>
              <a:srgbClr val="14C3D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6" name="Google Shape;496;p5"/>
            <p:cNvSpPr/>
            <p:nvPr/>
          </p:nvSpPr>
          <p:spPr>
            <a:xfrm>
              <a:off x="641325" y="2082950"/>
              <a:ext cx="275575" cy="305800"/>
            </a:xfrm>
            <a:custGeom>
              <a:rect b="b" l="l" r="r" t="t"/>
              <a:pathLst>
                <a:path extrusionOk="0" h="120000" w="120000">
                  <a:moveTo>
                    <a:pt x="19029" y="9"/>
                  </a:moveTo>
                  <a:lnTo>
                    <a:pt x="10" y="29018"/>
                  </a:lnTo>
                  <a:lnTo>
                    <a:pt x="102429" y="120000"/>
                  </a:lnTo>
                  <a:lnTo>
                    <a:pt x="119989" y="92305"/>
                  </a:lnTo>
                  <a:lnTo>
                    <a:pt x="19029" y="9"/>
                  </a:lnTo>
                  <a:close/>
                </a:path>
              </a:pathLst>
            </a:custGeom>
            <a:solidFill>
              <a:srgbClr val="14C3D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7" name="Google Shape;497;p5"/>
            <p:cNvSpPr/>
            <p:nvPr/>
          </p:nvSpPr>
          <p:spPr>
            <a:xfrm>
              <a:off x="678300" y="2022475"/>
              <a:ext cx="275550" cy="305800"/>
            </a:xfrm>
            <a:custGeom>
              <a:rect b="b" l="l" r="r" t="t"/>
              <a:pathLst>
                <a:path extrusionOk="0" h="120000" w="120000">
                  <a:moveTo>
                    <a:pt x="19031" y="9"/>
                  </a:moveTo>
                  <a:lnTo>
                    <a:pt x="0" y="29009"/>
                  </a:lnTo>
                  <a:lnTo>
                    <a:pt x="100968" y="120000"/>
                  </a:lnTo>
                  <a:lnTo>
                    <a:pt x="120000" y="90990"/>
                  </a:lnTo>
                  <a:lnTo>
                    <a:pt x="19031" y="9"/>
                  </a:lnTo>
                  <a:close/>
                </a:path>
              </a:pathLst>
            </a:custGeom>
            <a:solidFill>
              <a:srgbClr val="15C1D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8" name="Google Shape;498;p5"/>
            <p:cNvSpPr/>
            <p:nvPr/>
          </p:nvSpPr>
          <p:spPr>
            <a:xfrm>
              <a:off x="2533125" y="3877275"/>
              <a:ext cx="275550" cy="309175"/>
            </a:xfrm>
            <a:custGeom>
              <a:rect b="b" l="l" r="r" t="t"/>
              <a:pathLst>
                <a:path extrusionOk="0" h="120000" w="120000">
                  <a:moveTo>
                    <a:pt x="19031" y="9"/>
                  </a:moveTo>
                  <a:lnTo>
                    <a:pt x="0" y="28702"/>
                  </a:lnTo>
                  <a:lnTo>
                    <a:pt x="102438" y="119990"/>
                  </a:lnTo>
                  <a:lnTo>
                    <a:pt x="120000" y="91297"/>
                  </a:lnTo>
                  <a:lnTo>
                    <a:pt x="19031" y="9"/>
                  </a:lnTo>
                  <a:close/>
                </a:path>
              </a:pathLst>
            </a:custGeom>
            <a:solidFill>
              <a:srgbClr val="15C1D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9" name="Google Shape;499;p5"/>
            <p:cNvSpPr/>
            <p:nvPr/>
          </p:nvSpPr>
          <p:spPr>
            <a:xfrm>
              <a:off x="2570075" y="3816800"/>
              <a:ext cx="275575" cy="305800"/>
            </a:xfrm>
            <a:custGeom>
              <a:rect b="b" l="l" r="r" t="t"/>
              <a:pathLst>
                <a:path extrusionOk="0" h="120000" w="120000">
                  <a:moveTo>
                    <a:pt x="17570" y="9"/>
                  </a:moveTo>
                  <a:lnTo>
                    <a:pt x="10" y="29009"/>
                  </a:lnTo>
                  <a:lnTo>
                    <a:pt x="100970" y="120000"/>
                  </a:lnTo>
                  <a:lnTo>
                    <a:pt x="119989" y="90990"/>
                  </a:lnTo>
                  <a:lnTo>
                    <a:pt x="17570" y="9"/>
                  </a:lnTo>
                  <a:close/>
                </a:path>
              </a:pathLst>
            </a:custGeom>
            <a:solidFill>
              <a:srgbClr val="16C0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0" name="Google Shape;500;p5"/>
            <p:cNvSpPr/>
            <p:nvPr/>
          </p:nvSpPr>
          <p:spPr>
            <a:xfrm>
              <a:off x="711900" y="1962000"/>
              <a:ext cx="275550" cy="305800"/>
            </a:xfrm>
            <a:custGeom>
              <a:rect b="b" l="l" r="r" t="t"/>
              <a:pathLst>
                <a:path extrusionOk="0" h="120000" w="120000">
                  <a:moveTo>
                    <a:pt x="19031" y="0"/>
                  </a:moveTo>
                  <a:lnTo>
                    <a:pt x="0" y="29009"/>
                  </a:lnTo>
                  <a:lnTo>
                    <a:pt x="102438" y="119990"/>
                  </a:lnTo>
                  <a:lnTo>
                    <a:pt x="120000" y="90981"/>
                  </a:lnTo>
                  <a:lnTo>
                    <a:pt x="19031" y="0"/>
                  </a:lnTo>
                  <a:close/>
                </a:path>
              </a:pathLst>
            </a:custGeom>
            <a:solidFill>
              <a:srgbClr val="16C0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1" name="Google Shape;501;p5"/>
            <p:cNvSpPr/>
            <p:nvPr/>
          </p:nvSpPr>
          <p:spPr>
            <a:xfrm>
              <a:off x="2603675" y="3756325"/>
              <a:ext cx="275575" cy="305800"/>
            </a:xfrm>
            <a:custGeom>
              <a:rect b="b" l="l" r="r" t="t"/>
              <a:pathLst>
                <a:path extrusionOk="0" h="120000" w="120000">
                  <a:moveTo>
                    <a:pt x="19029" y="0"/>
                  </a:moveTo>
                  <a:lnTo>
                    <a:pt x="10" y="29009"/>
                  </a:lnTo>
                  <a:lnTo>
                    <a:pt x="102429" y="119990"/>
                  </a:lnTo>
                  <a:lnTo>
                    <a:pt x="119989" y="90981"/>
                  </a:lnTo>
                  <a:lnTo>
                    <a:pt x="19029" y="0"/>
                  </a:lnTo>
                  <a:close/>
                </a:path>
              </a:pathLst>
            </a:custGeom>
            <a:solidFill>
              <a:srgbClr val="17BE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2" name="Google Shape;502;p5"/>
            <p:cNvSpPr/>
            <p:nvPr/>
          </p:nvSpPr>
          <p:spPr>
            <a:xfrm>
              <a:off x="748850" y="1898150"/>
              <a:ext cx="275575" cy="309150"/>
            </a:xfrm>
            <a:custGeom>
              <a:rect b="b" l="l" r="r" t="t"/>
              <a:pathLst>
                <a:path extrusionOk="0" h="120000" w="120000">
                  <a:moveTo>
                    <a:pt x="19029" y="0"/>
                  </a:moveTo>
                  <a:lnTo>
                    <a:pt x="10" y="28694"/>
                  </a:lnTo>
                  <a:lnTo>
                    <a:pt x="100970" y="120000"/>
                  </a:lnTo>
                  <a:lnTo>
                    <a:pt x="119989" y="91305"/>
                  </a:lnTo>
                  <a:lnTo>
                    <a:pt x="19029" y="0"/>
                  </a:lnTo>
                  <a:close/>
                </a:path>
              </a:pathLst>
            </a:custGeom>
            <a:solidFill>
              <a:srgbClr val="17BE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3" name="Google Shape;503;p5"/>
            <p:cNvSpPr/>
            <p:nvPr/>
          </p:nvSpPr>
          <p:spPr>
            <a:xfrm>
              <a:off x="2640650" y="3692475"/>
              <a:ext cx="275550" cy="309150"/>
            </a:xfrm>
            <a:custGeom>
              <a:rect b="b" l="l" r="r" t="t"/>
              <a:pathLst>
                <a:path extrusionOk="0" h="120000" w="120000">
                  <a:moveTo>
                    <a:pt x="19031" y="0"/>
                  </a:moveTo>
                  <a:lnTo>
                    <a:pt x="0" y="28694"/>
                  </a:lnTo>
                  <a:lnTo>
                    <a:pt x="100968" y="120000"/>
                  </a:lnTo>
                  <a:lnTo>
                    <a:pt x="120000" y="91305"/>
                  </a:lnTo>
                  <a:lnTo>
                    <a:pt x="19031" y="0"/>
                  </a:lnTo>
                  <a:close/>
                </a:path>
              </a:pathLst>
            </a:custGeom>
            <a:solidFill>
              <a:srgbClr val="18BCD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4" name="Google Shape;504;p5"/>
            <p:cNvSpPr/>
            <p:nvPr/>
          </p:nvSpPr>
          <p:spPr>
            <a:xfrm>
              <a:off x="785825" y="1837675"/>
              <a:ext cx="275550" cy="305800"/>
            </a:xfrm>
            <a:custGeom>
              <a:rect b="b" l="l" r="r" t="t"/>
              <a:pathLst>
                <a:path extrusionOk="0" h="120000" w="120000">
                  <a:moveTo>
                    <a:pt x="17561" y="0"/>
                  </a:moveTo>
                  <a:lnTo>
                    <a:pt x="0" y="29009"/>
                  </a:lnTo>
                  <a:lnTo>
                    <a:pt x="100979" y="119990"/>
                  </a:lnTo>
                  <a:lnTo>
                    <a:pt x="120000" y="90981"/>
                  </a:lnTo>
                  <a:lnTo>
                    <a:pt x="17561" y="0"/>
                  </a:lnTo>
                  <a:close/>
                </a:path>
              </a:pathLst>
            </a:custGeom>
            <a:solidFill>
              <a:srgbClr val="18BCD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5" name="Google Shape;505;p5"/>
            <p:cNvSpPr/>
            <p:nvPr/>
          </p:nvSpPr>
          <p:spPr>
            <a:xfrm>
              <a:off x="2677600" y="3632000"/>
              <a:ext cx="275575" cy="305800"/>
            </a:xfrm>
            <a:custGeom>
              <a:rect b="b" l="l" r="r" t="t"/>
              <a:pathLst>
                <a:path extrusionOk="0" h="120000" w="120000">
                  <a:moveTo>
                    <a:pt x="17570" y="0"/>
                  </a:moveTo>
                  <a:lnTo>
                    <a:pt x="10" y="29009"/>
                  </a:lnTo>
                  <a:lnTo>
                    <a:pt x="100970" y="119990"/>
                  </a:lnTo>
                  <a:lnTo>
                    <a:pt x="119989" y="90981"/>
                  </a:lnTo>
                  <a:lnTo>
                    <a:pt x="17570" y="0"/>
                  </a:lnTo>
                  <a:close/>
                </a:path>
              </a:pathLst>
            </a:custGeom>
            <a:solidFill>
              <a:srgbClr val="19B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6" name="Google Shape;506;p5"/>
            <p:cNvSpPr/>
            <p:nvPr/>
          </p:nvSpPr>
          <p:spPr>
            <a:xfrm>
              <a:off x="819425" y="1777175"/>
              <a:ext cx="275550" cy="305800"/>
            </a:xfrm>
            <a:custGeom>
              <a:rect b="b" l="l" r="r" t="t"/>
              <a:pathLst>
                <a:path extrusionOk="0" h="120000" w="120000">
                  <a:moveTo>
                    <a:pt x="19031" y="9"/>
                  </a:moveTo>
                  <a:lnTo>
                    <a:pt x="0" y="29018"/>
                  </a:lnTo>
                  <a:lnTo>
                    <a:pt x="100979" y="120000"/>
                  </a:lnTo>
                  <a:lnTo>
                    <a:pt x="120000" y="90990"/>
                  </a:lnTo>
                  <a:lnTo>
                    <a:pt x="19031" y="9"/>
                  </a:lnTo>
                  <a:close/>
                </a:path>
              </a:pathLst>
            </a:custGeom>
            <a:solidFill>
              <a:srgbClr val="19B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7" name="Google Shape;507;p5"/>
            <p:cNvSpPr/>
            <p:nvPr/>
          </p:nvSpPr>
          <p:spPr>
            <a:xfrm>
              <a:off x="2711200" y="3571500"/>
              <a:ext cx="275575" cy="305800"/>
            </a:xfrm>
            <a:custGeom>
              <a:rect b="b" l="l" r="r" t="t"/>
              <a:pathLst>
                <a:path extrusionOk="0" h="120000" w="120000">
                  <a:moveTo>
                    <a:pt x="19029" y="9"/>
                  </a:moveTo>
                  <a:lnTo>
                    <a:pt x="10" y="29018"/>
                  </a:lnTo>
                  <a:lnTo>
                    <a:pt x="100970" y="120000"/>
                  </a:lnTo>
                  <a:lnTo>
                    <a:pt x="119989" y="90990"/>
                  </a:lnTo>
                  <a:lnTo>
                    <a:pt x="19029" y="9"/>
                  </a:lnTo>
                  <a:close/>
                </a:path>
              </a:pathLst>
            </a:custGeom>
            <a:solidFill>
              <a:srgbClr val="1BB9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8" name="Google Shape;508;p5"/>
            <p:cNvSpPr/>
            <p:nvPr/>
          </p:nvSpPr>
          <p:spPr>
            <a:xfrm>
              <a:off x="856375" y="1713350"/>
              <a:ext cx="275575" cy="309150"/>
            </a:xfrm>
            <a:custGeom>
              <a:rect b="b" l="l" r="r" t="t"/>
              <a:pathLst>
                <a:path extrusionOk="0" h="120000" w="120000">
                  <a:moveTo>
                    <a:pt x="17570" y="0"/>
                  </a:moveTo>
                  <a:lnTo>
                    <a:pt x="10" y="28694"/>
                  </a:lnTo>
                  <a:lnTo>
                    <a:pt x="100970" y="120000"/>
                  </a:lnTo>
                  <a:lnTo>
                    <a:pt x="119989" y="91305"/>
                  </a:lnTo>
                  <a:lnTo>
                    <a:pt x="17570" y="0"/>
                  </a:lnTo>
                  <a:close/>
                </a:path>
              </a:pathLst>
            </a:custGeom>
            <a:solidFill>
              <a:srgbClr val="1BB9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9" name="Google Shape;509;p5"/>
            <p:cNvSpPr/>
            <p:nvPr/>
          </p:nvSpPr>
          <p:spPr>
            <a:xfrm>
              <a:off x="890000" y="1652850"/>
              <a:ext cx="275550" cy="305800"/>
            </a:xfrm>
            <a:custGeom>
              <a:rect b="b" l="l" r="r" t="t"/>
              <a:pathLst>
                <a:path extrusionOk="0" h="120000" w="120000">
                  <a:moveTo>
                    <a:pt x="19020" y="9"/>
                  </a:moveTo>
                  <a:lnTo>
                    <a:pt x="0" y="29018"/>
                  </a:lnTo>
                  <a:lnTo>
                    <a:pt x="102438" y="120000"/>
                  </a:lnTo>
                  <a:lnTo>
                    <a:pt x="119989" y="90990"/>
                  </a:lnTo>
                  <a:lnTo>
                    <a:pt x="19020" y="9"/>
                  </a:lnTo>
                  <a:close/>
                </a:path>
              </a:pathLst>
            </a:custGeom>
            <a:solidFill>
              <a:srgbClr val="1CB7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0" name="Google Shape;510;p5"/>
            <p:cNvSpPr/>
            <p:nvPr/>
          </p:nvSpPr>
          <p:spPr>
            <a:xfrm>
              <a:off x="2748175" y="3511025"/>
              <a:ext cx="275550" cy="305800"/>
            </a:xfrm>
            <a:custGeom>
              <a:rect b="b" l="l" r="r" t="t"/>
              <a:pathLst>
                <a:path extrusionOk="0" h="120000" w="120000">
                  <a:moveTo>
                    <a:pt x="17561" y="9"/>
                  </a:moveTo>
                  <a:lnTo>
                    <a:pt x="0" y="27694"/>
                  </a:lnTo>
                  <a:lnTo>
                    <a:pt x="100968" y="120000"/>
                  </a:lnTo>
                  <a:lnTo>
                    <a:pt x="120000" y="90990"/>
                  </a:lnTo>
                  <a:lnTo>
                    <a:pt x="17561" y="9"/>
                  </a:lnTo>
                  <a:close/>
                </a:path>
              </a:pathLst>
            </a:custGeom>
            <a:solidFill>
              <a:srgbClr val="1CB7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1" name="Google Shape;511;p5"/>
            <p:cNvSpPr/>
            <p:nvPr/>
          </p:nvSpPr>
          <p:spPr>
            <a:xfrm>
              <a:off x="2781775" y="3447175"/>
              <a:ext cx="275550" cy="305800"/>
            </a:xfrm>
            <a:custGeom>
              <a:rect b="b" l="l" r="r" t="t"/>
              <a:pathLst>
                <a:path extrusionOk="0" h="120000" w="120000">
                  <a:moveTo>
                    <a:pt x="19031" y="9"/>
                  </a:moveTo>
                  <a:lnTo>
                    <a:pt x="0" y="29018"/>
                  </a:lnTo>
                  <a:lnTo>
                    <a:pt x="102438" y="120000"/>
                  </a:lnTo>
                  <a:lnTo>
                    <a:pt x="120000" y="92305"/>
                  </a:lnTo>
                  <a:lnTo>
                    <a:pt x="19031" y="9"/>
                  </a:lnTo>
                  <a:close/>
                </a:path>
              </a:pathLst>
            </a:custGeom>
            <a:solidFill>
              <a:srgbClr val="1DB5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2" name="Google Shape;512;p5"/>
            <p:cNvSpPr/>
            <p:nvPr/>
          </p:nvSpPr>
          <p:spPr>
            <a:xfrm>
              <a:off x="926950" y="1592375"/>
              <a:ext cx="275550" cy="305800"/>
            </a:xfrm>
            <a:custGeom>
              <a:rect b="b" l="l" r="r" t="t"/>
              <a:pathLst>
                <a:path extrusionOk="0" h="120000" w="120000">
                  <a:moveTo>
                    <a:pt x="17561" y="9"/>
                  </a:moveTo>
                  <a:lnTo>
                    <a:pt x="10" y="29009"/>
                  </a:lnTo>
                  <a:lnTo>
                    <a:pt x="100979" y="119990"/>
                  </a:lnTo>
                  <a:lnTo>
                    <a:pt x="120000" y="90990"/>
                  </a:lnTo>
                  <a:lnTo>
                    <a:pt x="17561" y="9"/>
                  </a:lnTo>
                  <a:close/>
                </a:path>
              </a:pathLst>
            </a:custGeom>
            <a:solidFill>
              <a:srgbClr val="1DB5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3" name="Google Shape;513;p5"/>
            <p:cNvSpPr/>
            <p:nvPr/>
          </p:nvSpPr>
          <p:spPr>
            <a:xfrm>
              <a:off x="960550" y="1531900"/>
              <a:ext cx="275550" cy="305800"/>
            </a:xfrm>
            <a:custGeom>
              <a:rect b="b" l="l" r="r" t="t"/>
              <a:pathLst>
                <a:path extrusionOk="0" h="120000" w="120000">
                  <a:moveTo>
                    <a:pt x="19031" y="0"/>
                  </a:moveTo>
                  <a:lnTo>
                    <a:pt x="10" y="27694"/>
                  </a:lnTo>
                  <a:lnTo>
                    <a:pt x="102438" y="119990"/>
                  </a:lnTo>
                  <a:lnTo>
                    <a:pt x="120000" y="90981"/>
                  </a:lnTo>
                  <a:lnTo>
                    <a:pt x="19031" y="0"/>
                  </a:lnTo>
                  <a:close/>
                </a:path>
              </a:pathLst>
            </a:custGeom>
            <a:solidFill>
              <a:srgbClr val="1EB4D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4" name="Google Shape;514;p5"/>
            <p:cNvSpPr/>
            <p:nvPr/>
          </p:nvSpPr>
          <p:spPr>
            <a:xfrm>
              <a:off x="2818725" y="3386700"/>
              <a:ext cx="275575" cy="305800"/>
            </a:xfrm>
            <a:custGeom>
              <a:rect b="b" l="l" r="r" t="t"/>
              <a:pathLst>
                <a:path extrusionOk="0" h="120000" w="120000">
                  <a:moveTo>
                    <a:pt x="17570" y="9"/>
                  </a:moveTo>
                  <a:lnTo>
                    <a:pt x="10" y="29009"/>
                  </a:lnTo>
                  <a:lnTo>
                    <a:pt x="100970" y="119990"/>
                  </a:lnTo>
                  <a:lnTo>
                    <a:pt x="119989" y="90990"/>
                  </a:lnTo>
                  <a:lnTo>
                    <a:pt x="17570" y="9"/>
                  </a:lnTo>
                  <a:close/>
                </a:path>
              </a:pathLst>
            </a:custGeom>
            <a:solidFill>
              <a:srgbClr val="1EB4D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5" name="Google Shape;515;p5"/>
            <p:cNvSpPr/>
            <p:nvPr/>
          </p:nvSpPr>
          <p:spPr>
            <a:xfrm>
              <a:off x="997525" y="1468050"/>
              <a:ext cx="322600" cy="305800"/>
            </a:xfrm>
            <a:custGeom>
              <a:rect b="b" l="l" r="r" t="t"/>
              <a:pathLst>
                <a:path extrusionOk="0" h="120000" w="120000">
                  <a:moveTo>
                    <a:pt x="16246" y="0"/>
                  </a:moveTo>
                  <a:lnTo>
                    <a:pt x="0" y="29009"/>
                  </a:lnTo>
                  <a:lnTo>
                    <a:pt x="86243" y="119990"/>
                  </a:lnTo>
                  <a:lnTo>
                    <a:pt x="92492" y="110768"/>
                  </a:lnTo>
                  <a:lnTo>
                    <a:pt x="119990" y="110768"/>
                  </a:lnTo>
                  <a:lnTo>
                    <a:pt x="16246" y="0"/>
                  </a:lnTo>
                  <a:close/>
                </a:path>
              </a:pathLst>
            </a:custGeom>
            <a:solidFill>
              <a:srgbClr val="1FB2D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6" name="Google Shape;516;p5"/>
            <p:cNvSpPr/>
            <p:nvPr/>
          </p:nvSpPr>
          <p:spPr>
            <a:xfrm>
              <a:off x="2852325" y="3326225"/>
              <a:ext cx="275575" cy="305800"/>
            </a:xfrm>
            <a:custGeom>
              <a:rect b="b" l="l" r="r" t="t"/>
              <a:pathLst>
                <a:path extrusionOk="0" h="120000" w="120000">
                  <a:moveTo>
                    <a:pt x="19029" y="0"/>
                  </a:moveTo>
                  <a:lnTo>
                    <a:pt x="10" y="29009"/>
                  </a:lnTo>
                  <a:lnTo>
                    <a:pt x="102429" y="119990"/>
                  </a:lnTo>
                  <a:lnTo>
                    <a:pt x="119989" y="90981"/>
                  </a:lnTo>
                  <a:lnTo>
                    <a:pt x="19029" y="0"/>
                  </a:lnTo>
                  <a:close/>
                </a:path>
              </a:pathLst>
            </a:custGeom>
            <a:solidFill>
              <a:srgbClr val="1FB2D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7" name="Google Shape;517;p5"/>
            <p:cNvSpPr/>
            <p:nvPr/>
          </p:nvSpPr>
          <p:spPr>
            <a:xfrm>
              <a:off x="1034475" y="1431100"/>
              <a:ext cx="383075" cy="319225"/>
            </a:xfrm>
            <a:custGeom>
              <a:rect b="b" l="l" r="r" t="t"/>
              <a:pathLst>
                <a:path extrusionOk="0" h="120000" w="120000">
                  <a:moveTo>
                    <a:pt x="8426" y="0"/>
                  </a:moveTo>
                  <a:lnTo>
                    <a:pt x="7" y="18945"/>
                  </a:lnTo>
                  <a:lnTo>
                    <a:pt x="83161" y="120000"/>
                  </a:lnTo>
                  <a:lnTo>
                    <a:pt x="120000" y="120000"/>
                  </a:lnTo>
                  <a:lnTo>
                    <a:pt x="20001" y="0"/>
                  </a:lnTo>
                  <a:close/>
                </a:path>
              </a:pathLst>
            </a:custGeom>
            <a:solidFill>
              <a:srgbClr val="20B0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8" name="Google Shape;518;p5"/>
            <p:cNvSpPr/>
            <p:nvPr/>
          </p:nvSpPr>
          <p:spPr>
            <a:xfrm>
              <a:off x="2889300" y="3262375"/>
              <a:ext cx="275550" cy="309150"/>
            </a:xfrm>
            <a:custGeom>
              <a:rect b="b" l="l" r="r" t="t"/>
              <a:pathLst>
                <a:path extrusionOk="0" h="120000" w="120000">
                  <a:moveTo>
                    <a:pt x="19031" y="0"/>
                  </a:moveTo>
                  <a:lnTo>
                    <a:pt x="0" y="28694"/>
                  </a:lnTo>
                  <a:lnTo>
                    <a:pt x="100968" y="120000"/>
                  </a:lnTo>
                  <a:lnTo>
                    <a:pt x="120000" y="91305"/>
                  </a:lnTo>
                  <a:lnTo>
                    <a:pt x="19031" y="0"/>
                  </a:lnTo>
                  <a:close/>
                </a:path>
              </a:pathLst>
            </a:custGeom>
            <a:solidFill>
              <a:srgbClr val="20B0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9" name="Google Shape;519;p5"/>
            <p:cNvSpPr/>
            <p:nvPr/>
          </p:nvSpPr>
          <p:spPr>
            <a:xfrm>
              <a:off x="1078150" y="1431100"/>
              <a:ext cx="436850" cy="319225"/>
            </a:xfrm>
            <a:custGeom>
              <a:rect b="b" l="l" r="r" t="t"/>
              <a:pathLst>
                <a:path extrusionOk="0" h="120000" w="120000">
                  <a:moveTo>
                    <a:pt x="6" y="0"/>
                  </a:moveTo>
                  <a:lnTo>
                    <a:pt x="87696" y="120000"/>
                  </a:lnTo>
                  <a:lnTo>
                    <a:pt x="120000" y="120000"/>
                  </a:lnTo>
                  <a:lnTo>
                    <a:pt x="32310" y="0"/>
                  </a:lnTo>
                  <a:close/>
                </a:path>
              </a:pathLst>
            </a:custGeom>
            <a:solidFill>
              <a:srgbClr val="21AE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0" name="Google Shape;520;p5"/>
            <p:cNvSpPr/>
            <p:nvPr/>
          </p:nvSpPr>
          <p:spPr>
            <a:xfrm>
              <a:off x="2926250" y="3201900"/>
              <a:ext cx="272200" cy="305800"/>
            </a:xfrm>
            <a:custGeom>
              <a:rect b="b" l="l" r="r" t="t"/>
              <a:pathLst>
                <a:path extrusionOk="0" h="120000" w="120000">
                  <a:moveTo>
                    <a:pt x="17788" y="0"/>
                  </a:moveTo>
                  <a:lnTo>
                    <a:pt x="11" y="29009"/>
                  </a:lnTo>
                  <a:lnTo>
                    <a:pt x="102222" y="119990"/>
                  </a:lnTo>
                  <a:lnTo>
                    <a:pt x="120000" y="90981"/>
                  </a:lnTo>
                  <a:lnTo>
                    <a:pt x="17788" y="0"/>
                  </a:lnTo>
                  <a:close/>
                </a:path>
              </a:pathLst>
            </a:custGeom>
            <a:solidFill>
              <a:srgbClr val="21AE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1" name="Google Shape;521;p5"/>
            <p:cNvSpPr/>
            <p:nvPr/>
          </p:nvSpPr>
          <p:spPr>
            <a:xfrm>
              <a:off x="1175600" y="1431100"/>
              <a:ext cx="436850" cy="319225"/>
            </a:xfrm>
            <a:custGeom>
              <a:rect b="b" l="l" r="r" t="t"/>
              <a:pathLst>
                <a:path extrusionOk="0" h="120000" w="120000">
                  <a:moveTo>
                    <a:pt x="6" y="0"/>
                  </a:moveTo>
                  <a:lnTo>
                    <a:pt x="87689" y="120000"/>
                  </a:lnTo>
                  <a:lnTo>
                    <a:pt x="120000" y="120000"/>
                  </a:lnTo>
                  <a:lnTo>
                    <a:pt x="32310" y="0"/>
                  </a:lnTo>
                  <a:close/>
                </a:path>
              </a:pathLst>
            </a:custGeom>
            <a:solidFill>
              <a:srgbClr val="22AD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2" name="Google Shape;522;p5"/>
            <p:cNvSpPr/>
            <p:nvPr/>
          </p:nvSpPr>
          <p:spPr>
            <a:xfrm>
              <a:off x="2959850" y="3141400"/>
              <a:ext cx="275575" cy="305800"/>
            </a:xfrm>
            <a:custGeom>
              <a:rect b="b" l="l" r="r" t="t"/>
              <a:pathLst>
                <a:path extrusionOk="0" h="120000" w="120000">
                  <a:moveTo>
                    <a:pt x="19029" y="9"/>
                  </a:moveTo>
                  <a:lnTo>
                    <a:pt x="10" y="29018"/>
                  </a:lnTo>
                  <a:lnTo>
                    <a:pt x="100970" y="120000"/>
                  </a:lnTo>
                  <a:lnTo>
                    <a:pt x="119989" y="90990"/>
                  </a:lnTo>
                  <a:lnTo>
                    <a:pt x="19029" y="9"/>
                  </a:lnTo>
                  <a:close/>
                </a:path>
              </a:pathLst>
            </a:custGeom>
            <a:solidFill>
              <a:srgbClr val="22AD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3" name="Google Shape;523;p5"/>
            <p:cNvSpPr/>
            <p:nvPr/>
          </p:nvSpPr>
          <p:spPr>
            <a:xfrm>
              <a:off x="2996825" y="3077575"/>
              <a:ext cx="275550" cy="309150"/>
            </a:xfrm>
            <a:custGeom>
              <a:rect b="b" l="l" r="r" t="t"/>
              <a:pathLst>
                <a:path extrusionOk="0" h="120000" w="120000">
                  <a:moveTo>
                    <a:pt x="17561" y="0"/>
                  </a:moveTo>
                  <a:lnTo>
                    <a:pt x="0" y="28694"/>
                  </a:lnTo>
                  <a:lnTo>
                    <a:pt x="100979" y="120000"/>
                  </a:lnTo>
                  <a:lnTo>
                    <a:pt x="120000" y="91305"/>
                  </a:lnTo>
                  <a:lnTo>
                    <a:pt x="17561" y="0"/>
                  </a:lnTo>
                  <a:close/>
                </a:path>
              </a:pathLst>
            </a:custGeom>
            <a:solidFill>
              <a:srgbClr val="23ABD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4" name="Google Shape;524;p5"/>
            <p:cNvSpPr/>
            <p:nvPr/>
          </p:nvSpPr>
          <p:spPr>
            <a:xfrm>
              <a:off x="1273050" y="1431100"/>
              <a:ext cx="433500" cy="319225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88366" y="120000"/>
                  </a:lnTo>
                  <a:lnTo>
                    <a:pt x="119993" y="120000"/>
                  </a:lnTo>
                  <a:lnTo>
                    <a:pt x="32560" y="0"/>
                  </a:lnTo>
                  <a:close/>
                </a:path>
              </a:pathLst>
            </a:custGeom>
            <a:solidFill>
              <a:srgbClr val="23ABD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5" name="Google Shape;525;p5"/>
            <p:cNvSpPr/>
            <p:nvPr/>
          </p:nvSpPr>
          <p:spPr>
            <a:xfrm>
              <a:off x="1370500" y="1431100"/>
              <a:ext cx="433475" cy="319225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88371" y="120000"/>
                  </a:lnTo>
                  <a:lnTo>
                    <a:pt x="120000" y="120000"/>
                  </a:lnTo>
                  <a:lnTo>
                    <a:pt x="32562" y="0"/>
                  </a:lnTo>
                  <a:close/>
                </a:path>
              </a:pathLst>
            </a:custGeom>
            <a:solidFill>
              <a:srgbClr val="25A9D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6" name="Google Shape;526;p5"/>
            <p:cNvSpPr/>
            <p:nvPr/>
          </p:nvSpPr>
          <p:spPr>
            <a:xfrm>
              <a:off x="3030425" y="3017075"/>
              <a:ext cx="275550" cy="305800"/>
            </a:xfrm>
            <a:custGeom>
              <a:rect b="b" l="l" r="r" t="t"/>
              <a:pathLst>
                <a:path extrusionOk="0" h="120000" w="120000">
                  <a:moveTo>
                    <a:pt x="19031" y="9"/>
                  </a:moveTo>
                  <a:lnTo>
                    <a:pt x="10" y="29018"/>
                  </a:lnTo>
                  <a:lnTo>
                    <a:pt x="102438" y="120000"/>
                  </a:lnTo>
                  <a:lnTo>
                    <a:pt x="120000" y="90990"/>
                  </a:lnTo>
                  <a:lnTo>
                    <a:pt x="19031" y="9"/>
                  </a:lnTo>
                  <a:close/>
                </a:path>
              </a:pathLst>
            </a:custGeom>
            <a:solidFill>
              <a:srgbClr val="25A9D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7" name="Google Shape;527;p5"/>
            <p:cNvSpPr/>
            <p:nvPr/>
          </p:nvSpPr>
          <p:spPr>
            <a:xfrm>
              <a:off x="1467950" y="1431100"/>
              <a:ext cx="433475" cy="319225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88371" y="120000"/>
                  </a:lnTo>
                  <a:lnTo>
                    <a:pt x="120000" y="120000"/>
                  </a:lnTo>
                  <a:lnTo>
                    <a:pt x="31628" y="0"/>
                  </a:lnTo>
                  <a:close/>
                </a:path>
              </a:pathLst>
            </a:custGeom>
            <a:solidFill>
              <a:srgbClr val="26A8D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8" name="Google Shape;528;p5"/>
            <p:cNvSpPr/>
            <p:nvPr/>
          </p:nvSpPr>
          <p:spPr>
            <a:xfrm>
              <a:off x="3067375" y="2956600"/>
              <a:ext cx="275575" cy="305800"/>
            </a:xfrm>
            <a:custGeom>
              <a:rect b="b" l="l" r="r" t="t"/>
              <a:pathLst>
                <a:path extrusionOk="0" h="120000" w="120000">
                  <a:moveTo>
                    <a:pt x="17570" y="0"/>
                  </a:moveTo>
                  <a:lnTo>
                    <a:pt x="10" y="29009"/>
                  </a:lnTo>
                  <a:lnTo>
                    <a:pt x="100970" y="119990"/>
                  </a:lnTo>
                  <a:lnTo>
                    <a:pt x="119989" y="90990"/>
                  </a:lnTo>
                  <a:lnTo>
                    <a:pt x="17570" y="0"/>
                  </a:lnTo>
                  <a:close/>
                </a:path>
              </a:pathLst>
            </a:custGeom>
            <a:solidFill>
              <a:srgbClr val="26A8D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9" name="Google Shape;529;p5"/>
            <p:cNvSpPr/>
            <p:nvPr/>
          </p:nvSpPr>
          <p:spPr>
            <a:xfrm>
              <a:off x="1565375" y="1431100"/>
              <a:ext cx="433500" cy="319225"/>
            </a:xfrm>
            <a:custGeom>
              <a:rect b="b" l="l" r="r" t="t"/>
              <a:pathLst>
                <a:path extrusionOk="0" h="120000" w="120000">
                  <a:moveTo>
                    <a:pt x="6" y="0"/>
                  </a:moveTo>
                  <a:lnTo>
                    <a:pt x="87439" y="120000"/>
                  </a:lnTo>
                  <a:lnTo>
                    <a:pt x="119993" y="120000"/>
                  </a:lnTo>
                  <a:lnTo>
                    <a:pt x="31633" y="0"/>
                  </a:lnTo>
                  <a:close/>
                </a:path>
              </a:pathLst>
            </a:custGeom>
            <a:solidFill>
              <a:srgbClr val="27A6D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0" name="Google Shape;530;p5"/>
            <p:cNvSpPr/>
            <p:nvPr/>
          </p:nvSpPr>
          <p:spPr>
            <a:xfrm>
              <a:off x="3101000" y="2896125"/>
              <a:ext cx="275550" cy="305800"/>
            </a:xfrm>
            <a:custGeom>
              <a:rect b="b" l="l" r="r" t="t"/>
              <a:pathLst>
                <a:path extrusionOk="0" h="120000" w="120000">
                  <a:moveTo>
                    <a:pt x="19020" y="0"/>
                  </a:moveTo>
                  <a:lnTo>
                    <a:pt x="0" y="27694"/>
                  </a:lnTo>
                  <a:lnTo>
                    <a:pt x="102438" y="119990"/>
                  </a:lnTo>
                  <a:lnTo>
                    <a:pt x="119989" y="90981"/>
                  </a:lnTo>
                  <a:lnTo>
                    <a:pt x="19020" y="0"/>
                  </a:lnTo>
                  <a:close/>
                </a:path>
              </a:pathLst>
            </a:custGeom>
            <a:solidFill>
              <a:srgbClr val="27A6D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1" name="Google Shape;531;p5"/>
            <p:cNvSpPr/>
            <p:nvPr/>
          </p:nvSpPr>
          <p:spPr>
            <a:xfrm>
              <a:off x="3137950" y="2802025"/>
              <a:ext cx="275550" cy="336050"/>
            </a:xfrm>
            <a:custGeom>
              <a:rect b="b" l="l" r="r" t="t"/>
              <a:pathLst>
                <a:path extrusionOk="0" h="120000" w="120000">
                  <a:moveTo>
                    <a:pt x="4398" y="8"/>
                  </a:moveTo>
                  <a:lnTo>
                    <a:pt x="10" y="3606"/>
                  </a:lnTo>
                  <a:lnTo>
                    <a:pt x="11714" y="20407"/>
                  </a:lnTo>
                  <a:lnTo>
                    <a:pt x="10" y="37199"/>
                  </a:lnTo>
                  <a:lnTo>
                    <a:pt x="100979" y="119991"/>
                  </a:lnTo>
                  <a:lnTo>
                    <a:pt x="120000" y="94798"/>
                  </a:lnTo>
                  <a:lnTo>
                    <a:pt x="4398" y="8"/>
                  </a:lnTo>
                  <a:close/>
                </a:path>
              </a:pathLst>
            </a:custGeom>
            <a:solidFill>
              <a:srgbClr val="28A4D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2" name="Google Shape;532;p5"/>
            <p:cNvSpPr/>
            <p:nvPr/>
          </p:nvSpPr>
          <p:spPr>
            <a:xfrm>
              <a:off x="1662825" y="1431100"/>
              <a:ext cx="433500" cy="319225"/>
            </a:xfrm>
            <a:custGeom>
              <a:rect b="b" l="l" r="r" t="t"/>
              <a:pathLst>
                <a:path extrusionOk="0" h="120000" w="120000">
                  <a:moveTo>
                    <a:pt x="6" y="0"/>
                  </a:moveTo>
                  <a:lnTo>
                    <a:pt x="87439" y="120000"/>
                  </a:lnTo>
                  <a:lnTo>
                    <a:pt x="119993" y="120000"/>
                  </a:lnTo>
                  <a:lnTo>
                    <a:pt x="31633" y="0"/>
                  </a:lnTo>
                  <a:close/>
                </a:path>
              </a:pathLst>
            </a:custGeom>
            <a:solidFill>
              <a:srgbClr val="28A4D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3" name="Google Shape;533;p5"/>
            <p:cNvSpPr/>
            <p:nvPr/>
          </p:nvSpPr>
          <p:spPr>
            <a:xfrm>
              <a:off x="3006900" y="2573550"/>
              <a:ext cx="440200" cy="504050"/>
            </a:xfrm>
            <a:custGeom>
              <a:rect b="b" l="l" r="r" t="t"/>
              <a:pathLst>
                <a:path extrusionOk="0" h="120000" w="120000">
                  <a:moveTo>
                    <a:pt x="2753" y="0"/>
                  </a:moveTo>
                  <a:lnTo>
                    <a:pt x="6" y="1601"/>
                  </a:lnTo>
                  <a:lnTo>
                    <a:pt x="35731" y="56797"/>
                  </a:lnTo>
                  <a:lnTo>
                    <a:pt x="109007" y="119994"/>
                  </a:lnTo>
                  <a:lnTo>
                    <a:pt x="120000" y="102394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rgbClr val="29A2D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4" name="Google Shape;534;p5"/>
            <p:cNvSpPr/>
            <p:nvPr/>
          </p:nvSpPr>
          <p:spPr>
            <a:xfrm>
              <a:off x="1760275" y="1431100"/>
              <a:ext cx="433500" cy="319225"/>
            </a:xfrm>
            <a:custGeom>
              <a:rect b="b" l="l" r="r" t="t"/>
              <a:pathLst>
                <a:path extrusionOk="0" h="120000" w="120000">
                  <a:moveTo>
                    <a:pt x="6" y="0"/>
                  </a:moveTo>
                  <a:lnTo>
                    <a:pt x="87439" y="120000"/>
                  </a:lnTo>
                  <a:lnTo>
                    <a:pt x="119993" y="120000"/>
                  </a:lnTo>
                  <a:lnTo>
                    <a:pt x="31626" y="0"/>
                  </a:lnTo>
                  <a:close/>
                </a:path>
              </a:pathLst>
            </a:custGeom>
            <a:solidFill>
              <a:srgbClr val="29A2D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5" name="Google Shape;535;p5"/>
            <p:cNvSpPr/>
            <p:nvPr/>
          </p:nvSpPr>
          <p:spPr>
            <a:xfrm>
              <a:off x="1854350" y="1431100"/>
              <a:ext cx="436850" cy="319225"/>
            </a:xfrm>
            <a:custGeom>
              <a:rect b="b" l="l" r="r" t="t"/>
              <a:pathLst>
                <a:path extrusionOk="0" h="120000" w="120000">
                  <a:moveTo>
                    <a:pt x="6" y="0"/>
                  </a:moveTo>
                  <a:lnTo>
                    <a:pt x="87696" y="120000"/>
                  </a:lnTo>
                  <a:lnTo>
                    <a:pt x="120000" y="120000"/>
                  </a:lnTo>
                  <a:lnTo>
                    <a:pt x="32310" y="0"/>
                  </a:lnTo>
                  <a:close/>
                </a:path>
              </a:pathLst>
            </a:custGeom>
            <a:solidFill>
              <a:srgbClr val="2AA1D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6" name="Google Shape;536;p5"/>
            <p:cNvSpPr/>
            <p:nvPr/>
          </p:nvSpPr>
          <p:spPr>
            <a:xfrm>
              <a:off x="2872500" y="2345050"/>
              <a:ext cx="611575" cy="672050"/>
            </a:xfrm>
            <a:custGeom>
              <a:rect b="b" l="l" r="r" t="t"/>
              <a:pathLst>
                <a:path extrusionOk="0" h="120000" w="120000">
                  <a:moveTo>
                    <a:pt x="2639" y="4"/>
                  </a:moveTo>
                  <a:lnTo>
                    <a:pt x="0" y="1200"/>
                  </a:lnTo>
                  <a:lnTo>
                    <a:pt x="26376" y="42001"/>
                  </a:lnTo>
                  <a:lnTo>
                    <a:pt x="111425" y="120000"/>
                  </a:lnTo>
                  <a:lnTo>
                    <a:pt x="119995" y="106800"/>
                  </a:lnTo>
                  <a:lnTo>
                    <a:pt x="2639" y="4"/>
                  </a:lnTo>
                  <a:close/>
                </a:path>
              </a:pathLst>
            </a:custGeom>
            <a:solidFill>
              <a:srgbClr val="2AA1D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7" name="Google Shape;537;p5"/>
            <p:cNvSpPr/>
            <p:nvPr/>
          </p:nvSpPr>
          <p:spPr>
            <a:xfrm>
              <a:off x="2741450" y="2113200"/>
              <a:ext cx="779575" cy="843425"/>
            </a:xfrm>
            <a:custGeom>
              <a:rect b="b" l="l" r="r" t="t"/>
              <a:pathLst>
                <a:path extrusionOk="0" h="120000" w="120000">
                  <a:moveTo>
                    <a:pt x="1554" y="0"/>
                  </a:moveTo>
                  <a:lnTo>
                    <a:pt x="0" y="1436"/>
                  </a:lnTo>
                  <a:lnTo>
                    <a:pt x="20172" y="33943"/>
                  </a:lnTo>
                  <a:lnTo>
                    <a:pt x="113277" y="119996"/>
                  </a:lnTo>
                  <a:lnTo>
                    <a:pt x="120000" y="109482"/>
                  </a:lnTo>
                  <a:lnTo>
                    <a:pt x="1554" y="0"/>
                  </a:lnTo>
                  <a:close/>
                </a:path>
              </a:pathLst>
            </a:custGeom>
            <a:solidFill>
              <a:srgbClr val="2B9F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8" name="Google Shape;538;p5"/>
            <p:cNvSpPr/>
            <p:nvPr/>
          </p:nvSpPr>
          <p:spPr>
            <a:xfrm>
              <a:off x="1951800" y="1431100"/>
              <a:ext cx="433500" cy="319225"/>
            </a:xfrm>
            <a:custGeom>
              <a:rect b="b" l="l" r="r" t="t"/>
              <a:pathLst>
                <a:path extrusionOk="0" h="120000" w="120000">
                  <a:moveTo>
                    <a:pt x="6" y="0"/>
                  </a:moveTo>
                  <a:lnTo>
                    <a:pt x="88366" y="120000"/>
                  </a:lnTo>
                  <a:lnTo>
                    <a:pt x="119993" y="120000"/>
                  </a:lnTo>
                  <a:lnTo>
                    <a:pt x="32560" y="0"/>
                  </a:lnTo>
                  <a:close/>
                </a:path>
              </a:pathLst>
            </a:custGeom>
            <a:solidFill>
              <a:srgbClr val="2B9F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9" name="Google Shape;539;p5"/>
            <p:cNvSpPr/>
            <p:nvPr/>
          </p:nvSpPr>
          <p:spPr>
            <a:xfrm>
              <a:off x="2049250" y="1431100"/>
              <a:ext cx="433500" cy="319225"/>
            </a:xfrm>
            <a:custGeom>
              <a:rect b="b" l="l" r="r" t="t"/>
              <a:pathLst>
                <a:path extrusionOk="0" h="120000" w="120000">
                  <a:moveTo>
                    <a:pt x="6" y="0"/>
                  </a:moveTo>
                  <a:lnTo>
                    <a:pt x="88366" y="120000"/>
                  </a:lnTo>
                  <a:lnTo>
                    <a:pt x="119993" y="120000"/>
                  </a:lnTo>
                  <a:lnTo>
                    <a:pt x="32560" y="0"/>
                  </a:lnTo>
                  <a:close/>
                </a:path>
              </a:pathLst>
            </a:custGeom>
            <a:solidFill>
              <a:srgbClr val="2C9D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0" name="Google Shape;540;p5"/>
            <p:cNvSpPr/>
            <p:nvPr/>
          </p:nvSpPr>
          <p:spPr>
            <a:xfrm>
              <a:off x="2610400" y="1884700"/>
              <a:ext cx="924075" cy="1008075"/>
            </a:xfrm>
            <a:custGeom>
              <a:rect b="b" l="l" r="r" t="t"/>
              <a:pathLst>
                <a:path extrusionOk="0" h="120000" w="120000">
                  <a:moveTo>
                    <a:pt x="1311" y="2"/>
                  </a:moveTo>
                  <a:lnTo>
                    <a:pt x="3" y="803"/>
                  </a:lnTo>
                  <a:lnTo>
                    <a:pt x="17018" y="28402"/>
                  </a:lnTo>
                  <a:lnTo>
                    <a:pt x="116945" y="120000"/>
                  </a:lnTo>
                  <a:lnTo>
                    <a:pt x="120000" y="116000"/>
                  </a:lnTo>
                  <a:lnTo>
                    <a:pt x="109526" y="99200"/>
                  </a:lnTo>
                  <a:lnTo>
                    <a:pt x="1311" y="2"/>
                  </a:lnTo>
                  <a:close/>
                </a:path>
              </a:pathLst>
            </a:custGeom>
            <a:solidFill>
              <a:srgbClr val="2C9D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1" name="Google Shape;541;p5"/>
            <p:cNvSpPr/>
            <p:nvPr/>
          </p:nvSpPr>
          <p:spPr>
            <a:xfrm>
              <a:off x="2146700" y="1431100"/>
              <a:ext cx="1307125" cy="1297025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29306" y="29534"/>
                  </a:lnTo>
                  <a:lnTo>
                    <a:pt x="34858" y="29534"/>
                  </a:lnTo>
                  <a:lnTo>
                    <a:pt x="42572" y="42901"/>
                  </a:lnTo>
                  <a:lnTo>
                    <a:pt x="119075" y="120000"/>
                  </a:lnTo>
                  <a:lnTo>
                    <a:pt x="119999" y="119067"/>
                  </a:lnTo>
                  <a:lnTo>
                    <a:pt x="107661" y="97927"/>
                  </a:lnTo>
                  <a:lnTo>
                    <a:pt x="10488" y="0"/>
                  </a:lnTo>
                  <a:close/>
                </a:path>
              </a:pathLst>
            </a:custGeom>
            <a:solidFill>
              <a:srgbClr val="2D9CD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2" name="Google Shape;542;p5"/>
            <p:cNvSpPr/>
            <p:nvPr/>
          </p:nvSpPr>
          <p:spPr>
            <a:xfrm>
              <a:off x="2244150" y="1431100"/>
              <a:ext cx="1075275" cy="1065175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118872" y="120000"/>
                  </a:lnTo>
                  <a:lnTo>
                    <a:pt x="120000" y="119242"/>
                  </a:lnTo>
                  <a:lnTo>
                    <a:pt x="105374" y="93122"/>
                  </a:lnTo>
                  <a:lnTo>
                    <a:pt x="12750" y="0"/>
                  </a:lnTo>
                  <a:close/>
                </a:path>
              </a:pathLst>
            </a:custGeom>
            <a:solidFill>
              <a:srgbClr val="2F9A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3" name="Google Shape;543;p5"/>
            <p:cNvSpPr/>
            <p:nvPr/>
          </p:nvSpPr>
          <p:spPr>
            <a:xfrm>
              <a:off x="2341575" y="1431100"/>
              <a:ext cx="846800" cy="836700"/>
            </a:xfrm>
            <a:custGeom>
              <a:rect b="b" l="l" r="r" t="t"/>
              <a:pathLst>
                <a:path extrusionOk="0" h="120000" w="120000">
                  <a:moveTo>
                    <a:pt x="3" y="0"/>
                  </a:moveTo>
                  <a:lnTo>
                    <a:pt x="118568" y="119996"/>
                  </a:lnTo>
                  <a:lnTo>
                    <a:pt x="120000" y="119031"/>
                  </a:lnTo>
                  <a:lnTo>
                    <a:pt x="100950" y="85779"/>
                  </a:lnTo>
                  <a:lnTo>
                    <a:pt x="16193" y="0"/>
                  </a:lnTo>
                  <a:close/>
                </a:path>
              </a:pathLst>
            </a:custGeom>
            <a:solidFill>
              <a:srgbClr val="3098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4" name="Google Shape;544;p5"/>
            <p:cNvSpPr/>
            <p:nvPr/>
          </p:nvSpPr>
          <p:spPr>
            <a:xfrm>
              <a:off x="2439025" y="1431100"/>
              <a:ext cx="618300" cy="608200"/>
            </a:xfrm>
            <a:custGeom>
              <a:rect b="b" l="l" r="r" t="t"/>
              <a:pathLst>
                <a:path extrusionOk="0" h="120000" w="120000">
                  <a:moveTo>
                    <a:pt x="4" y="0"/>
                  </a:moveTo>
                  <a:lnTo>
                    <a:pt x="117389" y="120000"/>
                  </a:lnTo>
                  <a:lnTo>
                    <a:pt x="120000" y="118007"/>
                  </a:lnTo>
                  <a:lnTo>
                    <a:pt x="93910" y="72928"/>
                  </a:lnTo>
                  <a:lnTo>
                    <a:pt x="22178" y="0"/>
                  </a:lnTo>
                  <a:close/>
                </a:path>
              </a:pathLst>
            </a:custGeom>
            <a:solidFill>
              <a:srgbClr val="3196E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5" name="Google Shape;545;p5"/>
            <p:cNvSpPr/>
            <p:nvPr/>
          </p:nvSpPr>
          <p:spPr>
            <a:xfrm>
              <a:off x="2533125" y="1431100"/>
              <a:ext cx="389800" cy="37635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116890" y="120000"/>
                  </a:lnTo>
                  <a:lnTo>
                    <a:pt x="119992" y="117855"/>
                  </a:lnTo>
                  <a:lnTo>
                    <a:pt x="79656" y="44998"/>
                  </a:lnTo>
                  <a:lnTo>
                    <a:pt x="36203" y="0"/>
                  </a:lnTo>
                  <a:close/>
                </a:path>
              </a:pathLst>
            </a:custGeom>
            <a:solidFill>
              <a:srgbClr val="3295E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6" name="Google Shape;546;p5"/>
            <p:cNvSpPr/>
            <p:nvPr/>
          </p:nvSpPr>
          <p:spPr>
            <a:xfrm>
              <a:off x="2630575" y="1431100"/>
              <a:ext cx="161300" cy="14785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112486" y="119999"/>
                  </a:lnTo>
                  <a:lnTo>
                    <a:pt x="120000" y="114541"/>
                  </a:lnTo>
                  <a:lnTo>
                    <a:pt x="60000" y="0"/>
                  </a:lnTo>
                  <a:close/>
                </a:path>
              </a:pathLst>
            </a:custGeom>
            <a:solidFill>
              <a:srgbClr val="3393E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47" name="Google Shape;547;p5"/>
          <p:cNvSpPr/>
          <p:nvPr/>
        </p:nvSpPr>
        <p:spPr>
          <a:xfrm flipH="1" rot="10800000">
            <a:off x="733424" y="3936025"/>
            <a:ext cx="819899" cy="710099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9525">
            <a:solidFill>
              <a:srgbClr val="18476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8" name="Google Shape;548;p5"/>
          <p:cNvSpPr/>
          <p:nvPr/>
        </p:nvSpPr>
        <p:spPr>
          <a:xfrm flipH="1" rot="10800000">
            <a:off x="738524" y="100849"/>
            <a:ext cx="428700" cy="3711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3292E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9" name="Google Shape;549;p5"/>
          <p:cNvSpPr/>
          <p:nvPr/>
        </p:nvSpPr>
        <p:spPr>
          <a:xfrm flipH="1" rot="10800000">
            <a:off x="-291324" y="4148475"/>
            <a:ext cx="1182300" cy="1023599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18476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0" name="Google Shape;550;p5"/>
          <p:cNvSpPr/>
          <p:nvPr/>
        </p:nvSpPr>
        <p:spPr>
          <a:xfrm flipH="1" rot="10800000">
            <a:off x="420724" y="-65225"/>
            <a:ext cx="358799" cy="3105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19050">
            <a:solidFill>
              <a:srgbClr val="00E1C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1" name="Google Shape;551;p5"/>
          <p:cNvSpPr/>
          <p:nvPr/>
        </p:nvSpPr>
        <p:spPr>
          <a:xfrm>
            <a:off x="1019338" y="4167057"/>
            <a:ext cx="248072" cy="248057"/>
          </a:xfrm>
          <a:custGeom>
            <a:rect b="b" l="l" r="r" t="t"/>
            <a:pathLst>
              <a:path extrusionOk="0" h="120000" w="120000">
                <a:moveTo>
                  <a:pt x="61898" y="40520"/>
                </a:moveTo>
                <a:lnTo>
                  <a:pt x="63790" y="40858"/>
                </a:lnTo>
                <a:lnTo>
                  <a:pt x="65520" y="41381"/>
                </a:lnTo>
                <a:lnTo>
                  <a:pt x="67411" y="41896"/>
                </a:lnTo>
                <a:lnTo>
                  <a:pt x="69134" y="42757"/>
                </a:lnTo>
                <a:lnTo>
                  <a:pt x="70687" y="43795"/>
                </a:lnTo>
                <a:lnTo>
                  <a:pt x="72240" y="44826"/>
                </a:lnTo>
                <a:lnTo>
                  <a:pt x="73792" y="46209"/>
                </a:lnTo>
                <a:lnTo>
                  <a:pt x="75169" y="47755"/>
                </a:lnTo>
                <a:lnTo>
                  <a:pt x="76207" y="49308"/>
                </a:lnTo>
                <a:lnTo>
                  <a:pt x="77237" y="50861"/>
                </a:lnTo>
                <a:lnTo>
                  <a:pt x="78098" y="52584"/>
                </a:lnTo>
                <a:lnTo>
                  <a:pt x="78621" y="54483"/>
                </a:lnTo>
                <a:lnTo>
                  <a:pt x="79136" y="56205"/>
                </a:lnTo>
                <a:lnTo>
                  <a:pt x="79482" y="58104"/>
                </a:lnTo>
                <a:lnTo>
                  <a:pt x="79482" y="59996"/>
                </a:lnTo>
                <a:lnTo>
                  <a:pt x="79482" y="61895"/>
                </a:lnTo>
                <a:lnTo>
                  <a:pt x="79136" y="63794"/>
                </a:lnTo>
                <a:lnTo>
                  <a:pt x="78621" y="65516"/>
                </a:lnTo>
                <a:lnTo>
                  <a:pt x="78098" y="67415"/>
                </a:lnTo>
                <a:lnTo>
                  <a:pt x="77237" y="69138"/>
                </a:lnTo>
                <a:lnTo>
                  <a:pt x="76207" y="70691"/>
                </a:lnTo>
                <a:lnTo>
                  <a:pt x="75169" y="72237"/>
                </a:lnTo>
                <a:lnTo>
                  <a:pt x="73792" y="73790"/>
                </a:lnTo>
                <a:lnTo>
                  <a:pt x="72240" y="75173"/>
                </a:lnTo>
                <a:lnTo>
                  <a:pt x="70687" y="76204"/>
                </a:lnTo>
                <a:lnTo>
                  <a:pt x="69134" y="77242"/>
                </a:lnTo>
                <a:lnTo>
                  <a:pt x="67411" y="78103"/>
                </a:lnTo>
                <a:lnTo>
                  <a:pt x="65520" y="78618"/>
                </a:lnTo>
                <a:lnTo>
                  <a:pt x="63790" y="79134"/>
                </a:lnTo>
                <a:lnTo>
                  <a:pt x="61898" y="79479"/>
                </a:lnTo>
                <a:lnTo>
                  <a:pt x="58101" y="79479"/>
                </a:lnTo>
                <a:lnTo>
                  <a:pt x="56209" y="79134"/>
                </a:lnTo>
                <a:lnTo>
                  <a:pt x="54487" y="78618"/>
                </a:lnTo>
                <a:lnTo>
                  <a:pt x="52588" y="78103"/>
                </a:lnTo>
                <a:lnTo>
                  <a:pt x="50865" y="77242"/>
                </a:lnTo>
                <a:lnTo>
                  <a:pt x="49312" y="76204"/>
                </a:lnTo>
                <a:lnTo>
                  <a:pt x="47760" y="75173"/>
                </a:lnTo>
                <a:lnTo>
                  <a:pt x="46207" y="73790"/>
                </a:lnTo>
                <a:lnTo>
                  <a:pt x="44830" y="72237"/>
                </a:lnTo>
                <a:lnTo>
                  <a:pt x="43792" y="70691"/>
                </a:lnTo>
                <a:lnTo>
                  <a:pt x="42762" y="69138"/>
                </a:lnTo>
                <a:lnTo>
                  <a:pt x="41901" y="67415"/>
                </a:lnTo>
                <a:lnTo>
                  <a:pt x="41378" y="65516"/>
                </a:lnTo>
                <a:lnTo>
                  <a:pt x="40863" y="63794"/>
                </a:lnTo>
                <a:lnTo>
                  <a:pt x="40517" y="61895"/>
                </a:lnTo>
                <a:lnTo>
                  <a:pt x="40517" y="59996"/>
                </a:lnTo>
                <a:lnTo>
                  <a:pt x="40517" y="58104"/>
                </a:lnTo>
                <a:lnTo>
                  <a:pt x="40863" y="56205"/>
                </a:lnTo>
                <a:lnTo>
                  <a:pt x="41378" y="54483"/>
                </a:lnTo>
                <a:lnTo>
                  <a:pt x="41901" y="52584"/>
                </a:lnTo>
                <a:lnTo>
                  <a:pt x="42762" y="50861"/>
                </a:lnTo>
                <a:lnTo>
                  <a:pt x="43792" y="49308"/>
                </a:lnTo>
                <a:lnTo>
                  <a:pt x="44830" y="47755"/>
                </a:lnTo>
                <a:lnTo>
                  <a:pt x="46207" y="46209"/>
                </a:lnTo>
                <a:lnTo>
                  <a:pt x="47760" y="44826"/>
                </a:lnTo>
                <a:lnTo>
                  <a:pt x="49312" y="43795"/>
                </a:lnTo>
                <a:lnTo>
                  <a:pt x="50865" y="42757"/>
                </a:lnTo>
                <a:lnTo>
                  <a:pt x="52588" y="41896"/>
                </a:lnTo>
                <a:lnTo>
                  <a:pt x="54487" y="41381"/>
                </a:lnTo>
                <a:lnTo>
                  <a:pt x="56209" y="40858"/>
                </a:lnTo>
                <a:lnTo>
                  <a:pt x="58101" y="40520"/>
                </a:lnTo>
                <a:close/>
                <a:moveTo>
                  <a:pt x="55863" y="0"/>
                </a:moveTo>
                <a:lnTo>
                  <a:pt x="54656" y="176"/>
                </a:lnTo>
                <a:lnTo>
                  <a:pt x="53618" y="515"/>
                </a:lnTo>
                <a:lnTo>
                  <a:pt x="52757" y="1037"/>
                </a:lnTo>
                <a:lnTo>
                  <a:pt x="51727" y="1722"/>
                </a:lnTo>
                <a:lnTo>
                  <a:pt x="51035" y="2414"/>
                </a:lnTo>
                <a:lnTo>
                  <a:pt x="50343" y="3451"/>
                </a:lnTo>
                <a:lnTo>
                  <a:pt x="50004" y="4482"/>
                </a:lnTo>
                <a:lnTo>
                  <a:pt x="49658" y="5520"/>
                </a:lnTo>
                <a:lnTo>
                  <a:pt x="48275" y="17930"/>
                </a:lnTo>
                <a:lnTo>
                  <a:pt x="45861" y="18622"/>
                </a:lnTo>
                <a:lnTo>
                  <a:pt x="43277" y="19652"/>
                </a:lnTo>
                <a:lnTo>
                  <a:pt x="40863" y="20690"/>
                </a:lnTo>
                <a:lnTo>
                  <a:pt x="38449" y="21897"/>
                </a:lnTo>
                <a:lnTo>
                  <a:pt x="28792" y="14309"/>
                </a:lnTo>
                <a:lnTo>
                  <a:pt x="27762" y="13624"/>
                </a:lnTo>
                <a:lnTo>
                  <a:pt x="26724" y="13278"/>
                </a:lnTo>
                <a:lnTo>
                  <a:pt x="25694" y="12932"/>
                </a:lnTo>
                <a:lnTo>
                  <a:pt x="24656" y="12932"/>
                </a:lnTo>
                <a:lnTo>
                  <a:pt x="23449" y="13101"/>
                </a:lnTo>
                <a:lnTo>
                  <a:pt x="22418" y="13447"/>
                </a:lnTo>
                <a:lnTo>
                  <a:pt x="21381" y="13963"/>
                </a:lnTo>
                <a:lnTo>
                  <a:pt x="20520" y="14654"/>
                </a:lnTo>
                <a:lnTo>
                  <a:pt x="14661" y="20521"/>
                </a:lnTo>
                <a:lnTo>
                  <a:pt x="13969" y="21382"/>
                </a:lnTo>
                <a:lnTo>
                  <a:pt x="13454" y="22413"/>
                </a:lnTo>
                <a:lnTo>
                  <a:pt x="13108" y="23450"/>
                </a:lnTo>
                <a:lnTo>
                  <a:pt x="12938" y="24657"/>
                </a:lnTo>
                <a:lnTo>
                  <a:pt x="12938" y="25688"/>
                </a:lnTo>
                <a:lnTo>
                  <a:pt x="13277" y="26726"/>
                </a:lnTo>
                <a:lnTo>
                  <a:pt x="13623" y="27756"/>
                </a:lnTo>
                <a:lnTo>
                  <a:pt x="14315" y="28794"/>
                </a:lnTo>
                <a:lnTo>
                  <a:pt x="21903" y="38451"/>
                </a:lnTo>
                <a:lnTo>
                  <a:pt x="20696" y="40858"/>
                </a:lnTo>
                <a:lnTo>
                  <a:pt x="19658" y="43273"/>
                </a:lnTo>
                <a:lnTo>
                  <a:pt x="18628" y="45863"/>
                </a:lnTo>
                <a:lnTo>
                  <a:pt x="17936" y="48278"/>
                </a:lnTo>
                <a:lnTo>
                  <a:pt x="5520" y="49654"/>
                </a:lnTo>
                <a:lnTo>
                  <a:pt x="4489" y="50000"/>
                </a:lnTo>
                <a:lnTo>
                  <a:pt x="3451" y="50346"/>
                </a:lnTo>
                <a:lnTo>
                  <a:pt x="2421" y="51031"/>
                </a:lnTo>
                <a:lnTo>
                  <a:pt x="1729" y="51723"/>
                </a:lnTo>
                <a:lnTo>
                  <a:pt x="1037" y="52760"/>
                </a:lnTo>
                <a:lnTo>
                  <a:pt x="522" y="53621"/>
                </a:lnTo>
                <a:lnTo>
                  <a:pt x="176" y="54652"/>
                </a:lnTo>
                <a:lnTo>
                  <a:pt x="7" y="55859"/>
                </a:lnTo>
                <a:lnTo>
                  <a:pt x="7" y="64140"/>
                </a:lnTo>
                <a:lnTo>
                  <a:pt x="176" y="65347"/>
                </a:lnTo>
                <a:lnTo>
                  <a:pt x="522" y="66378"/>
                </a:lnTo>
                <a:lnTo>
                  <a:pt x="1037" y="67239"/>
                </a:lnTo>
                <a:lnTo>
                  <a:pt x="1729" y="68276"/>
                </a:lnTo>
                <a:lnTo>
                  <a:pt x="2421" y="68961"/>
                </a:lnTo>
                <a:lnTo>
                  <a:pt x="3451" y="69653"/>
                </a:lnTo>
                <a:lnTo>
                  <a:pt x="4489" y="69999"/>
                </a:lnTo>
                <a:lnTo>
                  <a:pt x="5520" y="70345"/>
                </a:lnTo>
                <a:lnTo>
                  <a:pt x="17936" y="71721"/>
                </a:lnTo>
                <a:lnTo>
                  <a:pt x="18628" y="74136"/>
                </a:lnTo>
                <a:lnTo>
                  <a:pt x="19658" y="76719"/>
                </a:lnTo>
                <a:lnTo>
                  <a:pt x="20696" y="79134"/>
                </a:lnTo>
                <a:lnTo>
                  <a:pt x="21903" y="81548"/>
                </a:lnTo>
                <a:lnTo>
                  <a:pt x="14315" y="91205"/>
                </a:lnTo>
                <a:lnTo>
                  <a:pt x="13623" y="92243"/>
                </a:lnTo>
                <a:lnTo>
                  <a:pt x="13277" y="93273"/>
                </a:lnTo>
                <a:lnTo>
                  <a:pt x="12938" y="94311"/>
                </a:lnTo>
                <a:lnTo>
                  <a:pt x="12938" y="95342"/>
                </a:lnTo>
                <a:lnTo>
                  <a:pt x="13108" y="96549"/>
                </a:lnTo>
                <a:lnTo>
                  <a:pt x="13454" y="97586"/>
                </a:lnTo>
                <a:lnTo>
                  <a:pt x="13969" y="98617"/>
                </a:lnTo>
                <a:lnTo>
                  <a:pt x="14661" y="99478"/>
                </a:lnTo>
                <a:lnTo>
                  <a:pt x="20520" y="105345"/>
                </a:lnTo>
                <a:lnTo>
                  <a:pt x="21381" y="106029"/>
                </a:lnTo>
                <a:lnTo>
                  <a:pt x="22418" y="106552"/>
                </a:lnTo>
                <a:lnTo>
                  <a:pt x="23449" y="106890"/>
                </a:lnTo>
                <a:lnTo>
                  <a:pt x="24656" y="107067"/>
                </a:lnTo>
                <a:lnTo>
                  <a:pt x="25694" y="107067"/>
                </a:lnTo>
                <a:lnTo>
                  <a:pt x="26724" y="106721"/>
                </a:lnTo>
                <a:lnTo>
                  <a:pt x="27762" y="106375"/>
                </a:lnTo>
                <a:lnTo>
                  <a:pt x="28792" y="105860"/>
                </a:lnTo>
                <a:lnTo>
                  <a:pt x="38449" y="98102"/>
                </a:lnTo>
                <a:lnTo>
                  <a:pt x="40863" y="99309"/>
                </a:lnTo>
                <a:lnTo>
                  <a:pt x="43277" y="100340"/>
                </a:lnTo>
                <a:lnTo>
                  <a:pt x="45861" y="101377"/>
                </a:lnTo>
                <a:lnTo>
                  <a:pt x="48275" y="102069"/>
                </a:lnTo>
                <a:lnTo>
                  <a:pt x="49658" y="114479"/>
                </a:lnTo>
                <a:lnTo>
                  <a:pt x="50004" y="115517"/>
                </a:lnTo>
                <a:lnTo>
                  <a:pt x="50343" y="116548"/>
                </a:lnTo>
                <a:lnTo>
                  <a:pt x="51035" y="117585"/>
                </a:lnTo>
                <a:lnTo>
                  <a:pt x="51727" y="118270"/>
                </a:lnTo>
                <a:lnTo>
                  <a:pt x="52757" y="118962"/>
                </a:lnTo>
                <a:lnTo>
                  <a:pt x="53618" y="119477"/>
                </a:lnTo>
                <a:lnTo>
                  <a:pt x="54656" y="119823"/>
                </a:lnTo>
                <a:lnTo>
                  <a:pt x="55863" y="120000"/>
                </a:lnTo>
                <a:lnTo>
                  <a:pt x="64136" y="120000"/>
                </a:lnTo>
                <a:lnTo>
                  <a:pt x="65343" y="119823"/>
                </a:lnTo>
                <a:lnTo>
                  <a:pt x="66381" y="119477"/>
                </a:lnTo>
                <a:lnTo>
                  <a:pt x="67242" y="118962"/>
                </a:lnTo>
                <a:lnTo>
                  <a:pt x="68272" y="118270"/>
                </a:lnTo>
                <a:lnTo>
                  <a:pt x="68964" y="117585"/>
                </a:lnTo>
                <a:lnTo>
                  <a:pt x="69656" y="116548"/>
                </a:lnTo>
                <a:lnTo>
                  <a:pt x="70002" y="115517"/>
                </a:lnTo>
                <a:lnTo>
                  <a:pt x="70341" y="114479"/>
                </a:lnTo>
                <a:lnTo>
                  <a:pt x="71724" y="102069"/>
                </a:lnTo>
                <a:lnTo>
                  <a:pt x="74138" y="101377"/>
                </a:lnTo>
                <a:lnTo>
                  <a:pt x="76722" y="100340"/>
                </a:lnTo>
                <a:lnTo>
                  <a:pt x="79136" y="99309"/>
                </a:lnTo>
                <a:lnTo>
                  <a:pt x="81550" y="98102"/>
                </a:lnTo>
                <a:lnTo>
                  <a:pt x="91207" y="105860"/>
                </a:lnTo>
                <a:lnTo>
                  <a:pt x="92237" y="106375"/>
                </a:lnTo>
                <a:lnTo>
                  <a:pt x="93275" y="106721"/>
                </a:lnTo>
                <a:lnTo>
                  <a:pt x="94305" y="107067"/>
                </a:lnTo>
                <a:lnTo>
                  <a:pt x="95343" y="107067"/>
                </a:lnTo>
                <a:lnTo>
                  <a:pt x="96550" y="106890"/>
                </a:lnTo>
                <a:lnTo>
                  <a:pt x="97581" y="106552"/>
                </a:lnTo>
                <a:lnTo>
                  <a:pt x="98618" y="106029"/>
                </a:lnTo>
                <a:lnTo>
                  <a:pt x="99480" y="105345"/>
                </a:lnTo>
                <a:lnTo>
                  <a:pt x="105338" y="99478"/>
                </a:lnTo>
                <a:lnTo>
                  <a:pt x="106030" y="98617"/>
                </a:lnTo>
                <a:lnTo>
                  <a:pt x="106545" y="97586"/>
                </a:lnTo>
                <a:lnTo>
                  <a:pt x="106891" y="96549"/>
                </a:lnTo>
                <a:lnTo>
                  <a:pt x="107068" y="95342"/>
                </a:lnTo>
                <a:lnTo>
                  <a:pt x="107068" y="94311"/>
                </a:lnTo>
                <a:lnTo>
                  <a:pt x="106722" y="93273"/>
                </a:lnTo>
                <a:lnTo>
                  <a:pt x="106376" y="92243"/>
                </a:lnTo>
                <a:lnTo>
                  <a:pt x="105861" y="91205"/>
                </a:lnTo>
                <a:lnTo>
                  <a:pt x="98103" y="81548"/>
                </a:lnTo>
                <a:lnTo>
                  <a:pt x="99303" y="79134"/>
                </a:lnTo>
                <a:lnTo>
                  <a:pt x="100341" y="76719"/>
                </a:lnTo>
                <a:lnTo>
                  <a:pt x="101378" y="74136"/>
                </a:lnTo>
                <a:lnTo>
                  <a:pt x="102063" y="71721"/>
                </a:lnTo>
                <a:lnTo>
                  <a:pt x="114480" y="70345"/>
                </a:lnTo>
                <a:lnTo>
                  <a:pt x="115510" y="69999"/>
                </a:lnTo>
                <a:lnTo>
                  <a:pt x="116548" y="69653"/>
                </a:lnTo>
                <a:lnTo>
                  <a:pt x="117578" y="68961"/>
                </a:lnTo>
                <a:lnTo>
                  <a:pt x="118270" y="68276"/>
                </a:lnTo>
                <a:lnTo>
                  <a:pt x="118962" y="67239"/>
                </a:lnTo>
                <a:lnTo>
                  <a:pt x="119477" y="66378"/>
                </a:lnTo>
                <a:lnTo>
                  <a:pt x="119823" y="65347"/>
                </a:lnTo>
                <a:lnTo>
                  <a:pt x="119992" y="64140"/>
                </a:lnTo>
                <a:lnTo>
                  <a:pt x="119992" y="55859"/>
                </a:lnTo>
                <a:lnTo>
                  <a:pt x="119823" y="54652"/>
                </a:lnTo>
                <a:lnTo>
                  <a:pt x="119477" y="53621"/>
                </a:lnTo>
                <a:lnTo>
                  <a:pt x="118962" y="52760"/>
                </a:lnTo>
                <a:lnTo>
                  <a:pt x="118270" y="51723"/>
                </a:lnTo>
                <a:lnTo>
                  <a:pt x="117578" y="51031"/>
                </a:lnTo>
                <a:lnTo>
                  <a:pt x="116548" y="50346"/>
                </a:lnTo>
                <a:lnTo>
                  <a:pt x="115510" y="50000"/>
                </a:lnTo>
                <a:lnTo>
                  <a:pt x="114480" y="49654"/>
                </a:lnTo>
                <a:lnTo>
                  <a:pt x="102063" y="48278"/>
                </a:lnTo>
                <a:lnTo>
                  <a:pt x="101378" y="45863"/>
                </a:lnTo>
                <a:lnTo>
                  <a:pt x="100341" y="43273"/>
                </a:lnTo>
                <a:lnTo>
                  <a:pt x="99303" y="40858"/>
                </a:lnTo>
                <a:lnTo>
                  <a:pt x="98103" y="38451"/>
                </a:lnTo>
                <a:lnTo>
                  <a:pt x="105861" y="28794"/>
                </a:lnTo>
                <a:lnTo>
                  <a:pt x="106376" y="27756"/>
                </a:lnTo>
                <a:lnTo>
                  <a:pt x="106722" y="26726"/>
                </a:lnTo>
                <a:lnTo>
                  <a:pt x="107068" y="25688"/>
                </a:lnTo>
                <a:lnTo>
                  <a:pt x="107068" y="24657"/>
                </a:lnTo>
                <a:lnTo>
                  <a:pt x="106891" y="23450"/>
                </a:lnTo>
                <a:lnTo>
                  <a:pt x="106545" y="22413"/>
                </a:lnTo>
                <a:lnTo>
                  <a:pt x="106030" y="21382"/>
                </a:lnTo>
                <a:lnTo>
                  <a:pt x="105338" y="20521"/>
                </a:lnTo>
                <a:lnTo>
                  <a:pt x="99480" y="14654"/>
                </a:lnTo>
                <a:lnTo>
                  <a:pt x="98618" y="13963"/>
                </a:lnTo>
                <a:lnTo>
                  <a:pt x="97581" y="13447"/>
                </a:lnTo>
                <a:lnTo>
                  <a:pt x="96550" y="13101"/>
                </a:lnTo>
                <a:lnTo>
                  <a:pt x="95343" y="12932"/>
                </a:lnTo>
                <a:lnTo>
                  <a:pt x="94305" y="12932"/>
                </a:lnTo>
                <a:lnTo>
                  <a:pt x="93275" y="13278"/>
                </a:lnTo>
                <a:lnTo>
                  <a:pt x="92237" y="13624"/>
                </a:lnTo>
                <a:lnTo>
                  <a:pt x="91207" y="14309"/>
                </a:lnTo>
                <a:lnTo>
                  <a:pt x="81550" y="21897"/>
                </a:lnTo>
                <a:lnTo>
                  <a:pt x="79136" y="20690"/>
                </a:lnTo>
                <a:lnTo>
                  <a:pt x="76722" y="19652"/>
                </a:lnTo>
                <a:lnTo>
                  <a:pt x="74138" y="18622"/>
                </a:lnTo>
                <a:lnTo>
                  <a:pt x="71724" y="17930"/>
                </a:lnTo>
                <a:lnTo>
                  <a:pt x="70341" y="5520"/>
                </a:lnTo>
                <a:lnTo>
                  <a:pt x="70002" y="4482"/>
                </a:lnTo>
                <a:lnTo>
                  <a:pt x="69656" y="3451"/>
                </a:lnTo>
                <a:lnTo>
                  <a:pt x="68964" y="2414"/>
                </a:lnTo>
                <a:lnTo>
                  <a:pt x="68272" y="1722"/>
                </a:lnTo>
                <a:lnTo>
                  <a:pt x="67242" y="1037"/>
                </a:lnTo>
                <a:lnTo>
                  <a:pt x="66381" y="515"/>
                </a:lnTo>
                <a:lnTo>
                  <a:pt x="65343" y="176"/>
                </a:lnTo>
                <a:lnTo>
                  <a:pt x="64136" y="0"/>
                </a:lnTo>
                <a:close/>
              </a:path>
            </a:pathLst>
          </a:custGeom>
          <a:solidFill>
            <a:srgbClr val="18476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52" name="Google Shape;552;p5"/>
          <p:cNvGrpSpPr/>
          <p:nvPr/>
        </p:nvGrpSpPr>
        <p:grpSpPr>
          <a:xfrm>
            <a:off x="-50284" y="1452794"/>
            <a:ext cx="624843" cy="599376"/>
            <a:chOff x="5241175" y="4959100"/>
            <a:chExt cx="539775" cy="517775"/>
          </a:xfrm>
        </p:grpSpPr>
        <p:sp>
          <p:nvSpPr>
            <p:cNvPr id="553" name="Google Shape;553;p5"/>
            <p:cNvSpPr/>
            <p:nvPr/>
          </p:nvSpPr>
          <p:spPr>
            <a:xfrm>
              <a:off x="5575150" y="4959100"/>
              <a:ext cx="161225" cy="178300"/>
            </a:xfrm>
            <a:custGeom>
              <a:rect b="b" l="l" r="r" t="t"/>
              <a:pathLst>
                <a:path extrusionOk="0" h="120000" w="120000">
                  <a:moveTo>
                    <a:pt x="86357" y="0"/>
                  </a:moveTo>
                  <a:lnTo>
                    <a:pt x="83175" y="420"/>
                  </a:lnTo>
                  <a:lnTo>
                    <a:pt x="79993" y="824"/>
                  </a:lnTo>
                  <a:lnTo>
                    <a:pt x="76811" y="1648"/>
                  </a:lnTo>
                  <a:lnTo>
                    <a:pt x="73630" y="2473"/>
                  </a:lnTo>
                  <a:lnTo>
                    <a:pt x="70448" y="3701"/>
                  </a:lnTo>
                  <a:lnTo>
                    <a:pt x="67731" y="5350"/>
                  </a:lnTo>
                  <a:lnTo>
                    <a:pt x="65442" y="6982"/>
                  </a:lnTo>
                  <a:lnTo>
                    <a:pt x="63172" y="9052"/>
                  </a:lnTo>
                  <a:lnTo>
                    <a:pt x="60902" y="11104"/>
                  </a:lnTo>
                  <a:lnTo>
                    <a:pt x="59078" y="13561"/>
                  </a:lnTo>
                  <a:lnTo>
                    <a:pt x="57273" y="16034"/>
                  </a:lnTo>
                  <a:lnTo>
                    <a:pt x="55915" y="18491"/>
                  </a:lnTo>
                  <a:lnTo>
                    <a:pt x="54538" y="21368"/>
                  </a:lnTo>
                  <a:lnTo>
                    <a:pt x="54092" y="24245"/>
                  </a:lnTo>
                  <a:lnTo>
                    <a:pt x="53626" y="27122"/>
                  </a:lnTo>
                  <a:lnTo>
                    <a:pt x="53180" y="30420"/>
                  </a:lnTo>
                  <a:lnTo>
                    <a:pt x="53626" y="34929"/>
                  </a:lnTo>
                  <a:lnTo>
                    <a:pt x="55003" y="39455"/>
                  </a:lnTo>
                  <a:lnTo>
                    <a:pt x="56808" y="43561"/>
                  </a:lnTo>
                  <a:lnTo>
                    <a:pt x="59078" y="47263"/>
                  </a:lnTo>
                  <a:lnTo>
                    <a:pt x="0" y="110140"/>
                  </a:lnTo>
                  <a:lnTo>
                    <a:pt x="6828" y="114649"/>
                  </a:lnTo>
                  <a:lnTo>
                    <a:pt x="13192" y="120000"/>
                  </a:lnTo>
                  <a:lnTo>
                    <a:pt x="72271" y="57526"/>
                  </a:lnTo>
                  <a:lnTo>
                    <a:pt x="75453" y="58771"/>
                  </a:lnTo>
                  <a:lnTo>
                    <a:pt x="79082" y="59596"/>
                  </a:lnTo>
                  <a:lnTo>
                    <a:pt x="82710" y="60000"/>
                  </a:lnTo>
                  <a:lnTo>
                    <a:pt x="86357" y="60403"/>
                  </a:lnTo>
                  <a:lnTo>
                    <a:pt x="89986" y="60000"/>
                  </a:lnTo>
                  <a:lnTo>
                    <a:pt x="93167" y="59596"/>
                  </a:lnTo>
                  <a:lnTo>
                    <a:pt x="96349" y="59175"/>
                  </a:lnTo>
                  <a:lnTo>
                    <a:pt x="99531" y="57947"/>
                  </a:lnTo>
                  <a:lnTo>
                    <a:pt x="102267" y="56719"/>
                  </a:lnTo>
                  <a:lnTo>
                    <a:pt x="104983" y="55070"/>
                  </a:lnTo>
                  <a:lnTo>
                    <a:pt x="107719" y="53421"/>
                  </a:lnTo>
                  <a:lnTo>
                    <a:pt x="109989" y="51368"/>
                  </a:lnTo>
                  <a:lnTo>
                    <a:pt x="112259" y="49315"/>
                  </a:lnTo>
                  <a:lnTo>
                    <a:pt x="114082" y="47263"/>
                  </a:lnTo>
                  <a:lnTo>
                    <a:pt x="115887" y="44385"/>
                  </a:lnTo>
                  <a:lnTo>
                    <a:pt x="117264" y="41912"/>
                  </a:lnTo>
                  <a:lnTo>
                    <a:pt x="118157" y="39035"/>
                  </a:lnTo>
                  <a:lnTo>
                    <a:pt x="119069" y="36158"/>
                  </a:lnTo>
                  <a:lnTo>
                    <a:pt x="119534" y="33297"/>
                  </a:lnTo>
                  <a:lnTo>
                    <a:pt x="119981" y="30420"/>
                  </a:lnTo>
                  <a:lnTo>
                    <a:pt x="119534" y="27122"/>
                  </a:lnTo>
                  <a:lnTo>
                    <a:pt x="119069" y="24245"/>
                  </a:lnTo>
                  <a:lnTo>
                    <a:pt x="118157" y="21368"/>
                  </a:lnTo>
                  <a:lnTo>
                    <a:pt x="117264" y="18491"/>
                  </a:lnTo>
                  <a:lnTo>
                    <a:pt x="115887" y="16034"/>
                  </a:lnTo>
                  <a:lnTo>
                    <a:pt x="114082" y="13561"/>
                  </a:lnTo>
                  <a:lnTo>
                    <a:pt x="112259" y="11104"/>
                  </a:lnTo>
                  <a:lnTo>
                    <a:pt x="109989" y="9052"/>
                  </a:lnTo>
                  <a:lnTo>
                    <a:pt x="107719" y="6982"/>
                  </a:lnTo>
                  <a:lnTo>
                    <a:pt x="104983" y="5350"/>
                  </a:lnTo>
                  <a:lnTo>
                    <a:pt x="102267" y="3701"/>
                  </a:lnTo>
                  <a:lnTo>
                    <a:pt x="99531" y="2473"/>
                  </a:lnTo>
                  <a:lnTo>
                    <a:pt x="96349" y="1648"/>
                  </a:lnTo>
                  <a:lnTo>
                    <a:pt x="93167" y="824"/>
                  </a:lnTo>
                  <a:lnTo>
                    <a:pt x="89986" y="420"/>
                  </a:lnTo>
                  <a:lnTo>
                    <a:pt x="86357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4" name="Google Shape;554;p5"/>
            <p:cNvSpPr/>
            <p:nvPr/>
          </p:nvSpPr>
          <p:spPr>
            <a:xfrm>
              <a:off x="5330925" y="4985350"/>
              <a:ext cx="128250" cy="148400"/>
            </a:xfrm>
            <a:custGeom>
              <a:rect b="b" l="l" r="r" t="t"/>
              <a:pathLst>
                <a:path extrusionOk="0" h="120000" w="120000">
                  <a:moveTo>
                    <a:pt x="36561" y="0"/>
                  </a:moveTo>
                  <a:lnTo>
                    <a:pt x="32561" y="505"/>
                  </a:lnTo>
                  <a:lnTo>
                    <a:pt x="28561" y="1495"/>
                  </a:lnTo>
                  <a:lnTo>
                    <a:pt x="25146" y="2971"/>
                  </a:lnTo>
                  <a:lnTo>
                    <a:pt x="21146" y="4447"/>
                  </a:lnTo>
                  <a:lnTo>
                    <a:pt x="17707" y="6428"/>
                  </a:lnTo>
                  <a:lnTo>
                    <a:pt x="14853" y="8409"/>
                  </a:lnTo>
                  <a:lnTo>
                    <a:pt x="12000" y="10876"/>
                  </a:lnTo>
                  <a:lnTo>
                    <a:pt x="9146" y="13342"/>
                  </a:lnTo>
                  <a:lnTo>
                    <a:pt x="6853" y="16293"/>
                  </a:lnTo>
                  <a:lnTo>
                    <a:pt x="4584" y="19265"/>
                  </a:lnTo>
                  <a:lnTo>
                    <a:pt x="2853" y="22216"/>
                  </a:lnTo>
                  <a:lnTo>
                    <a:pt x="1730" y="25673"/>
                  </a:lnTo>
                  <a:lnTo>
                    <a:pt x="584" y="29636"/>
                  </a:lnTo>
                  <a:lnTo>
                    <a:pt x="0" y="33092"/>
                  </a:lnTo>
                  <a:lnTo>
                    <a:pt x="0" y="36549"/>
                  </a:lnTo>
                  <a:lnTo>
                    <a:pt x="0" y="40491"/>
                  </a:lnTo>
                  <a:lnTo>
                    <a:pt x="584" y="43948"/>
                  </a:lnTo>
                  <a:lnTo>
                    <a:pt x="1730" y="47405"/>
                  </a:lnTo>
                  <a:lnTo>
                    <a:pt x="3438" y="50377"/>
                  </a:lnTo>
                  <a:lnTo>
                    <a:pt x="5146" y="53834"/>
                  </a:lnTo>
                  <a:lnTo>
                    <a:pt x="7438" y="56300"/>
                  </a:lnTo>
                  <a:lnTo>
                    <a:pt x="9707" y="59252"/>
                  </a:lnTo>
                  <a:lnTo>
                    <a:pt x="12584" y="61718"/>
                  </a:lnTo>
                  <a:lnTo>
                    <a:pt x="15438" y="64184"/>
                  </a:lnTo>
                  <a:lnTo>
                    <a:pt x="18853" y="66165"/>
                  </a:lnTo>
                  <a:lnTo>
                    <a:pt x="22292" y="68146"/>
                  </a:lnTo>
                  <a:lnTo>
                    <a:pt x="25707" y="69622"/>
                  </a:lnTo>
                  <a:lnTo>
                    <a:pt x="29707" y="70613"/>
                  </a:lnTo>
                  <a:lnTo>
                    <a:pt x="34292" y="71603"/>
                  </a:lnTo>
                  <a:lnTo>
                    <a:pt x="40000" y="72088"/>
                  </a:lnTo>
                  <a:lnTo>
                    <a:pt x="46292" y="72088"/>
                  </a:lnTo>
                  <a:lnTo>
                    <a:pt x="52000" y="71098"/>
                  </a:lnTo>
                  <a:lnTo>
                    <a:pt x="57707" y="69622"/>
                  </a:lnTo>
                  <a:lnTo>
                    <a:pt x="102830" y="119979"/>
                  </a:lnTo>
                  <a:lnTo>
                    <a:pt x="110830" y="114056"/>
                  </a:lnTo>
                  <a:lnTo>
                    <a:pt x="119976" y="108638"/>
                  </a:lnTo>
                  <a:lnTo>
                    <a:pt x="74853" y="57776"/>
                  </a:lnTo>
                  <a:lnTo>
                    <a:pt x="77707" y="54319"/>
                  </a:lnTo>
                  <a:lnTo>
                    <a:pt x="79976" y="50862"/>
                  </a:lnTo>
                  <a:lnTo>
                    <a:pt x="81707" y="46920"/>
                  </a:lnTo>
                  <a:lnTo>
                    <a:pt x="82853" y="42473"/>
                  </a:lnTo>
                  <a:lnTo>
                    <a:pt x="83415" y="39016"/>
                  </a:lnTo>
                  <a:lnTo>
                    <a:pt x="83415" y="35053"/>
                  </a:lnTo>
                  <a:lnTo>
                    <a:pt x="83415" y="31617"/>
                  </a:lnTo>
                  <a:lnTo>
                    <a:pt x="82269" y="28160"/>
                  </a:lnTo>
                  <a:lnTo>
                    <a:pt x="81122" y="24703"/>
                  </a:lnTo>
                  <a:lnTo>
                    <a:pt x="79976" y="21731"/>
                  </a:lnTo>
                  <a:lnTo>
                    <a:pt x="78269" y="18274"/>
                  </a:lnTo>
                  <a:lnTo>
                    <a:pt x="76000" y="15323"/>
                  </a:lnTo>
                  <a:lnTo>
                    <a:pt x="73707" y="12836"/>
                  </a:lnTo>
                  <a:lnTo>
                    <a:pt x="70853" y="10370"/>
                  </a:lnTo>
                  <a:lnTo>
                    <a:pt x="68000" y="7904"/>
                  </a:lnTo>
                  <a:lnTo>
                    <a:pt x="64561" y="5943"/>
                  </a:lnTo>
                  <a:lnTo>
                    <a:pt x="61146" y="3962"/>
                  </a:lnTo>
                  <a:lnTo>
                    <a:pt x="57146" y="2486"/>
                  </a:lnTo>
                  <a:lnTo>
                    <a:pt x="53146" y="1495"/>
                  </a:lnTo>
                  <a:lnTo>
                    <a:pt x="49146" y="505"/>
                  </a:lnTo>
                  <a:lnTo>
                    <a:pt x="45146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5" name="Google Shape;555;p5"/>
            <p:cNvSpPr/>
            <p:nvPr/>
          </p:nvSpPr>
          <p:spPr>
            <a:xfrm>
              <a:off x="5241175" y="5241175"/>
              <a:ext cx="180125" cy="109325"/>
            </a:xfrm>
            <a:custGeom>
              <a:rect b="b" l="l" r="r" t="t"/>
              <a:pathLst>
                <a:path extrusionOk="0" h="120000" w="120000">
                  <a:moveTo>
                    <a:pt x="113904" y="27"/>
                  </a:moveTo>
                  <a:lnTo>
                    <a:pt x="53696" y="40914"/>
                  </a:lnTo>
                  <a:lnTo>
                    <a:pt x="51664" y="37539"/>
                  </a:lnTo>
                  <a:lnTo>
                    <a:pt x="49632" y="34191"/>
                  </a:lnTo>
                  <a:lnTo>
                    <a:pt x="47600" y="30843"/>
                  </a:lnTo>
                  <a:lnTo>
                    <a:pt x="44752" y="28154"/>
                  </a:lnTo>
                  <a:lnTo>
                    <a:pt x="42303" y="26151"/>
                  </a:lnTo>
                  <a:lnTo>
                    <a:pt x="39455" y="24148"/>
                  </a:lnTo>
                  <a:lnTo>
                    <a:pt x="36607" y="22803"/>
                  </a:lnTo>
                  <a:lnTo>
                    <a:pt x="33759" y="22144"/>
                  </a:lnTo>
                  <a:lnTo>
                    <a:pt x="30911" y="21458"/>
                  </a:lnTo>
                  <a:lnTo>
                    <a:pt x="28063" y="22144"/>
                  </a:lnTo>
                  <a:lnTo>
                    <a:pt x="25215" y="22144"/>
                  </a:lnTo>
                  <a:lnTo>
                    <a:pt x="22367" y="23489"/>
                  </a:lnTo>
                  <a:lnTo>
                    <a:pt x="19519" y="24806"/>
                  </a:lnTo>
                  <a:lnTo>
                    <a:pt x="17088" y="26837"/>
                  </a:lnTo>
                  <a:lnTo>
                    <a:pt x="14639" y="28840"/>
                  </a:lnTo>
                  <a:lnTo>
                    <a:pt x="12208" y="31529"/>
                  </a:lnTo>
                  <a:lnTo>
                    <a:pt x="9759" y="34877"/>
                  </a:lnTo>
                  <a:lnTo>
                    <a:pt x="7727" y="38225"/>
                  </a:lnTo>
                  <a:lnTo>
                    <a:pt x="5696" y="41573"/>
                  </a:lnTo>
                  <a:lnTo>
                    <a:pt x="4063" y="46265"/>
                  </a:lnTo>
                  <a:lnTo>
                    <a:pt x="2848" y="50272"/>
                  </a:lnTo>
                  <a:lnTo>
                    <a:pt x="1632" y="54964"/>
                  </a:lnTo>
                  <a:lnTo>
                    <a:pt x="816" y="59656"/>
                  </a:lnTo>
                  <a:lnTo>
                    <a:pt x="416" y="64349"/>
                  </a:lnTo>
                  <a:lnTo>
                    <a:pt x="0" y="69041"/>
                  </a:lnTo>
                  <a:lnTo>
                    <a:pt x="0" y="73734"/>
                  </a:lnTo>
                  <a:lnTo>
                    <a:pt x="416" y="78426"/>
                  </a:lnTo>
                  <a:lnTo>
                    <a:pt x="1215" y="83119"/>
                  </a:lnTo>
                  <a:lnTo>
                    <a:pt x="2031" y="87811"/>
                  </a:lnTo>
                  <a:lnTo>
                    <a:pt x="3247" y="91845"/>
                  </a:lnTo>
                  <a:lnTo>
                    <a:pt x="4480" y="96537"/>
                  </a:lnTo>
                  <a:lnTo>
                    <a:pt x="6095" y="99885"/>
                  </a:lnTo>
                  <a:lnTo>
                    <a:pt x="7727" y="103892"/>
                  </a:lnTo>
                  <a:lnTo>
                    <a:pt x="10176" y="107239"/>
                  </a:lnTo>
                  <a:lnTo>
                    <a:pt x="12208" y="110615"/>
                  </a:lnTo>
                  <a:lnTo>
                    <a:pt x="15056" y="113276"/>
                  </a:lnTo>
                  <a:lnTo>
                    <a:pt x="17487" y="115280"/>
                  </a:lnTo>
                  <a:lnTo>
                    <a:pt x="20335" y="117310"/>
                  </a:lnTo>
                  <a:lnTo>
                    <a:pt x="23183" y="118655"/>
                  </a:lnTo>
                  <a:lnTo>
                    <a:pt x="26031" y="119313"/>
                  </a:lnTo>
                  <a:lnTo>
                    <a:pt x="28879" y="119972"/>
                  </a:lnTo>
                  <a:lnTo>
                    <a:pt x="31727" y="119972"/>
                  </a:lnTo>
                  <a:lnTo>
                    <a:pt x="34575" y="119313"/>
                  </a:lnTo>
                  <a:lnTo>
                    <a:pt x="37424" y="117969"/>
                  </a:lnTo>
                  <a:lnTo>
                    <a:pt x="40272" y="116624"/>
                  </a:lnTo>
                  <a:lnTo>
                    <a:pt x="42720" y="115280"/>
                  </a:lnTo>
                  <a:lnTo>
                    <a:pt x="45151" y="112618"/>
                  </a:lnTo>
                  <a:lnTo>
                    <a:pt x="47600" y="109929"/>
                  </a:lnTo>
                  <a:lnTo>
                    <a:pt x="50031" y="107239"/>
                  </a:lnTo>
                  <a:lnTo>
                    <a:pt x="52063" y="103892"/>
                  </a:lnTo>
                  <a:lnTo>
                    <a:pt x="54095" y="99885"/>
                  </a:lnTo>
                  <a:lnTo>
                    <a:pt x="55727" y="95851"/>
                  </a:lnTo>
                  <a:lnTo>
                    <a:pt x="57759" y="87811"/>
                  </a:lnTo>
                  <a:lnTo>
                    <a:pt x="58975" y="80429"/>
                  </a:lnTo>
                  <a:lnTo>
                    <a:pt x="59791" y="72389"/>
                  </a:lnTo>
                  <a:lnTo>
                    <a:pt x="59392" y="64349"/>
                  </a:lnTo>
                  <a:lnTo>
                    <a:pt x="120000" y="23489"/>
                  </a:lnTo>
                  <a:lnTo>
                    <a:pt x="116335" y="12074"/>
                  </a:lnTo>
                  <a:lnTo>
                    <a:pt x="113904" y="27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6" name="Google Shape;556;p5"/>
            <p:cNvSpPr/>
            <p:nvPr/>
          </p:nvSpPr>
          <p:spPr>
            <a:xfrm>
              <a:off x="5461575" y="5316900"/>
              <a:ext cx="89175" cy="159975"/>
            </a:xfrm>
            <a:custGeom>
              <a:rect b="b" l="l" r="r" t="t"/>
              <a:pathLst>
                <a:path extrusionOk="0" h="120000" w="120000">
                  <a:moveTo>
                    <a:pt x="50159" y="0"/>
                  </a:moveTo>
                  <a:lnTo>
                    <a:pt x="46862" y="53595"/>
                  </a:lnTo>
                  <a:lnTo>
                    <a:pt x="40302" y="54514"/>
                  </a:lnTo>
                  <a:lnTo>
                    <a:pt x="33708" y="56333"/>
                  </a:lnTo>
                  <a:lnTo>
                    <a:pt x="27148" y="58171"/>
                  </a:lnTo>
                  <a:lnTo>
                    <a:pt x="21396" y="60459"/>
                  </a:lnTo>
                  <a:lnTo>
                    <a:pt x="16450" y="62747"/>
                  </a:lnTo>
                  <a:lnTo>
                    <a:pt x="13187" y="65503"/>
                  </a:lnTo>
                  <a:lnTo>
                    <a:pt x="9049" y="68241"/>
                  </a:lnTo>
                  <a:lnTo>
                    <a:pt x="6593" y="70998"/>
                  </a:lnTo>
                  <a:lnTo>
                    <a:pt x="4137" y="73736"/>
                  </a:lnTo>
                  <a:lnTo>
                    <a:pt x="2489" y="76943"/>
                  </a:lnTo>
                  <a:lnTo>
                    <a:pt x="841" y="80150"/>
                  </a:lnTo>
                  <a:lnTo>
                    <a:pt x="33" y="83356"/>
                  </a:lnTo>
                  <a:lnTo>
                    <a:pt x="33" y="86563"/>
                  </a:lnTo>
                  <a:lnTo>
                    <a:pt x="33" y="89770"/>
                  </a:lnTo>
                  <a:lnTo>
                    <a:pt x="841" y="92977"/>
                  </a:lnTo>
                  <a:lnTo>
                    <a:pt x="2489" y="96183"/>
                  </a:lnTo>
                  <a:lnTo>
                    <a:pt x="4137" y="98940"/>
                  </a:lnTo>
                  <a:lnTo>
                    <a:pt x="6593" y="102147"/>
                  </a:lnTo>
                  <a:lnTo>
                    <a:pt x="9890" y="104885"/>
                  </a:lnTo>
                  <a:lnTo>
                    <a:pt x="13994" y="107641"/>
                  </a:lnTo>
                  <a:lnTo>
                    <a:pt x="18099" y="110379"/>
                  </a:lnTo>
                  <a:lnTo>
                    <a:pt x="22203" y="112667"/>
                  </a:lnTo>
                  <a:lnTo>
                    <a:pt x="27148" y="114505"/>
                  </a:lnTo>
                  <a:lnTo>
                    <a:pt x="32060" y="115874"/>
                  </a:lnTo>
                  <a:lnTo>
                    <a:pt x="37813" y="117243"/>
                  </a:lnTo>
                  <a:lnTo>
                    <a:pt x="42758" y="118631"/>
                  </a:lnTo>
                  <a:lnTo>
                    <a:pt x="48511" y="119081"/>
                  </a:lnTo>
                  <a:lnTo>
                    <a:pt x="54264" y="119549"/>
                  </a:lnTo>
                  <a:lnTo>
                    <a:pt x="60016" y="120000"/>
                  </a:lnTo>
                  <a:lnTo>
                    <a:pt x="65769" y="119549"/>
                  </a:lnTo>
                  <a:lnTo>
                    <a:pt x="71522" y="119081"/>
                  </a:lnTo>
                  <a:lnTo>
                    <a:pt x="77275" y="118162"/>
                  </a:lnTo>
                  <a:lnTo>
                    <a:pt x="83027" y="117243"/>
                  </a:lnTo>
                  <a:lnTo>
                    <a:pt x="87939" y="115874"/>
                  </a:lnTo>
                  <a:lnTo>
                    <a:pt x="93692" y="114055"/>
                  </a:lnTo>
                  <a:lnTo>
                    <a:pt x="98637" y="112217"/>
                  </a:lnTo>
                  <a:lnTo>
                    <a:pt x="102741" y="109929"/>
                  </a:lnTo>
                  <a:lnTo>
                    <a:pt x="106846" y="107172"/>
                  </a:lnTo>
                  <a:lnTo>
                    <a:pt x="110109" y="104435"/>
                  </a:lnTo>
                  <a:lnTo>
                    <a:pt x="113406" y="101678"/>
                  </a:lnTo>
                  <a:lnTo>
                    <a:pt x="115862" y="98940"/>
                  </a:lnTo>
                  <a:lnTo>
                    <a:pt x="117510" y="95733"/>
                  </a:lnTo>
                  <a:lnTo>
                    <a:pt x="119158" y="92526"/>
                  </a:lnTo>
                  <a:lnTo>
                    <a:pt x="120000" y="89320"/>
                  </a:lnTo>
                  <a:lnTo>
                    <a:pt x="120000" y="86113"/>
                  </a:lnTo>
                  <a:lnTo>
                    <a:pt x="120000" y="82906"/>
                  </a:lnTo>
                  <a:lnTo>
                    <a:pt x="119158" y="79699"/>
                  </a:lnTo>
                  <a:lnTo>
                    <a:pt x="117510" y="76493"/>
                  </a:lnTo>
                  <a:lnTo>
                    <a:pt x="115054" y="73286"/>
                  </a:lnTo>
                  <a:lnTo>
                    <a:pt x="112598" y="70529"/>
                  </a:lnTo>
                  <a:lnTo>
                    <a:pt x="110109" y="67791"/>
                  </a:lnTo>
                  <a:lnTo>
                    <a:pt x="106005" y="65035"/>
                  </a:lnTo>
                  <a:lnTo>
                    <a:pt x="100252" y="61378"/>
                  </a:lnTo>
                  <a:lnTo>
                    <a:pt x="92884" y="58171"/>
                  </a:lnTo>
                  <a:lnTo>
                    <a:pt x="85483" y="55883"/>
                  </a:lnTo>
                  <a:lnTo>
                    <a:pt x="78082" y="54514"/>
                  </a:lnTo>
                  <a:lnTo>
                    <a:pt x="81379" y="468"/>
                  </a:lnTo>
                  <a:lnTo>
                    <a:pt x="81379" y="468"/>
                  </a:lnTo>
                  <a:lnTo>
                    <a:pt x="71522" y="918"/>
                  </a:lnTo>
                  <a:lnTo>
                    <a:pt x="60824" y="468"/>
                  </a:lnTo>
                  <a:lnTo>
                    <a:pt x="50159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7" name="Google Shape;557;p5"/>
            <p:cNvSpPr/>
            <p:nvPr/>
          </p:nvSpPr>
          <p:spPr>
            <a:xfrm>
              <a:off x="5619100" y="5194175"/>
              <a:ext cx="161850" cy="89775"/>
            </a:xfrm>
            <a:custGeom>
              <a:rect b="b" l="l" r="r" t="t"/>
              <a:pathLst>
                <a:path extrusionOk="0" h="120000" w="120000">
                  <a:moveTo>
                    <a:pt x="85115" y="0"/>
                  </a:moveTo>
                  <a:lnTo>
                    <a:pt x="81964" y="835"/>
                  </a:lnTo>
                  <a:lnTo>
                    <a:pt x="78795" y="2439"/>
                  </a:lnTo>
                  <a:lnTo>
                    <a:pt x="75625" y="4076"/>
                  </a:lnTo>
                  <a:lnTo>
                    <a:pt x="71992" y="6549"/>
                  </a:lnTo>
                  <a:lnTo>
                    <a:pt x="68822" y="9791"/>
                  </a:lnTo>
                  <a:lnTo>
                    <a:pt x="66116" y="13065"/>
                  </a:lnTo>
                  <a:lnTo>
                    <a:pt x="63392" y="17142"/>
                  </a:lnTo>
                  <a:lnTo>
                    <a:pt x="61130" y="22055"/>
                  </a:lnTo>
                  <a:lnTo>
                    <a:pt x="59314" y="26934"/>
                  </a:lnTo>
                  <a:lnTo>
                    <a:pt x="57516" y="31846"/>
                  </a:lnTo>
                  <a:lnTo>
                    <a:pt x="56144" y="37560"/>
                  </a:lnTo>
                  <a:lnTo>
                    <a:pt x="1835" y="25296"/>
                  </a:lnTo>
                  <a:lnTo>
                    <a:pt x="1371" y="40802"/>
                  </a:lnTo>
                  <a:lnTo>
                    <a:pt x="18" y="55505"/>
                  </a:lnTo>
                  <a:lnTo>
                    <a:pt x="53883" y="67736"/>
                  </a:lnTo>
                  <a:lnTo>
                    <a:pt x="54346" y="74285"/>
                  </a:lnTo>
                  <a:lnTo>
                    <a:pt x="55699" y="80802"/>
                  </a:lnTo>
                  <a:lnTo>
                    <a:pt x="57052" y="85714"/>
                  </a:lnTo>
                  <a:lnTo>
                    <a:pt x="58424" y="91428"/>
                  </a:lnTo>
                  <a:lnTo>
                    <a:pt x="60222" y="96307"/>
                  </a:lnTo>
                  <a:lnTo>
                    <a:pt x="62483" y="100384"/>
                  </a:lnTo>
                  <a:lnTo>
                    <a:pt x="64745" y="104461"/>
                  </a:lnTo>
                  <a:lnTo>
                    <a:pt x="67025" y="108538"/>
                  </a:lnTo>
                  <a:lnTo>
                    <a:pt x="69731" y="111812"/>
                  </a:lnTo>
                  <a:lnTo>
                    <a:pt x="72455" y="114252"/>
                  </a:lnTo>
                  <a:lnTo>
                    <a:pt x="75625" y="116725"/>
                  </a:lnTo>
                  <a:lnTo>
                    <a:pt x="78795" y="118329"/>
                  </a:lnTo>
                  <a:lnTo>
                    <a:pt x="81964" y="119164"/>
                  </a:lnTo>
                  <a:lnTo>
                    <a:pt x="85115" y="119966"/>
                  </a:lnTo>
                  <a:lnTo>
                    <a:pt x="88285" y="119966"/>
                  </a:lnTo>
                  <a:lnTo>
                    <a:pt x="91455" y="119164"/>
                  </a:lnTo>
                  <a:lnTo>
                    <a:pt x="94624" y="118329"/>
                  </a:lnTo>
                  <a:lnTo>
                    <a:pt x="97794" y="115889"/>
                  </a:lnTo>
                  <a:lnTo>
                    <a:pt x="100963" y="114252"/>
                  </a:lnTo>
                  <a:lnTo>
                    <a:pt x="104133" y="111010"/>
                  </a:lnTo>
                  <a:lnTo>
                    <a:pt x="106858" y="107736"/>
                  </a:lnTo>
                  <a:lnTo>
                    <a:pt x="109119" y="103659"/>
                  </a:lnTo>
                  <a:lnTo>
                    <a:pt x="111380" y="99582"/>
                  </a:lnTo>
                  <a:lnTo>
                    <a:pt x="113642" y="95505"/>
                  </a:lnTo>
                  <a:lnTo>
                    <a:pt x="114995" y="90593"/>
                  </a:lnTo>
                  <a:lnTo>
                    <a:pt x="116811" y="85714"/>
                  </a:lnTo>
                  <a:lnTo>
                    <a:pt x="117720" y="80000"/>
                  </a:lnTo>
                  <a:lnTo>
                    <a:pt x="118628" y="74285"/>
                  </a:lnTo>
                  <a:lnTo>
                    <a:pt x="119536" y="69373"/>
                  </a:lnTo>
                  <a:lnTo>
                    <a:pt x="119981" y="62857"/>
                  </a:lnTo>
                  <a:lnTo>
                    <a:pt x="119981" y="57142"/>
                  </a:lnTo>
                  <a:lnTo>
                    <a:pt x="119536" y="51428"/>
                  </a:lnTo>
                  <a:lnTo>
                    <a:pt x="119073" y="45714"/>
                  </a:lnTo>
                  <a:lnTo>
                    <a:pt x="117720" y="40000"/>
                  </a:lnTo>
                  <a:lnTo>
                    <a:pt x="116367" y="34285"/>
                  </a:lnTo>
                  <a:lnTo>
                    <a:pt x="114995" y="28571"/>
                  </a:lnTo>
                  <a:lnTo>
                    <a:pt x="113197" y="23659"/>
                  </a:lnTo>
                  <a:lnTo>
                    <a:pt x="110936" y="19582"/>
                  </a:lnTo>
                  <a:lnTo>
                    <a:pt x="108656" y="15505"/>
                  </a:lnTo>
                  <a:lnTo>
                    <a:pt x="106394" y="11428"/>
                  </a:lnTo>
                  <a:lnTo>
                    <a:pt x="103688" y="8989"/>
                  </a:lnTo>
                  <a:lnTo>
                    <a:pt x="100963" y="5714"/>
                  </a:lnTo>
                  <a:lnTo>
                    <a:pt x="97794" y="4076"/>
                  </a:lnTo>
                  <a:lnTo>
                    <a:pt x="94624" y="2439"/>
                  </a:lnTo>
                  <a:lnTo>
                    <a:pt x="91455" y="835"/>
                  </a:lnTo>
                  <a:lnTo>
                    <a:pt x="88285" y="835"/>
                  </a:lnTo>
                  <a:lnTo>
                    <a:pt x="85115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8" name="Google Shape;558;p5"/>
            <p:cNvSpPr/>
            <p:nvPr/>
          </p:nvSpPr>
          <p:spPr>
            <a:xfrm>
              <a:off x="5420075" y="5116000"/>
              <a:ext cx="189300" cy="189925"/>
            </a:xfrm>
            <a:custGeom>
              <a:rect b="b" l="l" r="r" t="t"/>
              <a:pathLst>
                <a:path extrusionOk="0" h="120000" w="120000">
                  <a:moveTo>
                    <a:pt x="60000" y="15"/>
                  </a:moveTo>
                  <a:lnTo>
                    <a:pt x="53803" y="394"/>
                  </a:lnTo>
                  <a:lnTo>
                    <a:pt x="47987" y="1168"/>
                  </a:lnTo>
                  <a:lnTo>
                    <a:pt x="42187" y="2716"/>
                  </a:lnTo>
                  <a:lnTo>
                    <a:pt x="36767" y="4643"/>
                  </a:lnTo>
                  <a:lnTo>
                    <a:pt x="31347" y="7345"/>
                  </a:lnTo>
                  <a:lnTo>
                    <a:pt x="26323" y="10425"/>
                  </a:lnTo>
                  <a:lnTo>
                    <a:pt x="22060" y="13900"/>
                  </a:lnTo>
                  <a:lnTo>
                    <a:pt x="17797" y="17754"/>
                  </a:lnTo>
                  <a:lnTo>
                    <a:pt x="13930" y="22003"/>
                  </a:lnTo>
                  <a:lnTo>
                    <a:pt x="10443" y="26631"/>
                  </a:lnTo>
                  <a:lnTo>
                    <a:pt x="7353" y="31259"/>
                  </a:lnTo>
                  <a:lnTo>
                    <a:pt x="4643" y="36661"/>
                  </a:lnTo>
                  <a:lnTo>
                    <a:pt x="2709" y="42063"/>
                  </a:lnTo>
                  <a:lnTo>
                    <a:pt x="1156" y="47845"/>
                  </a:lnTo>
                  <a:lnTo>
                    <a:pt x="380" y="54021"/>
                  </a:lnTo>
                  <a:lnTo>
                    <a:pt x="0" y="59818"/>
                  </a:lnTo>
                  <a:lnTo>
                    <a:pt x="380" y="65978"/>
                  </a:lnTo>
                  <a:lnTo>
                    <a:pt x="1156" y="72154"/>
                  </a:lnTo>
                  <a:lnTo>
                    <a:pt x="2709" y="77936"/>
                  </a:lnTo>
                  <a:lnTo>
                    <a:pt x="4643" y="83338"/>
                  </a:lnTo>
                  <a:lnTo>
                    <a:pt x="7353" y="88361"/>
                  </a:lnTo>
                  <a:lnTo>
                    <a:pt x="10443" y="93368"/>
                  </a:lnTo>
                  <a:lnTo>
                    <a:pt x="13930" y="97996"/>
                  </a:lnTo>
                  <a:lnTo>
                    <a:pt x="17797" y="102245"/>
                  </a:lnTo>
                  <a:lnTo>
                    <a:pt x="22060" y="106099"/>
                  </a:lnTo>
                  <a:lnTo>
                    <a:pt x="26323" y="109574"/>
                  </a:lnTo>
                  <a:lnTo>
                    <a:pt x="31347" y="112670"/>
                  </a:lnTo>
                  <a:lnTo>
                    <a:pt x="36767" y="114976"/>
                  </a:lnTo>
                  <a:lnTo>
                    <a:pt x="42187" y="117298"/>
                  </a:lnTo>
                  <a:lnTo>
                    <a:pt x="47987" y="118452"/>
                  </a:lnTo>
                  <a:lnTo>
                    <a:pt x="53803" y="119605"/>
                  </a:lnTo>
                  <a:lnTo>
                    <a:pt x="60000" y="120000"/>
                  </a:lnTo>
                  <a:lnTo>
                    <a:pt x="66180" y="119605"/>
                  </a:lnTo>
                  <a:lnTo>
                    <a:pt x="72377" y="118452"/>
                  </a:lnTo>
                  <a:lnTo>
                    <a:pt x="77797" y="117298"/>
                  </a:lnTo>
                  <a:lnTo>
                    <a:pt x="83597" y="114976"/>
                  </a:lnTo>
                  <a:lnTo>
                    <a:pt x="88637" y="112670"/>
                  </a:lnTo>
                  <a:lnTo>
                    <a:pt x="93660" y="109574"/>
                  </a:lnTo>
                  <a:lnTo>
                    <a:pt x="98304" y="106099"/>
                  </a:lnTo>
                  <a:lnTo>
                    <a:pt x="102567" y="102245"/>
                  </a:lnTo>
                  <a:lnTo>
                    <a:pt x="106434" y="97996"/>
                  </a:lnTo>
                  <a:lnTo>
                    <a:pt x="109920" y="93368"/>
                  </a:lnTo>
                  <a:lnTo>
                    <a:pt x="113026" y="88361"/>
                  </a:lnTo>
                  <a:lnTo>
                    <a:pt x="115340" y="83338"/>
                  </a:lnTo>
                  <a:lnTo>
                    <a:pt x="117670" y="77936"/>
                  </a:lnTo>
                  <a:lnTo>
                    <a:pt x="118827" y="72154"/>
                  </a:lnTo>
                  <a:lnTo>
                    <a:pt x="119984" y="65978"/>
                  </a:lnTo>
                  <a:lnTo>
                    <a:pt x="119984" y="59818"/>
                  </a:lnTo>
                  <a:lnTo>
                    <a:pt x="119984" y="54021"/>
                  </a:lnTo>
                  <a:lnTo>
                    <a:pt x="118827" y="47845"/>
                  </a:lnTo>
                  <a:lnTo>
                    <a:pt x="117670" y="42063"/>
                  </a:lnTo>
                  <a:lnTo>
                    <a:pt x="115340" y="36661"/>
                  </a:lnTo>
                  <a:lnTo>
                    <a:pt x="113026" y="31259"/>
                  </a:lnTo>
                  <a:lnTo>
                    <a:pt x="109920" y="26631"/>
                  </a:lnTo>
                  <a:lnTo>
                    <a:pt x="106434" y="22003"/>
                  </a:lnTo>
                  <a:lnTo>
                    <a:pt x="102567" y="17754"/>
                  </a:lnTo>
                  <a:lnTo>
                    <a:pt x="98304" y="13900"/>
                  </a:lnTo>
                  <a:lnTo>
                    <a:pt x="93660" y="10425"/>
                  </a:lnTo>
                  <a:lnTo>
                    <a:pt x="88637" y="7345"/>
                  </a:lnTo>
                  <a:lnTo>
                    <a:pt x="83597" y="4643"/>
                  </a:lnTo>
                  <a:lnTo>
                    <a:pt x="77797" y="2716"/>
                  </a:lnTo>
                  <a:lnTo>
                    <a:pt x="72377" y="1168"/>
                  </a:lnTo>
                  <a:lnTo>
                    <a:pt x="66180" y="394"/>
                  </a:lnTo>
                  <a:lnTo>
                    <a:pt x="60000" y="15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59" name="Google Shape;559;p5"/>
          <p:cNvSpPr/>
          <p:nvPr/>
        </p:nvSpPr>
        <p:spPr>
          <a:xfrm>
            <a:off x="47198" y="4430470"/>
            <a:ext cx="505231" cy="459561"/>
          </a:xfrm>
          <a:custGeom>
            <a:rect b="b" l="l" r="r" t="t"/>
            <a:pathLst>
              <a:path extrusionOk="0" h="120000" w="120000">
                <a:moveTo>
                  <a:pt x="56929" y="0"/>
                </a:moveTo>
                <a:lnTo>
                  <a:pt x="53858" y="203"/>
                </a:lnTo>
                <a:lnTo>
                  <a:pt x="50780" y="601"/>
                </a:lnTo>
                <a:lnTo>
                  <a:pt x="47894" y="1000"/>
                </a:lnTo>
                <a:lnTo>
                  <a:pt x="45001" y="1594"/>
                </a:lnTo>
                <a:lnTo>
                  <a:pt x="42108" y="2383"/>
                </a:lnTo>
                <a:lnTo>
                  <a:pt x="39400" y="3383"/>
                </a:lnTo>
                <a:lnTo>
                  <a:pt x="36685" y="4376"/>
                </a:lnTo>
                <a:lnTo>
                  <a:pt x="33977" y="5368"/>
                </a:lnTo>
                <a:lnTo>
                  <a:pt x="31446" y="6759"/>
                </a:lnTo>
                <a:lnTo>
                  <a:pt x="28916" y="7947"/>
                </a:lnTo>
                <a:lnTo>
                  <a:pt x="26385" y="9541"/>
                </a:lnTo>
                <a:lnTo>
                  <a:pt x="24039" y="11127"/>
                </a:lnTo>
                <a:lnTo>
                  <a:pt x="21871" y="12714"/>
                </a:lnTo>
                <a:lnTo>
                  <a:pt x="19704" y="14503"/>
                </a:lnTo>
                <a:lnTo>
                  <a:pt x="17536" y="16293"/>
                </a:lnTo>
                <a:lnTo>
                  <a:pt x="15545" y="18278"/>
                </a:lnTo>
                <a:lnTo>
                  <a:pt x="13740" y="20271"/>
                </a:lnTo>
                <a:lnTo>
                  <a:pt x="11927" y="22451"/>
                </a:lnTo>
                <a:lnTo>
                  <a:pt x="10307" y="24639"/>
                </a:lnTo>
                <a:lnTo>
                  <a:pt x="8679" y="26827"/>
                </a:lnTo>
                <a:lnTo>
                  <a:pt x="7229" y="29210"/>
                </a:lnTo>
                <a:lnTo>
                  <a:pt x="5971" y="31594"/>
                </a:lnTo>
                <a:lnTo>
                  <a:pt x="4705" y="34172"/>
                </a:lnTo>
                <a:lnTo>
                  <a:pt x="3618" y="36759"/>
                </a:lnTo>
                <a:lnTo>
                  <a:pt x="2715" y="39338"/>
                </a:lnTo>
                <a:lnTo>
                  <a:pt x="1812" y="41925"/>
                </a:lnTo>
                <a:lnTo>
                  <a:pt x="1272" y="44707"/>
                </a:lnTo>
                <a:lnTo>
                  <a:pt x="725" y="47489"/>
                </a:lnTo>
                <a:lnTo>
                  <a:pt x="362" y="50263"/>
                </a:lnTo>
                <a:lnTo>
                  <a:pt x="7" y="53045"/>
                </a:lnTo>
                <a:lnTo>
                  <a:pt x="7" y="56030"/>
                </a:lnTo>
                <a:lnTo>
                  <a:pt x="7" y="59007"/>
                </a:lnTo>
                <a:lnTo>
                  <a:pt x="362" y="62188"/>
                </a:lnTo>
                <a:lnTo>
                  <a:pt x="725" y="65165"/>
                </a:lnTo>
                <a:lnTo>
                  <a:pt x="1450" y="67947"/>
                </a:lnTo>
                <a:lnTo>
                  <a:pt x="2175" y="70924"/>
                </a:lnTo>
                <a:lnTo>
                  <a:pt x="3078" y="73706"/>
                </a:lnTo>
                <a:lnTo>
                  <a:pt x="4158" y="76488"/>
                </a:lnTo>
                <a:lnTo>
                  <a:pt x="5423" y="79270"/>
                </a:lnTo>
                <a:lnTo>
                  <a:pt x="6688" y="81857"/>
                </a:lnTo>
                <a:lnTo>
                  <a:pt x="8139" y="84240"/>
                </a:lnTo>
                <a:lnTo>
                  <a:pt x="9944" y="86819"/>
                </a:lnTo>
                <a:lnTo>
                  <a:pt x="11572" y="89202"/>
                </a:lnTo>
                <a:lnTo>
                  <a:pt x="13555" y="91390"/>
                </a:lnTo>
                <a:lnTo>
                  <a:pt x="15545" y="93579"/>
                </a:lnTo>
                <a:lnTo>
                  <a:pt x="17713" y="95759"/>
                </a:lnTo>
                <a:lnTo>
                  <a:pt x="19881" y="97752"/>
                </a:lnTo>
                <a:lnTo>
                  <a:pt x="18438" y="100729"/>
                </a:lnTo>
                <a:lnTo>
                  <a:pt x="16810" y="103706"/>
                </a:lnTo>
                <a:lnTo>
                  <a:pt x="15005" y="106887"/>
                </a:lnTo>
                <a:lnTo>
                  <a:pt x="12652" y="109864"/>
                </a:lnTo>
                <a:lnTo>
                  <a:pt x="10122" y="112849"/>
                </a:lnTo>
                <a:lnTo>
                  <a:pt x="8679" y="114240"/>
                </a:lnTo>
                <a:lnTo>
                  <a:pt x="7051" y="115428"/>
                </a:lnTo>
                <a:lnTo>
                  <a:pt x="5423" y="116624"/>
                </a:lnTo>
                <a:lnTo>
                  <a:pt x="3795" y="117811"/>
                </a:lnTo>
                <a:lnTo>
                  <a:pt x="1990" y="118609"/>
                </a:lnTo>
                <a:lnTo>
                  <a:pt x="7" y="119601"/>
                </a:lnTo>
                <a:lnTo>
                  <a:pt x="910" y="119601"/>
                </a:lnTo>
                <a:lnTo>
                  <a:pt x="3618" y="119999"/>
                </a:lnTo>
                <a:lnTo>
                  <a:pt x="10122" y="119999"/>
                </a:lnTo>
                <a:lnTo>
                  <a:pt x="12652" y="119804"/>
                </a:lnTo>
                <a:lnTo>
                  <a:pt x="15545" y="119202"/>
                </a:lnTo>
                <a:lnTo>
                  <a:pt x="18438" y="118609"/>
                </a:lnTo>
                <a:lnTo>
                  <a:pt x="21509" y="117616"/>
                </a:lnTo>
                <a:lnTo>
                  <a:pt x="24580" y="116420"/>
                </a:lnTo>
                <a:lnTo>
                  <a:pt x="27835" y="114834"/>
                </a:lnTo>
                <a:lnTo>
                  <a:pt x="30906" y="112849"/>
                </a:lnTo>
                <a:lnTo>
                  <a:pt x="33977" y="110661"/>
                </a:lnTo>
                <a:lnTo>
                  <a:pt x="36870" y="107684"/>
                </a:lnTo>
                <a:lnTo>
                  <a:pt x="39578" y="108676"/>
                </a:lnTo>
                <a:lnTo>
                  <a:pt x="42293" y="109669"/>
                </a:lnTo>
                <a:lnTo>
                  <a:pt x="45179" y="110263"/>
                </a:lnTo>
                <a:lnTo>
                  <a:pt x="48072" y="110856"/>
                </a:lnTo>
                <a:lnTo>
                  <a:pt x="50965" y="111458"/>
                </a:lnTo>
                <a:lnTo>
                  <a:pt x="53858" y="111857"/>
                </a:lnTo>
                <a:lnTo>
                  <a:pt x="56929" y="112052"/>
                </a:lnTo>
                <a:lnTo>
                  <a:pt x="63070" y="112052"/>
                </a:lnTo>
                <a:lnTo>
                  <a:pt x="66141" y="111857"/>
                </a:lnTo>
                <a:lnTo>
                  <a:pt x="69219" y="111458"/>
                </a:lnTo>
                <a:lnTo>
                  <a:pt x="72105" y="110856"/>
                </a:lnTo>
                <a:lnTo>
                  <a:pt x="74998" y="110263"/>
                </a:lnTo>
                <a:lnTo>
                  <a:pt x="77891" y="109473"/>
                </a:lnTo>
                <a:lnTo>
                  <a:pt x="80599" y="108676"/>
                </a:lnTo>
                <a:lnTo>
                  <a:pt x="83314" y="107684"/>
                </a:lnTo>
                <a:lnTo>
                  <a:pt x="86022" y="106488"/>
                </a:lnTo>
                <a:lnTo>
                  <a:pt x="88553" y="105300"/>
                </a:lnTo>
                <a:lnTo>
                  <a:pt x="91083" y="103909"/>
                </a:lnTo>
                <a:lnTo>
                  <a:pt x="93614" y="102518"/>
                </a:lnTo>
                <a:lnTo>
                  <a:pt x="95960" y="100924"/>
                </a:lnTo>
                <a:lnTo>
                  <a:pt x="98128" y="99338"/>
                </a:lnTo>
                <a:lnTo>
                  <a:pt x="100295" y="97548"/>
                </a:lnTo>
                <a:lnTo>
                  <a:pt x="102463" y="95563"/>
                </a:lnTo>
                <a:lnTo>
                  <a:pt x="104454" y="93774"/>
                </a:lnTo>
                <a:lnTo>
                  <a:pt x="106259" y="91586"/>
                </a:lnTo>
                <a:lnTo>
                  <a:pt x="108072" y="89601"/>
                </a:lnTo>
                <a:lnTo>
                  <a:pt x="109692" y="87421"/>
                </a:lnTo>
                <a:lnTo>
                  <a:pt x="111320" y="85029"/>
                </a:lnTo>
                <a:lnTo>
                  <a:pt x="112770" y="82646"/>
                </a:lnTo>
                <a:lnTo>
                  <a:pt x="114036" y="80263"/>
                </a:lnTo>
                <a:lnTo>
                  <a:pt x="115294" y="77879"/>
                </a:lnTo>
                <a:lnTo>
                  <a:pt x="116381" y="75300"/>
                </a:lnTo>
                <a:lnTo>
                  <a:pt x="117284" y="72714"/>
                </a:lnTo>
                <a:lnTo>
                  <a:pt x="118187" y="69932"/>
                </a:lnTo>
                <a:lnTo>
                  <a:pt x="118734" y="67353"/>
                </a:lnTo>
                <a:lnTo>
                  <a:pt x="119274" y="64571"/>
                </a:lnTo>
                <a:lnTo>
                  <a:pt x="119637" y="61789"/>
                </a:lnTo>
                <a:lnTo>
                  <a:pt x="119992" y="58812"/>
                </a:lnTo>
                <a:lnTo>
                  <a:pt x="119992" y="56030"/>
                </a:lnTo>
                <a:lnTo>
                  <a:pt x="119992" y="53045"/>
                </a:lnTo>
                <a:lnTo>
                  <a:pt x="119637" y="50263"/>
                </a:lnTo>
                <a:lnTo>
                  <a:pt x="119274" y="47489"/>
                </a:lnTo>
                <a:lnTo>
                  <a:pt x="118734" y="44707"/>
                </a:lnTo>
                <a:lnTo>
                  <a:pt x="118187" y="41925"/>
                </a:lnTo>
                <a:lnTo>
                  <a:pt x="117284" y="39338"/>
                </a:lnTo>
                <a:lnTo>
                  <a:pt x="116381" y="36759"/>
                </a:lnTo>
                <a:lnTo>
                  <a:pt x="115294" y="34172"/>
                </a:lnTo>
                <a:lnTo>
                  <a:pt x="114036" y="31594"/>
                </a:lnTo>
                <a:lnTo>
                  <a:pt x="112770" y="29210"/>
                </a:lnTo>
                <a:lnTo>
                  <a:pt x="111320" y="26827"/>
                </a:lnTo>
                <a:lnTo>
                  <a:pt x="109692" y="24639"/>
                </a:lnTo>
                <a:lnTo>
                  <a:pt x="108072" y="22451"/>
                </a:lnTo>
                <a:lnTo>
                  <a:pt x="106259" y="20271"/>
                </a:lnTo>
                <a:lnTo>
                  <a:pt x="104454" y="18278"/>
                </a:lnTo>
                <a:lnTo>
                  <a:pt x="102463" y="16293"/>
                </a:lnTo>
                <a:lnTo>
                  <a:pt x="100295" y="14503"/>
                </a:lnTo>
                <a:lnTo>
                  <a:pt x="98128" y="12714"/>
                </a:lnTo>
                <a:lnTo>
                  <a:pt x="95960" y="11127"/>
                </a:lnTo>
                <a:lnTo>
                  <a:pt x="93614" y="9541"/>
                </a:lnTo>
                <a:lnTo>
                  <a:pt x="91083" y="7947"/>
                </a:lnTo>
                <a:lnTo>
                  <a:pt x="88553" y="6759"/>
                </a:lnTo>
                <a:lnTo>
                  <a:pt x="86022" y="5368"/>
                </a:lnTo>
                <a:lnTo>
                  <a:pt x="83314" y="4376"/>
                </a:lnTo>
                <a:lnTo>
                  <a:pt x="80599" y="3383"/>
                </a:lnTo>
                <a:lnTo>
                  <a:pt x="77891" y="2383"/>
                </a:lnTo>
                <a:lnTo>
                  <a:pt x="74998" y="1594"/>
                </a:lnTo>
                <a:lnTo>
                  <a:pt x="72105" y="1000"/>
                </a:lnTo>
                <a:lnTo>
                  <a:pt x="69219" y="601"/>
                </a:lnTo>
                <a:lnTo>
                  <a:pt x="66141" y="203"/>
                </a:lnTo>
                <a:lnTo>
                  <a:pt x="63070" y="0"/>
                </a:lnTo>
                <a:close/>
              </a:path>
            </a:pathLst>
          </a:custGeom>
          <a:solidFill>
            <a:srgbClr val="3292E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Quote">
    <p:spTree>
      <p:nvGrpSpPr>
        <p:cNvPr id="560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p6"/>
          <p:cNvSpPr txBox="1"/>
          <p:nvPr>
            <p:ph idx="1" type="body"/>
          </p:nvPr>
        </p:nvSpPr>
        <p:spPr>
          <a:xfrm>
            <a:off x="2051200" y="2085600"/>
            <a:ext cx="6282299" cy="8198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2400"/>
              <a:buFont typeface="Nixie One"/>
              <a:buChar char="◇"/>
              <a:defRPr b="0" i="0" sz="2400" u="none" cap="none" strike="noStrike">
                <a:solidFill>
                  <a:srgbClr val="C6DAEC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indent="-3810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2400"/>
              <a:buFont typeface="Nixie One"/>
              <a:buChar char="￭"/>
              <a:defRPr b="0" i="0" sz="2400" u="none" cap="none" strike="noStrike">
                <a:solidFill>
                  <a:srgbClr val="C6DAEC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2400"/>
              <a:buFont typeface="Nixie One"/>
              <a:buChar char="￮"/>
              <a:defRPr b="0" i="0" sz="2400" u="none" cap="none" strike="noStrike">
                <a:solidFill>
                  <a:srgbClr val="C6DAEC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400"/>
              <a:buFont typeface="Nixie One"/>
              <a:buNone/>
              <a:defRPr b="0" i="0" sz="2400" u="none" cap="none" strike="noStrike">
                <a:solidFill>
                  <a:srgbClr val="C6DAEC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400"/>
              <a:buFont typeface="Nixie One"/>
              <a:buNone/>
              <a:defRPr b="0" i="0" sz="2400" u="none" cap="none" strike="noStrike">
                <a:solidFill>
                  <a:srgbClr val="C6DAEC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DAEC"/>
              </a:buClr>
              <a:buSzPts val="1400"/>
              <a:buFont typeface="Nixie One"/>
              <a:buNone/>
              <a:defRPr b="0" i="0" sz="2400" u="none" cap="none" strike="noStrike">
                <a:solidFill>
                  <a:srgbClr val="C6DAEC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DAEC"/>
              </a:buClr>
              <a:buSzPts val="1400"/>
              <a:buFont typeface="Nixie One"/>
              <a:buNone/>
              <a:defRPr b="0" i="0" sz="2400" u="none" cap="none" strike="noStrike">
                <a:solidFill>
                  <a:srgbClr val="C6DAEC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DAEC"/>
              </a:buClr>
              <a:buSzPts val="1400"/>
              <a:buFont typeface="Nixie One"/>
              <a:buNone/>
              <a:defRPr b="0" i="0" sz="2400" u="none" cap="none" strike="noStrike">
                <a:solidFill>
                  <a:srgbClr val="C6DAEC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DAEC"/>
              </a:buClr>
              <a:buSzPts val="1400"/>
              <a:buFont typeface="Nixie One"/>
              <a:buNone/>
              <a:defRPr b="0" i="0" sz="2400" u="none" cap="none" strike="noStrike">
                <a:solidFill>
                  <a:srgbClr val="C6DAEC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/>
        </p:txBody>
      </p:sp>
      <p:grpSp>
        <p:nvGrpSpPr>
          <p:cNvPr id="562" name="Google Shape;562;p6"/>
          <p:cNvGrpSpPr/>
          <p:nvPr/>
        </p:nvGrpSpPr>
        <p:grpSpPr>
          <a:xfrm flipH="1" rot="10800000">
            <a:off x="411206" y="1998368"/>
            <a:ext cx="1322798" cy="1145959"/>
            <a:chOff x="4088875" y="1431100"/>
            <a:chExt cx="3293000" cy="2852775"/>
          </a:xfrm>
        </p:grpSpPr>
        <p:sp>
          <p:nvSpPr>
            <p:cNvPr id="563" name="Google Shape;563;p6"/>
            <p:cNvSpPr/>
            <p:nvPr/>
          </p:nvSpPr>
          <p:spPr>
            <a:xfrm>
              <a:off x="4831475" y="4136025"/>
              <a:ext cx="157950" cy="147850"/>
            </a:xfrm>
            <a:custGeom>
              <a:rect b="b" l="l" r="r" t="t"/>
              <a:pathLst>
                <a:path extrusionOk="0" h="120000" w="120000">
                  <a:moveTo>
                    <a:pt x="7673" y="0"/>
                  </a:moveTo>
                  <a:lnTo>
                    <a:pt x="18" y="5458"/>
                  </a:lnTo>
                  <a:lnTo>
                    <a:pt x="61291" y="119999"/>
                  </a:lnTo>
                  <a:lnTo>
                    <a:pt x="120000" y="119999"/>
                  </a:lnTo>
                  <a:lnTo>
                    <a:pt x="7673" y="0"/>
                  </a:lnTo>
                  <a:close/>
                </a:path>
              </a:pathLst>
            </a:custGeom>
            <a:solidFill>
              <a:srgbClr val="00E2C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4" name="Google Shape;564;p6"/>
            <p:cNvSpPr/>
            <p:nvPr/>
          </p:nvSpPr>
          <p:spPr>
            <a:xfrm>
              <a:off x="4697075" y="3907525"/>
              <a:ext cx="389800" cy="376350"/>
            </a:xfrm>
            <a:custGeom>
              <a:rect b="b" l="l" r="r" t="t"/>
              <a:pathLst>
                <a:path extrusionOk="0" h="120000" w="120000">
                  <a:moveTo>
                    <a:pt x="4140" y="0"/>
                  </a:moveTo>
                  <a:lnTo>
                    <a:pt x="7" y="2144"/>
                  </a:lnTo>
                  <a:lnTo>
                    <a:pt x="41382" y="76070"/>
                  </a:lnTo>
                  <a:lnTo>
                    <a:pt x="84828" y="120000"/>
                  </a:lnTo>
                  <a:lnTo>
                    <a:pt x="120000" y="120000"/>
                  </a:lnTo>
                  <a:lnTo>
                    <a:pt x="4140" y="0"/>
                  </a:lnTo>
                  <a:close/>
                </a:path>
              </a:pathLst>
            </a:custGeom>
            <a:solidFill>
              <a:srgbClr val="01E0C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5" name="Google Shape;565;p6"/>
            <p:cNvSpPr/>
            <p:nvPr/>
          </p:nvSpPr>
          <p:spPr>
            <a:xfrm>
              <a:off x="4566025" y="3675675"/>
              <a:ext cx="618300" cy="608200"/>
            </a:xfrm>
            <a:custGeom>
              <a:rect b="b" l="l" r="r" t="t"/>
              <a:pathLst>
                <a:path extrusionOk="0" h="120000" w="120000">
                  <a:moveTo>
                    <a:pt x="1960" y="0"/>
                  </a:moveTo>
                  <a:lnTo>
                    <a:pt x="4" y="1992"/>
                  </a:lnTo>
                  <a:lnTo>
                    <a:pt x="26089" y="47071"/>
                  </a:lnTo>
                  <a:lnTo>
                    <a:pt x="97171" y="120000"/>
                  </a:lnTo>
                  <a:lnTo>
                    <a:pt x="120000" y="120000"/>
                  </a:lnTo>
                  <a:lnTo>
                    <a:pt x="1960" y="0"/>
                  </a:lnTo>
                  <a:close/>
                </a:path>
              </a:pathLst>
            </a:custGeom>
            <a:solidFill>
              <a:srgbClr val="02DFC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6" name="Google Shape;566;p6"/>
            <p:cNvSpPr/>
            <p:nvPr/>
          </p:nvSpPr>
          <p:spPr>
            <a:xfrm>
              <a:off x="4434975" y="3447175"/>
              <a:ext cx="846800" cy="836700"/>
            </a:xfrm>
            <a:custGeom>
              <a:rect b="b" l="l" r="r" t="t"/>
              <a:pathLst>
                <a:path extrusionOk="0" h="120000" w="120000">
                  <a:moveTo>
                    <a:pt x="1431" y="3"/>
                  </a:moveTo>
                  <a:lnTo>
                    <a:pt x="3" y="968"/>
                  </a:lnTo>
                  <a:lnTo>
                    <a:pt x="18574" y="34220"/>
                  </a:lnTo>
                  <a:lnTo>
                    <a:pt x="103331" y="120000"/>
                  </a:lnTo>
                  <a:lnTo>
                    <a:pt x="119996" y="120000"/>
                  </a:lnTo>
                  <a:lnTo>
                    <a:pt x="1431" y="3"/>
                  </a:lnTo>
                  <a:close/>
                </a:path>
              </a:pathLst>
            </a:custGeom>
            <a:solidFill>
              <a:srgbClr val="03DDC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7" name="Google Shape;567;p6"/>
            <p:cNvSpPr/>
            <p:nvPr/>
          </p:nvSpPr>
          <p:spPr>
            <a:xfrm>
              <a:off x="4300575" y="3218700"/>
              <a:ext cx="1078650" cy="1065175"/>
            </a:xfrm>
            <a:custGeom>
              <a:rect b="b" l="l" r="r" t="t"/>
              <a:pathLst>
                <a:path extrusionOk="0" h="120000" w="120000">
                  <a:moveTo>
                    <a:pt x="1123" y="0"/>
                  </a:moveTo>
                  <a:lnTo>
                    <a:pt x="0" y="757"/>
                  </a:lnTo>
                  <a:lnTo>
                    <a:pt x="14954" y="26877"/>
                  </a:lnTo>
                  <a:lnTo>
                    <a:pt x="106914" y="120000"/>
                  </a:lnTo>
                  <a:lnTo>
                    <a:pt x="119997" y="120000"/>
                  </a:lnTo>
                  <a:lnTo>
                    <a:pt x="1123" y="0"/>
                  </a:lnTo>
                  <a:close/>
                </a:path>
              </a:pathLst>
            </a:custGeom>
            <a:solidFill>
              <a:srgbClr val="04DBC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8" name="Google Shape;568;p6"/>
            <p:cNvSpPr/>
            <p:nvPr/>
          </p:nvSpPr>
          <p:spPr>
            <a:xfrm>
              <a:off x="4169525" y="2990200"/>
              <a:ext cx="1307150" cy="1293675"/>
            </a:xfrm>
            <a:custGeom>
              <a:rect b="b" l="l" r="r" t="t"/>
              <a:pathLst>
                <a:path extrusionOk="0" h="120000" w="120000">
                  <a:moveTo>
                    <a:pt x="927" y="2"/>
                  </a:moveTo>
                  <a:lnTo>
                    <a:pt x="2" y="623"/>
                  </a:lnTo>
                  <a:lnTo>
                    <a:pt x="12030" y="21819"/>
                  </a:lnTo>
                  <a:lnTo>
                    <a:pt x="109201" y="120000"/>
                  </a:lnTo>
                  <a:lnTo>
                    <a:pt x="119997" y="120000"/>
                  </a:lnTo>
                  <a:lnTo>
                    <a:pt x="927" y="2"/>
                  </a:lnTo>
                  <a:close/>
                </a:path>
              </a:pathLst>
            </a:custGeom>
            <a:solidFill>
              <a:srgbClr val="06D9C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9" name="Google Shape;569;p6"/>
            <p:cNvSpPr/>
            <p:nvPr/>
          </p:nvSpPr>
          <p:spPr>
            <a:xfrm>
              <a:off x="4088875" y="2822200"/>
              <a:ext cx="1481875" cy="1461675"/>
            </a:xfrm>
            <a:custGeom>
              <a:rect b="b" l="l" r="r" t="t"/>
              <a:pathLst>
                <a:path extrusionOk="0" h="120000" w="120000">
                  <a:moveTo>
                    <a:pt x="1633" y="0"/>
                  </a:moveTo>
                  <a:lnTo>
                    <a:pt x="2" y="3035"/>
                  </a:lnTo>
                  <a:lnTo>
                    <a:pt x="6532" y="14344"/>
                  </a:lnTo>
                  <a:lnTo>
                    <a:pt x="110748" y="119999"/>
                  </a:lnTo>
                  <a:lnTo>
                    <a:pt x="119997" y="119999"/>
                  </a:lnTo>
                  <a:lnTo>
                    <a:pt x="1633" y="0"/>
                  </a:lnTo>
                  <a:close/>
                </a:path>
              </a:pathLst>
            </a:custGeom>
            <a:solidFill>
              <a:srgbClr val="07D8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0" name="Google Shape;570;p6"/>
            <p:cNvSpPr/>
            <p:nvPr/>
          </p:nvSpPr>
          <p:spPr>
            <a:xfrm>
              <a:off x="4102325" y="2761700"/>
              <a:ext cx="1565875" cy="1522175"/>
            </a:xfrm>
            <a:custGeom>
              <a:rect b="b" l="l" r="r" t="t"/>
              <a:pathLst>
                <a:path extrusionOk="0" h="120000" w="120000">
                  <a:moveTo>
                    <a:pt x="3348" y="1"/>
                  </a:moveTo>
                  <a:lnTo>
                    <a:pt x="0" y="5563"/>
                  </a:lnTo>
                  <a:lnTo>
                    <a:pt x="111242" y="120000"/>
                  </a:lnTo>
                  <a:lnTo>
                    <a:pt x="119998" y="120000"/>
                  </a:lnTo>
                  <a:lnTo>
                    <a:pt x="3348" y="1"/>
                  </a:lnTo>
                  <a:close/>
                </a:path>
              </a:pathLst>
            </a:custGeom>
            <a:solidFill>
              <a:srgbClr val="08D6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1" name="Google Shape;571;p6"/>
            <p:cNvSpPr/>
            <p:nvPr/>
          </p:nvSpPr>
          <p:spPr>
            <a:xfrm>
              <a:off x="4139275" y="2697875"/>
              <a:ext cx="1626375" cy="1586000"/>
            </a:xfrm>
            <a:custGeom>
              <a:rect b="b" l="l" r="r" t="t"/>
              <a:pathLst>
                <a:path extrusionOk="0" h="120000" w="120000">
                  <a:moveTo>
                    <a:pt x="2977" y="0"/>
                  </a:moveTo>
                  <a:lnTo>
                    <a:pt x="1" y="5593"/>
                  </a:lnTo>
                  <a:lnTo>
                    <a:pt x="111568" y="120000"/>
                  </a:lnTo>
                  <a:lnTo>
                    <a:pt x="119998" y="120000"/>
                  </a:lnTo>
                  <a:lnTo>
                    <a:pt x="2977" y="0"/>
                  </a:lnTo>
                  <a:close/>
                </a:path>
              </a:pathLst>
            </a:custGeom>
            <a:solidFill>
              <a:srgbClr val="09D4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2" name="Google Shape;572;p6"/>
            <p:cNvSpPr/>
            <p:nvPr/>
          </p:nvSpPr>
          <p:spPr>
            <a:xfrm>
              <a:off x="4172900" y="2637375"/>
              <a:ext cx="1690175" cy="1646500"/>
            </a:xfrm>
            <a:custGeom>
              <a:rect b="b" l="l" r="r" t="t"/>
              <a:pathLst>
                <a:path extrusionOk="0" h="120000" w="120000">
                  <a:moveTo>
                    <a:pt x="3100" y="1"/>
                  </a:moveTo>
                  <a:lnTo>
                    <a:pt x="0" y="5389"/>
                  </a:lnTo>
                  <a:lnTo>
                    <a:pt x="111650" y="120000"/>
                  </a:lnTo>
                  <a:lnTo>
                    <a:pt x="120000" y="120000"/>
                  </a:lnTo>
                  <a:lnTo>
                    <a:pt x="3100" y="1"/>
                  </a:lnTo>
                  <a:close/>
                </a:path>
              </a:pathLst>
            </a:custGeom>
            <a:solidFill>
              <a:srgbClr val="0AD3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3" name="Google Shape;573;p6"/>
            <p:cNvSpPr/>
            <p:nvPr/>
          </p:nvSpPr>
          <p:spPr>
            <a:xfrm>
              <a:off x="4209850" y="2576900"/>
              <a:ext cx="1750675" cy="1706975"/>
            </a:xfrm>
            <a:custGeom>
              <a:rect b="b" l="l" r="r" t="t"/>
              <a:pathLst>
                <a:path extrusionOk="0" h="120000" w="120000">
                  <a:moveTo>
                    <a:pt x="2764" y="1"/>
                  </a:moveTo>
                  <a:lnTo>
                    <a:pt x="0" y="4961"/>
                  </a:lnTo>
                  <a:lnTo>
                    <a:pt x="111937" y="120000"/>
                  </a:lnTo>
                  <a:lnTo>
                    <a:pt x="120000" y="120000"/>
                  </a:lnTo>
                  <a:lnTo>
                    <a:pt x="2764" y="1"/>
                  </a:lnTo>
                  <a:close/>
                </a:path>
              </a:pathLst>
            </a:custGeom>
            <a:solidFill>
              <a:srgbClr val="0BD1C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4" name="Google Shape;574;p6"/>
            <p:cNvSpPr/>
            <p:nvPr/>
          </p:nvSpPr>
          <p:spPr>
            <a:xfrm>
              <a:off x="4243450" y="2513050"/>
              <a:ext cx="1814525" cy="1770825"/>
            </a:xfrm>
            <a:custGeom>
              <a:rect b="b" l="l" r="r" t="t"/>
              <a:pathLst>
                <a:path extrusionOk="0" h="120000" w="120000">
                  <a:moveTo>
                    <a:pt x="2890" y="1"/>
                  </a:moveTo>
                  <a:lnTo>
                    <a:pt x="1" y="5011"/>
                  </a:lnTo>
                  <a:lnTo>
                    <a:pt x="112221" y="120000"/>
                  </a:lnTo>
                  <a:lnTo>
                    <a:pt x="120000" y="120000"/>
                  </a:lnTo>
                  <a:lnTo>
                    <a:pt x="2890" y="1"/>
                  </a:lnTo>
                  <a:close/>
                </a:path>
              </a:pathLst>
            </a:custGeom>
            <a:solidFill>
              <a:srgbClr val="0CCFC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5" name="Google Shape;575;p6"/>
            <p:cNvSpPr/>
            <p:nvPr/>
          </p:nvSpPr>
          <p:spPr>
            <a:xfrm>
              <a:off x="4280425" y="2452575"/>
              <a:ext cx="1875000" cy="1831300"/>
            </a:xfrm>
            <a:custGeom>
              <a:rect b="b" l="l" r="r" t="t"/>
              <a:pathLst>
                <a:path extrusionOk="0" h="120000" w="120000">
                  <a:moveTo>
                    <a:pt x="2580" y="1"/>
                  </a:moveTo>
                  <a:lnTo>
                    <a:pt x="0" y="4844"/>
                  </a:lnTo>
                  <a:lnTo>
                    <a:pt x="112472" y="120000"/>
                  </a:lnTo>
                  <a:lnTo>
                    <a:pt x="119998" y="120000"/>
                  </a:lnTo>
                  <a:lnTo>
                    <a:pt x="2580" y="1"/>
                  </a:lnTo>
                  <a:close/>
                </a:path>
              </a:pathLst>
            </a:custGeom>
            <a:solidFill>
              <a:srgbClr val="0DCD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6" name="Google Shape;576;p6"/>
            <p:cNvSpPr/>
            <p:nvPr/>
          </p:nvSpPr>
          <p:spPr>
            <a:xfrm>
              <a:off x="4314025" y="2392100"/>
              <a:ext cx="1935475" cy="1891775"/>
            </a:xfrm>
            <a:custGeom>
              <a:rect b="b" l="l" r="r" t="t"/>
              <a:pathLst>
                <a:path extrusionOk="0" h="120000" w="120000">
                  <a:moveTo>
                    <a:pt x="2707" y="0"/>
                  </a:moveTo>
                  <a:lnTo>
                    <a:pt x="0" y="4689"/>
                  </a:lnTo>
                  <a:lnTo>
                    <a:pt x="112916" y="120000"/>
                  </a:lnTo>
                  <a:lnTo>
                    <a:pt x="120000" y="120000"/>
                  </a:lnTo>
                  <a:lnTo>
                    <a:pt x="2707" y="0"/>
                  </a:lnTo>
                  <a:close/>
                </a:path>
              </a:pathLst>
            </a:custGeom>
            <a:solidFill>
              <a:srgbClr val="0ECC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7" name="Google Shape;577;p6"/>
            <p:cNvSpPr/>
            <p:nvPr/>
          </p:nvSpPr>
          <p:spPr>
            <a:xfrm>
              <a:off x="4350975" y="2328250"/>
              <a:ext cx="1995975" cy="1955625"/>
            </a:xfrm>
            <a:custGeom>
              <a:rect b="b" l="l" r="r" t="t"/>
              <a:pathLst>
                <a:path extrusionOk="0" h="120000" w="120000">
                  <a:moveTo>
                    <a:pt x="2627" y="1"/>
                  </a:moveTo>
                  <a:lnTo>
                    <a:pt x="1" y="4536"/>
                  </a:lnTo>
                  <a:lnTo>
                    <a:pt x="113131" y="120000"/>
                  </a:lnTo>
                  <a:lnTo>
                    <a:pt x="120000" y="120000"/>
                  </a:lnTo>
                  <a:lnTo>
                    <a:pt x="2627" y="1"/>
                  </a:lnTo>
                  <a:close/>
                </a:path>
              </a:pathLst>
            </a:custGeom>
            <a:solidFill>
              <a:srgbClr val="10CA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8" name="Google Shape;578;p6"/>
            <p:cNvSpPr/>
            <p:nvPr/>
          </p:nvSpPr>
          <p:spPr>
            <a:xfrm>
              <a:off x="4384575" y="2267775"/>
              <a:ext cx="2059825" cy="2016100"/>
            </a:xfrm>
            <a:custGeom>
              <a:rect b="b" l="l" r="r" t="t"/>
              <a:pathLst>
                <a:path extrusionOk="0" h="120000" w="120000">
                  <a:moveTo>
                    <a:pt x="2545" y="0"/>
                  </a:moveTo>
                  <a:lnTo>
                    <a:pt x="1" y="4400"/>
                  </a:lnTo>
                  <a:lnTo>
                    <a:pt x="113344" y="120000"/>
                  </a:lnTo>
                  <a:lnTo>
                    <a:pt x="119998" y="120000"/>
                  </a:lnTo>
                  <a:lnTo>
                    <a:pt x="2545" y="0"/>
                  </a:lnTo>
                  <a:close/>
                </a:path>
              </a:pathLst>
            </a:custGeom>
            <a:solidFill>
              <a:srgbClr val="11C8D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9" name="Google Shape;579;p6"/>
            <p:cNvSpPr/>
            <p:nvPr/>
          </p:nvSpPr>
          <p:spPr>
            <a:xfrm>
              <a:off x="4421550" y="2207275"/>
              <a:ext cx="2120300" cy="2076600"/>
            </a:xfrm>
            <a:custGeom>
              <a:rect b="b" l="l" r="r" t="t"/>
              <a:pathLst>
                <a:path extrusionOk="0" h="120000" w="120000">
                  <a:moveTo>
                    <a:pt x="2471" y="1"/>
                  </a:moveTo>
                  <a:lnTo>
                    <a:pt x="0" y="4273"/>
                  </a:lnTo>
                  <a:lnTo>
                    <a:pt x="113342" y="120000"/>
                  </a:lnTo>
                  <a:lnTo>
                    <a:pt x="119998" y="120000"/>
                  </a:lnTo>
                  <a:lnTo>
                    <a:pt x="2471" y="1"/>
                  </a:lnTo>
                  <a:close/>
                </a:path>
              </a:pathLst>
            </a:custGeom>
            <a:solidFill>
              <a:srgbClr val="12C7D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0" name="Google Shape;580;p6"/>
            <p:cNvSpPr/>
            <p:nvPr/>
          </p:nvSpPr>
          <p:spPr>
            <a:xfrm>
              <a:off x="4458500" y="2146800"/>
              <a:ext cx="2130375" cy="2137075"/>
            </a:xfrm>
            <a:custGeom>
              <a:rect b="b" l="l" r="r" t="t"/>
              <a:pathLst>
                <a:path extrusionOk="0" h="120000" w="120000">
                  <a:moveTo>
                    <a:pt x="2272" y="1"/>
                  </a:moveTo>
                  <a:lnTo>
                    <a:pt x="1" y="3962"/>
                  </a:lnTo>
                  <a:lnTo>
                    <a:pt x="116214" y="120000"/>
                  </a:lnTo>
                  <a:lnTo>
                    <a:pt x="118296" y="120000"/>
                  </a:lnTo>
                  <a:lnTo>
                    <a:pt x="120000" y="117169"/>
                  </a:lnTo>
                  <a:lnTo>
                    <a:pt x="2272" y="1"/>
                  </a:lnTo>
                  <a:close/>
                </a:path>
              </a:pathLst>
            </a:custGeom>
            <a:solidFill>
              <a:srgbClr val="13C5D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1" name="Google Shape;581;p6"/>
            <p:cNvSpPr/>
            <p:nvPr/>
          </p:nvSpPr>
          <p:spPr>
            <a:xfrm>
              <a:off x="4492100" y="2082950"/>
              <a:ext cx="2133750" cy="2163975"/>
            </a:xfrm>
            <a:custGeom>
              <a:rect b="b" l="l" r="r" t="t"/>
              <a:pathLst>
                <a:path extrusionOk="0" h="120000" w="120000">
                  <a:moveTo>
                    <a:pt x="2457" y="1"/>
                  </a:moveTo>
                  <a:lnTo>
                    <a:pt x="1" y="4100"/>
                  </a:lnTo>
                  <a:lnTo>
                    <a:pt x="117542" y="120000"/>
                  </a:lnTo>
                  <a:lnTo>
                    <a:pt x="119998" y="115900"/>
                  </a:lnTo>
                  <a:lnTo>
                    <a:pt x="2457" y="1"/>
                  </a:lnTo>
                  <a:close/>
                </a:path>
              </a:pathLst>
            </a:custGeom>
            <a:solidFill>
              <a:srgbClr val="14C3D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2" name="Google Shape;582;p6"/>
            <p:cNvSpPr/>
            <p:nvPr/>
          </p:nvSpPr>
          <p:spPr>
            <a:xfrm>
              <a:off x="4529075" y="2022475"/>
              <a:ext cx="2130375" cy="2163975"/>
            </a:xfrm>
            <a:custGeom>
              <a:rect b="b" l="l" r="r" t="t"/>
              <a:pathLst>
                <a:path extrusionOk="0" h="120000" w="120000">
                  <a:moveTo>
                    <a:pt x="2271" y="1"/>
                  </a:moveTo>
                  <a:lnTo>
                    <a:pt x="0" y="4099"/>
                  </a:lnTo>
                  <a:lnTo>
                    <a:pt x="117538" y="119998"/>
                  </a:lnTo>
                  <a:lnTo>
                    <a:pt x="119998" y="115899"/>
                  </a:lnTo>
                  <a:lnTo>
                    <a:pt x="2271" y="1"/>
                  </a:lnTo>
                  <a:close/>
                </a:path>
              </a:pathLst>
            </a:custGeom>
            <a:solidFill>
              <a:srgbClr val="15C1D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3" name="Google Shape;583;p6"/>
            <p:cNvSpPr/>
            <p:nvPr/>
          </p:nvSpPr>
          <p:spPr>
            <a:xfrm>
              <a:off x="4562675" y="1962000"/>
              <a:ext cx="2133725" cy="2160600"/>
            </a:xfrm>
            <a:custGeom>
              <a:rect b="b" l="l" r="r" t="t"/>
              <a:pathLst>
                <a:path extrusionOk="0" h="120000" w="120000">
                  <a:moveTo>
                    <a:pt x="2457" y="0"/>
                  </a:moveTo>
                  <a:lnTo>
                    <a:pt x="0" y="4105"/>
                  </a:lnTo>
                  <a:lnTo>
                    <a:pt x="117543" y="119999"/>
                  </a:lnTo>
                  <a:lnTo>
                    <a:pt x="120000" y="115894"/>
                  </a:lnTo>
                  <a:lnTo>
                    <a:pt x="2457" y="0"/>
                  </a:lnTo>
                  <a:close/>
                </a:path>
              </a:pathLst>
            </a:custGeom>
            <a:solidFill>
              <a:srgbClr val="16C0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4" name="Google Shape;584;p6"/>
            <p:cNvSpPr/>
            <p:nvPr/>
          </p:nvSpPr>
          <p:spPr>
            <a:xfrm>
              <a:off x="4599625" y="1898150"/>
              <a:ext cx="2130375" cy="2163975"/>
            </a:xfrm>
            <a:custGeom>
              <a:rect b="b" l="l" r="r" t="t"/>
              <a:pathLst>
                <a:path extrusionOk="0" h="120000" w="120000">
                  <a:moveTo>
                    <a:pt x="2272" y="0"/>
                  </a:moveTo>
                  <a:lnTo>
                    <a:pt x="1" y="4099"/>
                  </a:lnTo>
                  <a:lnTo>
                    <a:pt x="117728" y="119998"/>
                  </a:lnTo>
                  <a:lnTo>
                    <a:pt x="120000" y="115899"/>
                  </a:lnTo>
                  <a:lnTo>
                    <a:pt x="2272" y="0"/>
                  </a:lnTo>
                  <a:close/>
                </a:path>
              </a:pathLst>
            </a:custGeom>
            <a:solidFill>
              <a:srgbClr val="17BE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5" name="Google Shape;585;p6"/>
            <p:cNvSpPr/>
            <p:nvPr/>
          </p:nvSpPr>
          <p:spPr>
            <a:xfrm>
              <a:off x="4633225" y="1837675"/>
              <a:ext cx="2133750" cy="2163950"/>
            </a:xfrm>
            <a:custGeom>
              <a:rect b="b" l="l" r="r" t="t"/>
              <a:pathLst>
                <a:path extrusionOk="0" h="120000" w="120000">
                  <a:moveTo>
                    <a:pt x="2457" y="0"/>
                  </a:moveTo>
                  <a:lnTo>
                    <a:pt x="1" y="4099"/>
                  </a:lnTo>
                  <a:lnTo>
                    <a:pt x="117542" y="119999"/>
                  </a:lnTo>
                  <a:lnTo>
                    <a:pt x="119998" y="115900"/>
                  </a:lnTo>
                  <a:lnTo>
                    <a:pt x="2457" y="0"/>
                  </a:lnTo>
                  <a:close/>
                </a:path>
              </a:pathLst>
            </a:custGeom>
            <a:solidFill>
              <a:srgbClr val="18BCD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6" name="Google Shape;586;p6"/>
            <p:cNvSpPr/>
            <p:nvPr/>
          </p:nvSpPr>
          <p:spPr>
            <a:xfrm>
              <a:off x="4670200" y="1777175"/>
              <a:ext cx="2130375" cy="2160625"/>
            </a:xfrm>
            <a:custGeom>
              <a:rect b="b" l="l" r="r" t="t"/>
              <a:pathLst>
                <a:path extrusionOk="0" h="120000" w="120000">
                  <a:moveTo>
                    <a:pt x="2461" y="1"/>
                  </a:moveTo>
                  <a:lnTo>
                    <a:pt x="0" y="4107"/>
                  </a:lnTo>
                  <a:lnTo>
                    <a:pt x="117728" y="119998"/>
                  </a:lnTo>
                  <a:lnTo>
                    <a:pt x="120000" y="115892"/>
                  </a:lnTo>
                  <a:lnTo>
                    <a:pt x="2461" y="1"/>
                  </a:lnTo>
                  <a:close/>
                </a:path>
              </a:pathLst>
            </a:custGeom>
            <a:solidFill>
              <a:srgbClr val="19B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7" name="Google Shape;587;p6"/>
            <p:cNvSpPr/>
            <p:nvPr/>
          </p:nvSpPr>
          <p:spPr>
            <a:xfrm>
              <a:off x="4707150" y="1713350"/>
              <a:ext cx="2130375" cy="2163950"/>
            </a:xfrm>
            <a:custGeom>
              <a:rect b="b" l="l" r="r" t="t"/>
              <a:pathLst>
                <a:path extrusionOk="0" h="120000" w="120000">
                  <a:moveTo>
                    <a:pt x="2272" y="0"/>
                  </a:moveTo>
                  <a:lnTo>
                    <a:pt x="1" y="4099"/>
                  </a:lnTo>
                  <a:lnTo>
                    <a:pt x="117539" y="119999"/>
                  </a:lnTo>
                  <a:lnTo>
                    <a:pt x="120000" y="115900"/>
                  </a:lnTo>
                  <a:lnTo>
                    <a:pt x="2272" y="0"/>
                  </a:lnTo>
                  <a:close/>
                </a:path>
              </a:pathLst>
            </a:custGeom>
            <a:solidFill>
              <a:srgbClr val="1BB9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8" name="Google Shape;588;p6"/>
            <p:cNvSpPr/>
            <p:nvPr/>
          </p:nvSpPr>
          <p:spPr>
            <a:xfrm>
              <a:off x="4740750" y="1652850"/>
              <a:ext cx="2130400" cy="2163975"/>
            </a:xfrm>
            <a:custGeom>
              <a:rect b="b" l="l" r="r" t="t"/>
              <a:pathLst>
                <a:path extrusionOk="0" h="120000" w="120000">
                  <a:moveTo>
                    <a:pt x="2461" y="1"/>
                  </a:moveTo>
                  <a:lnTo>
                    <a:pt x="1" y="4100"/>
                  </a:lnTo>
                  <a:lnTo>
                    <a:pt x="117727" y="120000"/>
                  </a:lnTo>
                  <a:lnTo>
                    <a:pt x="119998" y="115900"/>
                  </a:lnTo>
                  <a:lnTo>
                    <a:pt x="2461" y="1"/>
                  </a:lnTo>
                  <a:close/>
                </a:path>
              </a:pathLst>
            </a:custGeom>
            <a:solidFill>
              <a:srgbClr val="1CB7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9" name="Google Shape;589;p6"/>
            <p:cNvSpPr/>
            <p:nvPr/>
          </p:nvSpPr>
          <p:spPr>
            <a:xfrm>
              <a:off x="4777725" y="1592375"/>
              <a:ext cx="2130375" cy="2160600"/>
            </a:xfrm>
            <a:custGeom>
              <a:rect b="b" l="l" r="r" t="t"/>
              <a:pathLst>
                <a:path extrusionOk="0" h="120000" w="120000">
                  <a:moveTo>
                    <a:pt x="2271" y="1"/>
                  </a:moveTo>
                  <a:lnTo>
                    <a:pt x="0" y="4105"/>
                  </a:lnTo>
                  <a:lnTo>
                    <a:pt x="117538" y="119999"/>
                  </a:lnTo>
                  <a:lnTo>
                    <a:pt x="120000" y="116080"/>
                  </a:lnTo>
                  <a:lnTo>
                    <a:pt x="2271" y="1"/>
                  </a:lnTo>
                  <a:close/>
                </a:path>
              </a:pathLst>
            </a:custGeom>
            <a:solidFill>
              <a:srgbClr val="1DB5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0" name="Google Shape;590;p6"/>
            <p:cNvSpPr/>
            <p:nvPr/>
          </p:nvSpPr>
          <p:spPr>
            <a:xfrm>
              <a:off x="4811325" y="1531900"/>
              <a:ext cx="2133750" cy="2160600"/>
            </a:xfrm>
            <a:custGeom>
              <a:rect b="b" l="l" r="r" t="t"/>
              <a:pathLst>
                <a:path extrusionOk="0" h="120000" w="120000">
                  <a:moveTo>
                    <a:pt x="2457" y="0"/>
                  </a:moveTo>
                  <a:lnTo>
                    <a:pt x="0" y="3919"/>
                  </a:lnTo>
                  <a:lnTo>
                    <a:pt x="117542" y="119998"/>
                  </a:lnTo>
                  <a:lnTo>
                    <a:pt x="119998" y="115894"/>
                  </a:lnTo>
                  <a:lnTo>
                    <a:pt x="2457" y="0"/>
                  </a:lnTo>
                  <a:close/>
                </a:path>
              </a:pathLst>
            </a:custGeom>
            <a:solidFill>
              <a:srgbClr val="1EB4D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1" name="Google Shape;591;p6"/>
            <p:cNvSpPr/>
            <p:nvPr/>
          </p:nvSpPr>
          <p:spPr>
            <a:xfrm>
              <a:off x="4848275" y="1468050"/>
              <a:ext cx="2130400" cy="2163975"/>
            </a:xfrm>
            <a:custGeom>
              <a:rect b="b" l="l" r="r" t="t"/>
              <a:pathLst>
                <a:path extrusionOk="0" h="120000" w="120000">
                  <a:moveTo>
                    <a:pt x="2272" y="0"/>
                  </a:moveTo>
                  <a:lnTo>
                    <a:pt x="1" y="4099"/>
                  </a:lnTo>
                  <a:lnTo>
                    <a:pt x="117727" y="119998"/>
                  </a:lnTo>
                  <a:lnTo>
                    <a:pt x="119998" y="115899"/>
                  </a:lnTo>
                  <a:lnTo>
                    <a:pt x="2272" y="0"/>
                  </a:lnTo>
                  <a:close/>
                </a:path>
              </a:pathLst>
            </a:custGeom>
            <a:solidFill>
              <a:srgbClr val="1FB2D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2" name="Google Shape;592;p6"/>
            <p:cNvSpPr/>
            <p:nvPr/>
          </p:nvSpPr>
          <p:spPr>
            <a:xfrm>
              <a:off x="4881875" y="1431100"/>
              <a:ext cx="2133750" cy="2140425"/>
            </a:xfrm>
            <a:custGeom>
              <a:rect b="b" l="l" r="r" t="t"/>
              <a:pathLst>
                <a:path extrusionOk="0" h="120000" w="120000">
                  <a:moveTo>
                    <a:pt x="1702" y="0"/>
                  </a:moveTo>
                  <a:lnTo>
                    <a:pt x="1" y="2825"/>
                  </a:lnTo>
                  <a:lnTo>
                    <a:pt x="117542" y="120000"/>
                  </a:lnTo>
                  <a:lnTo>
                    <a:pt x="120000" y="115855"/>
                  </a:lnTo>
                  <a:lnTo>
                    <a:pt x="3780" y="0"/>
                  </a:lnTo>
                  <a:close/>
                </a:path>
              </a:pathLst>
            </a:custGeom>
            <a:solidFill>
              <a:srgbClr val="20B0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3" name="Google Shape;593;p6"/>
            <p:cNvSpPr/>
            <p:nvPr/>
          </p:nvSpPr>
          <p:spPr>
            <a:xfrm>
              <a:off x="4928925" y="1431100"/>
              <a:ext cx="2120300" cy="2076600"/>
            </a:xfrm>
            <a:custGeom>
              <a:rect b="b" l="l" r="r" t="t"/>
              <a:pathLst>
                <a:path extrusionOk="0" h="120000" w="120000">
                  <a:moveTo>
                    <a:pt x="1" y="0"/>
                  </a:moveTo>
                  <a:lnTo>
                    <a:pt x="117717" y="119998"/>
                  </a:lnTo>
                  <a:lnTo>
                    <a:pt x="120000" y="115726"/>
                  </a:lnTo>
                  <a:lnTo>
                    <a:pt x="6657" y="0"/>
                  </a:lnTo>
                  <a:close/>
                </a:path>
              </a:pathLst>
            </a:custGeom>
            <a:solidFill>
              <a:srgbClr val="21AE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4" name="Google Shape;594;p6"/>
            <p:cNvSpPr/>
            <p:nvPr/>
          </p:nvSpPr>
          <p:spPr>
            <a:xfrm>
              <a:off x="5026375" y="1431100"/>
              <a:ext cx="2059825" cy="201610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117454" y="120000"/>
                  </a:lnTo>
                  <a:lnTo>
                    <a:pt x="119998" y="115599"/>
                  </a:lnTo>
                  <a:lnTo>
                    <a:pt x="6852" y="0"/>
                  </a:lnTo>
                  <a:close/>
                </a:path>
              </a:pathLst>
            </a:custGeom>
            <a:solidFill>
              <a:srgbClr val="22AD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5" name="Google Shape;595;p6"/>
            <p:cNvSpPr/>
            <p:nvPr/>
          </p:nvSpPr>
          <p:spPr>
            <a:xfrm>
              <a:off x="5123825" y="1431100"/>
              <a:ext cx="1995975" cy="1955625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117574" y="120000"/>
                  </a:lnTo>
                  <a:lnTo>
                    <a:pt x="119998" y="115463"/>
                  </a:lnTo>
                  <a:lnTo>
                    <a:pt x="7071" y="0"/>
                  </a:lnTo>
                  <a:close/>
                </a:path>
              </a:pathLst>
            </a:custGeom>
            <a:solidFill>
              <a:srgbClr val="23ABD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6" name="Google Shape;596;p6"/>
            <p:cNvSpPr/>
            <p:nvPr/>
          </p:nvSpPr>
          <p:spPr>
            <a:xfrm>
              <a:off x="5221275" y="1431100"/>
              <a:ext cx="1935475" cy="1891775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117290" y="120000"/>
                  </a:lnTo>
                  <a:lnTo>
                    <a:pt x="120000" y="115310"/>
                  </a:lnTo>
                  <a:lnTo>
                    <a:pt x="7083" y="0"/>
                  </a:lnTo>
                  <a:close/>
                </a:path>
              </a:pathLst>
            </a:custGeom>
            <a:solidFill>
              <a:srgbClr val="25A9D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7" name="Google Shape;597;p6"/>
            <p:cNvSpPr/>
            <p:nvPr/>
          </p:nvSpPr>
          <p:spPr>
            <a:xfrm>
              <a:off x="5318700" y="1431100"/>
              <a:ext cx="1875025" cy="1831300"/>
            </a:xfrm>
            <a:custGeom>
              <a:rect b="b" l="l" r="r" t="t"/>
              <a:pathLst>
                <a:path extrusionOk="0" h="120000" w="120000">
                  <a:moveTo>
                    <a:pt x="1" y="0"/>
                  </a:moveTo>
                  <a:lnTo>
                    <a:pt x="117203" y="119998"/>
                  </a:lnTo>
                  <a:lnTo>
                    <a:pt x="119998" y="115155"/>
                  </a:lnTo>
                  <a:lnTo>
                    <a:pt x="7313" y="0"/>
                  </a:lnTo>
                  <a:close/>
                </a:path>
              </a:pathLst>
            </a:custGeom>
            <a:solidFill>
              <a:srgbClr val="26A8D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8" name="Google Shape;598;p6"/>
            <p:cNvSpPr/>
            <p:nvPr/>
          </p:nvSpPr>
          <p:spPr>
            <a:xfrm>
              <a:off x="5416150" y="1431100"/>
              <a:ext cx="1811175" cy="1770825"/>
            </a:xfrm>
            <a:custGeom>
              <a:rect b="b" l="l" r="r" t="t"/>
              <a:pathLst>
                <a:path extrusionOk="0" h="120000" w="120000">
                  <a:moveTo>
                    <a:pt x="1" y="0"/>
                  </a:moveTo>
                  <a:lnTo>
                    <a:pt x="117104" y="119998"/>
                  </a:lnTo>
                  <a:lnTo>
                    <a:pt x="119998" y="114988"/>
                  </a:lnTo>
                  <a:lnTo>
                    <a:pt x="7571" y="0"/>
                  </a:lnTo>
                  <a:close/>
                </a:path>
              </a:pathLst>
            </a:custGeom>
            <a:solidFill>
              <a:srgbClr val="27A6D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9" name="Google Shape;599;p6"/>
            <p:cNvSpPr/>
            <p:nvPr/>
          </p:nvSpPr>
          <p:spPr>
            <a:xfrm>
              <a:off x="5510250" y="1431100"/>
              <a:ext cx="1754025" cy="1706975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117010" y="119998"/>
                  </a:lnTo>
                  <a:lnTo>
                    <a:pt x="120000" y="115038"/>
                  </a:lnTo>
                  <a:lnTo>
                    <a:pt x="8045" y="0"/>
                  </a:lnTo>
                  <a:close/>
                </a:path>
              </a:pathLst>
            </a:custGeom>
            <a:solidFill>
              <a:srgbClr val="28A4D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0" name="Google Shape;600;p6"/>
            <p:cNvSpPr/>
            <p:nvPr/>
          </p:nvSpPr>
          <p:spPr>
            <a:xfrm>
              <a:off x="5607675" y="1431100"/>
              <a:ext cx="1690200" cy="1646500"/>
            </a:xfrm>
            <a:custGeom>
              <a:rect b="b" l="l" r="r" t="t"/>
              <a:pathLst>
                <a:path extrusionOk="0" h="120000" w="120000">
                  <a:moveTo>
                    <a:pt x="1" y="0"/>
                  </a:moveTo>
                  <a:lnTo>
                    <a:pt x="117137" y="119998"/>
                  </a:lnTo>
                  <a:lnTo>
                    <a:pt x="120000" y="114610"/>
                  </a:lnTo>
                  <a:lnTo>
                    <a:pt x="8351" y="0"/>
                  </a:lnTo>
                  <a:close/>
                </a:path>
              </a:pathLst>
            </a:custGeom>
            <a:solidFill>
              <a:srgbClr val="29A2D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1" name="Google Shape;601;p6"/>
            <p:cNvSpPr/>
            <p:nvPr/>
          </p:nvSpPr>
          <p:spPr>
            <a:xfrm>
              <a:off x="5705125" y="1431100"/>
              <a:ext cx="1629725" cy="1586000"/>
            </a:xfrm>
            <a:custGeom>
              <a:rect b="b" l="l" r="r" t="t"/>
              <a:pathLst>
                <a:path extrusionOk="0" h="120000" w="120000">
                  <a:moveTo>
                    <a:pt x="1" y="0"/>
                  </a:moveTo>
                  <a:lnTo>
                    <a:pt x="116782" y="120000"/>
                  </a:lnTo>
                  <a:lnTo>
                    <a:pt x="119998" y="114406"/>
                  </a:lnTo>
                  <a:lnTo>
                    <a:pt x="8660" y="0"/>
                  </a:lnTo>
                  <a:close/>
                </a:path>
              </a:pathLst>
            </a:custGeom>
            <a:solidFill>
              <a:srgbClr val="2AA1D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2" name="Google Shape;602;p6"/>
            <p:cNvSpPr/>
            <p:nvPr/>
          </p:nvSpPr>
          <p:spPr>
            <a:xfrm>
              <a:off x="5802575" y="1431100"/>
              <a:ext cx="1565875" cy="1525525"/>
            </a:xfrm>
            <a:custGeom>
              <a:rect b="b" l="l" r="r" t="t"/>
              <a:pathLst>
                <a:path extrusionOk="0" h="120000" w="120000">
                  <a:moveTo>
                    <a:pt x="1" y="0"/>
                  </a:moveTo>
                  <a:lnTo>
                    <a:pt x="116907" y="119998"/>
                  </a:lnTo>
                  <a:lnTo>
                    <a:pt x="119998" y="114184"/>
                  </a:lnTo>
                  <a:lnTo>
                    <a:pt x="9014" y="0"/>
                  </a:lnTo>
                  <a:close/>
                </a:path>
              </a:pathLst>
            </a:custGeom>
            <a:solidFill>
              <a:srgbClr val="2B9F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3" name="Google Shape;603;p6"/>
            <p:cNvSpPr/>
            <p:nvPr/>
          </p:nvSpPr>
          <p:spPr>
            <a:xfrm>
              <a:off x="5900025" y="1431100"/>
              <a:ext cx="1481850" cy="1461675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118368" y="119999"/>
                  </a:lnTo>
                  <a:lnTo>
                    <a:pt x="120000" y="117241"/>
                  </a:lnTo>
                  <a:lnTo>
                    <a:pt x="113468" y="105655"/>
                  </a:lnTo>
                  <a:lnTo>
                    <a:pt x="9251" y="0"/>
                  </a:lnTo>
                  <a:close/>
                </a:path>
              </a:pathLst>
            </a:custGeom>
            <a:solidFill>
              <a:srgbClr val="2C9D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4" name="Google Shape;604;p6"/>
            <p:cNvSpPr/>
            <p:nvPr/>
          </p:nvSpPr>
          <p:spPr>
            <a:xfrm>
              <a:off x="5997475" y="1431100"/>
              <a:ext cx="1307125" cy="1297025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118765" y="120000"/>
                  </a:lnTo>
                  <a:lnTo>
                    <a:pt x="119999" y="119067"/>
                  </a:lnTo>
                  <a:lnTo>
                    <a:pt x="107659" y="97927"/>
                  </a:lnTo>
                  <a:lnTo>
                    <a:pt x="10488" y="0"/>
                  </a:lnTo>
                  <a:close/>
                </a:path>
              </a:pathLst>
            </a:custGeom>
            <a:solidFill>
              <a:srgbClr val="2D9CD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5" name="Google Shape;605;p6"/>
            <p:cNvSpPr/>
            <p:nvPr/>
          </p:nvSpPr>
          <p:spPr>
            <a:xfrm>
              <a:off x="6094900" y="1431100"/>
              <a:ext cx="1075300" cy="1065175"/>
            </a:xfrm>
            <a:custGeom>
              <a:rect b="b" l="l" r="r" t="t"/>
              <a:pathLst>
                <a:path extrusionOk="0" h="120000" w="120000">
                  <a:moveTo>
                    <a:pt x="2" y="0"/>
                  </a:moveTo>
                  <a:lnTo>
                    <a:pt x="118872" y="120000"/>
                  </a:lnTo>
                  <a:lnTo>
                    <a:pt x="119997" y="119242"/>
                  </a:lnTo>
                  <a:lnTo>
                    <a:pt x="105372" y="93122"/>
                  </a:lnTo>
                  <a:lnTo>
                    <a:pt x="12752" y="0"/>
                  </a:lnTo>
                  <a:close/>
                </a:path>
              </a:pathLst>
            </a:custGeom>
            <a:solidFill>
              <a:srgbClr val="2F9A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6" name="Google Shape;606;p6"/>
            <p:cNvSpPr/>
            <p:nvPr/>
          </p:nvSpPr>
          <p:spPr>
            <a:xfrm>
              <a:off x="6189000" y="1431100"/>
              <a:ext cx="850150" cy="83670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118574" y="119996"/>
                  </a:lnTo>
                  <a:lnTo>
                    <a:pt x="119996" y="119031"/>
                  </a:lnTo>
                  <a:lnTo>
                    <a:pt x="101025" y="85779"/>
                  </a:lnTo>
                  <a:lnTo>
                    <a:pt x="16602" y="0"/>
                  </a:lnTo>
                  <a:close/>
                </a:path>
              </a:pathLst>
            </a:custGeom>
            <a:solidFill>
              <a:srgbClr val="3098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7" name="Google Shape;607;p6"/>
            <p:cNvSpPr/>
            <p:nvPr/>
          </p:nvSpPr>
          <p:spPr>
            <a:xfrm>
              <a:off x="6286450" y="1431100"/>
              <a:ext cx="618300" cy="60820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118039" y="120000"/>
                  </a:lnTo>
                  <a:lnTo>
                    <a:pt x="119995" y="118007"/>
                  </a:lnTo>
                  <a:lnTo>
                    <a:pt x="94560" y="72928"/>
                  </a:lnTo>
                  <a:lnTo>
                    <a:pt x="22823" y="0"/>
                  </a:lnTo>
                  <a:close/>
                </a:path>
              </a:pathLst>
            </a:custGeom>
            <a:solidFill>
              <a:srgbClr val="3196E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8" name="Google Shape;608;p6"/>
            <p:cNvSpPr/>
            <p:nvPr/>
          </p:nvSpPr>
          <p:spPr>
            <a:xfrm>
              <a:off x="6383900" y="1431100"/>
              <a:ext cx="389800" cy="37635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116890" y="120000"/>
                  </a:lnTo>
                  <a:lnTo>
                    <a:pt x="119992" y="117855"/>
                  </a:lnTo>
                  <a:lnTo>
                    <a:pt x="78617" y="44998"/>
                  </a:lnTo>
                  <a:lnTo>
                    <a:pt x="36203" y="0"/>
                  </a:lnTo>
                  <a:close/>
                </a:path>
              </a:pathLst>
            </a:custGeom>
            <a:solidFill>
              <a:srgbClr val="3295E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9" name="Google Shape;609;p6"/>
            <p:cNvSpPr/>
            <p:nvPr/>
          </p:nvSpPr>
          <p:spPr>
            <a:xfrm>
              <a:off x="6481325" y="1431100"/>
              <a:ext cx="157950" cy="147850"/>
            </a:xfrm>
            <a:custGeom>
              <a:rect b="b" l="l" r="r" t="t"/>
              <a:pathLst>
                <a:path extrusionOk="0" h="120000" w="120000">
                  <a:moveTo>
                    <a:pt x="18" y="0"/>
                  </a:moveTo>
                  <a:lnTo>
                    <a:pt x="112345" y="119999"/>
                  </a:lnTo>
                  <a:lnTo>
                    <a:pt x="120000" y="114541"/>
                  </a:lnTo>
                  <a:lnTo>
                    <a:pt x="58727" y="0"/>
                  </a:lnTo>
                  <a:close/>
                </a:path>
              </a:pathLst>
            </a:custGeom>
            <a:solidFill>
              <a:srgbClr val="3393E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10" name="Google Shape;610;p6"/>
          <p:cNvSpPr/>
          <p:nvPr/>
        </p:nvSpPr>
        <p:spPr>
          <a:xfrm flipH="1" rot="10800000">
            <a:off x="-123825" y="2811575"/>
            <a:ext cx="819899" cy="710099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9525">
            <a:solidFill>
              <a:srgbClr val="19BBD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1" name="Google Shape;611;p6"/>
          <p:cNvSpPr/>
          <p:nvPr/>
        </p:nvSpPr>
        <p:spPr>
          <a:xfrm flipH="1" rot="10800000">
            <a:off x="638174" y="3192699"/>
            <a:ext cx="428700" cy="3711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18476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2" name="Google Shape;612;p6"/>
          <p:cNvSpPr/>
          <p:nvPr/>
        </p:nvSpPr>
        <p:spPr>
          <a:xfrm flipH="1" rot="10800000">
            <a:off x="752474" y="1201800"/>
            <a:ext cx="819899" cy="710099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76200">
            <a:solidFill>
              <a:srgbClr val="184769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3" name="Google Shape;613;p6"/>
          <p:cNvSpPr/>
          <p:nvPr/>
        </p:nvSpPr>
        <p:spPr>
          <a:xfrm flipH="1" rot="10800000">
            <a:off x="657224" y="4380174"/>
            <a:ext cx="358799" cy="3105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00E1C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14" name="Google Shape;614;p6"/>
          <p:cNvGrpSpPr/>
          <p:nvPr/>
        </p:nvGrpSpPr>
        <p:grpSpPr>
          <a:xfrm>
            <a:off x="986833" y="1394517"/>
            <a:ext cx="351203" cy="324660"/>
            <a:chOff x="5975075" y="2327500"/>
            <a:chExt cx="420100" cy="388350"/>
          </a:xfrm>
        </p:grpSpPr>
        <p:sp>
          <p:nvSpPr>
            <p:cNvPr id="615" name="Google Shape;615;p6"/>
            <p:cNvSpPr/>
            <p:nvPr/>
          </p:nvSpPr>
          <p:spPr>
            <a:xfrm>
              <a:off x="5975075" y="2474650"/>
              <a:ext cx="98325" cy="220450"/>
            </a:xfrm>
            <a:custGeom>
              <a:rect b="b" l="l" r="r" t="t"/>
              <a:pathLst>
                <a:path extrusionOk="0" h="120000" w="120000">
                  <a:moveTo>
                    <a:pt x="73775" y="13635"/>
                  </a:moveTo>
                  <a:lnTo>
                    <a:pt x="78260" y="13975"/>
                  </a:lnTo>
                  <a:lnTo>
                    <a:pt x="81983" y="14629"/>
                  </a:lnTo>
                  <a:lnTo>
                    <a:pt x="85705" y="15295"/>
                  </a:lnTo>
                  <a:lnTo>
                    <a:pt x="88695" y="16629"/>
                  </a:lnTo>
                  <a:lnTo>
                    <a:pt x="91685" y="17963"/>
                  </a:lnTo>
                  <a:lnTo>
                    <a:pt x="93913" y="19623"/>
                  </a:lnTo>
                  <a:lnTo>
                    <a:pt x="94645" y="21283"/>
                  </a:lnTo>
                  <a:lnTo>
                    <a:pt x="95408" y="23270"/>
                  </a:lnTo>
                  <a:lnTo>
                    <a:pt x="94645" y="25271"/>
                  </a:lnTo>
                  <a:lnTo>
                    <a:pt x="93913" y="26931"/>
                  </a:lnTo>
                  <a:lnTo>
                    <a:pt x="91685" y="28591"/>
                  </a:lnTo>
                  <a:lnTo>
                    <a:pt x="88695" y="30251"/>
                  </a:lnTo>
                  <a:lnTo>
                    <a:pt x="85705" y="31258"/>
                  </a:lnTo>
                  <a:lnTo>
                    <a:pt x="81983" y="32252"/>
                  </a:lnTo>
                  <a:lnTo>
                    <a:pt x="78260" y="32578"/>
                  </a:lnTo>
                  <a:lnTo>
                    <a:pt x="73775" y="32919"/>
                  </a:lnTo>
                  <a:lnTo>
                    <a:pt x="69321" y="32578"/>
                  </a:lnTo>
                  <a:lnTo>
                    <a:pt x="65598" y="32252"/>
                  </a:lnTo>
                  <a:lnTo>
                    <a:pt x="61876" y="31258"/>
                  </a:lnTo>
                  <a:lnTo>
                    <a:pt x="58886" y="30251"/>
                  </a:lnTo>
                  <a:lnTo>
                    <a:pt x="55896" y="28591"/>
                  </a:lnTo>
                  <a:lnTo>
                    <a:pt x="53668" y="26931"/>
                  </a:lnTo>
                  <a:lnTo>
                    <a:pt x="52936" y="25271"/>
                  </a:lnTo>
                  <a:lnTo>
                    <a:pt x="52173" y="23270"/>
                  </a:lnTo>
                  <a:lnTo>
                    <a:pt x="52936" y="21283"/>
                  </a:lnTo>
                  <a:lnTo>
                    <a:pt x="53668" y="19623"/>
                  </a:lnTo>
                  <a:lnTo>
                    <a:pt x="55896" y="17963"/>
                  </a:lnTo>
                  <a:lnTo>
                    <a:pt x="58886" y="16629"/>
                  </a:lnTo>
                  <a:lnTo>
                    <a:pt x="61876" y="15295"/>
                  </a:lnTo>
                  <a:lnTo>
                    <a:pt x="65598" y="14629"/>
                  </a:lnTo>
                  <a:lnTo>
                    <a:pt x="69321" y="13975"/>
                  </a:lnTo>
                  <a:lnTo>
                    <a:pt x="73775" y="13635"/>
                  </a:lnTo>
                  <a:close/>
                  <a:moveTo>
                    <a:pt x="30" y="13"/>
                  </a:moveTo>
                  <a:lnTo>
                    <a:pt x="30" y="119986"/>
                  </a:lnTo>
                  <a:lnTo>
                    <a:pt x="120000" y="119986"/>
                  </a:lnTo>
                  <a:lnTo>
                    <a:pt x="120000" y="13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6" name="Google Shape;616;p6"/>
            <p:cNvSpPr/>
            <p:nvPr/>
          </p:nvSpPr>
          <p:spPr>
            <a:xfrm>
              <a:off x="6088025" y="2327500"/>
              <a:ext cx="307150" cy="388350"/>
            </a:xfrm>
            <a:custGeom>
              <a:rect b="b" l="l" r="r" t="t"/>
              <a:pathLst>
                <a:path extrusionOk="0" h="120000" w="120000">
                  <a:moveTo>
                    <a:pt x="61787" y="7"/>
                  </a:moveTo>
                  <a:lnTo>
                    <a:pt x="58212" y="193"/>
                  </a:lnTo>
                  <a:lnTo>
                    <a:pt x="55829" y="571"/>
                  </a:lnTo>
                  <a:lnTo>
                    <a:pt x="53915" y="1135"/>
                  </a:lnTo>
                  <a:lnTo>
                    <a:pt x="52489" y="1707"/>
                  </a:lnTo>
                  <a:lnTo>
                    <a:pt x="48670" y="11324"/>
                  </a:lnTo>
                  <a:lnTo>
                    <a:pt x="46765" y="15666"/>
                  </a:lnTo>
                  <a:lnTo>
                    <a:pt x="44851" y="19629"/>
                  </a:lnTo>
                  <a:lnTo>
                    <a:pt x="42946" y="23213"/>
                  </a:lnTo>
                  <a:lnTo>
                    <a:pt x="41041" y="26234"/>
                  </a:lnTo>
                  <a:lnTo>
                    <a:pt x="39371" y="28497"/>
                  </a:lnTo>
                  <a:lnTo>
                    <a:pt x="37935" y="30382"/>
                  </a:lnTo>
                  <a:lnTo>
                    <a:pt x="35787" y="32081"/>
                  </a:lnTo>
                  <a:lnTo>
                    <a:pt x="32446" y="34723"/>
                  </a:lnTo>
                  <a:lnTo>
                    <a:pt x="24574" y="40571"/>
                  </a:lnTo>
                  <a:lnTo>
                    <a:pt x="14084" y="48118"/>
                  </a:lnTo>
                  <a:lnTo>
                    <a:pt x="9" y="48118"/>
                  </a:lnTo>
                  <a:lnTo>
                    <a:pt x="9" y="103769"/>
                  </a:lnTo>
                  <a:lnTo>
                    <a:pt x="14797" y="103769"/>
                  </a:lnTo>
                  <a:lnTo>
                    <a:pt x="19573" y="105662"/>
                  </a:lnTo>
                  <a:lnTo>
                    <a:pt x="26244" y="107925"/>
                  </a:lnTo>
                  <a:lnTo>
                    <a:pt x="34839" y="110567"/>
                  </a:lnTo>
                  <a:lnTo>
                    <a:pt x="44382" y="113395"/>
                  </a:lnTo>
                  <a:lnTo>
                    <a:pt x="54637" y="115851"/>
                  </a:lnTo>
                  <a:lnTo>
                    <a:pt x="59882" y="116979"/>
                  </a:lnTo>
                  <a:lnTo>
                    <a:pt x="65127" y="117921"/>
                  </a:lnTo>
                  <a:lnTo>
                    <a:pt x="70138" y="118864"/>
                  </a:lnTo>
                  <a:lnTo>
                    <a:pt x="75148" y="119436"/>
                  </a:lnTo>
                  <a:lnTo>
                    <a:pt x="79680" y="119806"/>
                  </a:lnTo>
                  <a:lnTo>
                    <a:pt x="84212" y="120000"/>
                  </a:lnTo>
                  <a:lnTo>
                    <a:pt x="91850" y="120000"/>
                  </a:lnTo>
                  <a:lnTo>
                    <a:pt x="95904" y="119806"/>
                  </a:lnTo>
                  <a:lnTo>
                    <a:pt x="99723" y="119436"/>
                  </a:lnTo>
                  <a:lnTo>
                    <a:pt x="103063" y="118679"/>
                  </a:lnTo>
                  <a:lnTo>
                    <a:pt x="104733" y="118300"/>
                  </a:lnTo>
                  <a:lnTo>
                    <a:pt x="105925" y="117921"/>
                  </a:lnTo>
                  <a:lnTo>
                    <a:pt x="107117" y="117358"/>
                  </a:lnTo>
                  <a:lnTo>
                    <a:pt x="108064" y="116601"/>
                  </a:lnTo>
                  <a:lnTo>
                    <a:pt x="108543" y="115851"/>
                  </a:lnTo>
                  <a:lnTo>
                    <a:pt x="109021" y="114901"/>
                  </a:lnTo>
                  <a:lnTo>
                    <a:pt x="109734" y="109432"/>
                  </a:lnTo>
                  <a:lnTo>
                    <a:pt x="109500" y="108111"/>
                  </a:lnTo>
                  <a:lnTo>
                    <a:pt x="109021" y="106983"/>
                  </a:lnTo>
                  <a:lnTo>
                    <a:pt x="108064" y="105847"/>
                  </a:lnTo>
                  <a:lnTo>
                    <a:pt x="106638" y="104905"/>
                  </a:lnTo>
                  <a:lnTo>
                    <a:pt x="107830" y="104719"/>
                  </a:lnTo>
                  <a:lnTo>
                    <a:pt x="109021" y="104341"/>
                  </a:lnTo>
                  <a:lnTo>
                    <a:pt x="110213" y="103962"/>
                  </a:lnTo>
                  <a:lnTo>
                    <a:pt x="111170" y="103205"/>
                  </a:lnTo>
                  <a:lnTo>
                    <a:pt x="111883" y="102456"/>
                  </a:lnTo>
                  <a:lnTo>
                    <a:pt x="112596" y="101506"/>
                  </a:lnTo>
                  <a:lnTo>
                    <a:pt x="113075" y="100378"/>
                  </a:lnTo>
                  <a:lnTo>
                    <a:pt x="113319" y="99436"/>
                  </a:lnTo>
                  <a:lnTo>
                    <a:pt x="114032" y="92645"/>
                  </a:lnTo>
                  <a:lnTo>
                    <a:pt x="114032" y="91695"/>
                  </a:lnTo>
                  <a:lnTo>
                    <a:pt x="114032" y="90946"/>
                  </a:lnTo>
                  <a:lnTo>
                    <a:pt x="113797" y="90003"/>
                  </a:lnTo>
                  <a:lnTo>
                    <a:pt x="113319" y="89246"/>
                  </a:lnTo>
                  <a:lnTo>
                    <a:pt x="112127" y="87925"/>
                  </a:lnTo>
                  <a:lnTo>
                    <a:pt x="111404" y="87361"/>
                  </a:lnTo>
                  <a:lnTo>
                    <a:pt x="110691" y="86790"/>
                  </a:lnTo>
                  <a:lnTo>
                    <a:pt x="111883" y="86604"/>
                  </a:lnTo>
                  <a:lnTo>
                    <a:pt x="112840" y="86226"/>
                  </a:lnTo>
                  <a:lnTo>
                    <a:pt x="113797" y="85662"/>
                  </a:lnTo>
                  <a:lnTo>
                    <a:pt x="114745" y="84905"/>
                  </a:lnTo>
                  <a:lnTo>
                    <a:pt x="115468" y="84148"/>
                  </a:lnTo>
                  <a:lnTo>
                    <a:pt x="115936" y="83398"/>
                  </a:lnTo>
                  <a:lnTo>
                    <a:pt x="116415" y="82456"/>
                  </a:lnTo>
                  <a:lnTo>
                    <a:pt x="116659" y="81320"/>
                  </a:lnTo>
                  <a:lnTo>
                    <a:pt x="117372" y="74716"/>
                  </a:lnTo>
                  <a:lnTo>
                    <a:pt x="117372" y="73773"/>
                  </a:lnTo>
                  <a:lnTo>
                    <a:pt x="117372" y="72831"/>
                  </a:lnTo>
                  <a:lnTo>
                    <a:pt x="117138" y="71888"/>
                  </a:lnTo>
                  <a:lnTo>
                    <a:pt x="116659" y="71131"/>
                  </a:lnTo>
                  <a:lnTo>
                    <a:pt x="116181" y="70382"/>
                  </a:lnTo>
                  <a:lnTo>
                    <a:pt x="115468" y="69810"/>
                  </a:lnTo>
                  <a:lnTo>
                    <a:pt x="114745" y="69246"/>
                  </a:lnTo>
                  <a:lnTo>
                    <a:pt x="113797" y="68682"/>
                  </a:lnTo>
                  <a:lnTo>
                    <a:pt x="114745" y="68489"/>
                  </a:lnTo>
                  <a:lnTo>
                    <a:pt x="115702" y="67925"/>
                  </a:lnTo>
                  <a:lnTo>
                    <a:pt x="116659" y="67361"/>
                  </a:lnTo>
                  <a:lnTo>
                    <a:pt x="117372" y="66797"/>
                  </a:lnTo>
                  <a:lnTo>
                    <a:pt x="118085" y="66040"/>
                  </a:lnTo>
                  <a:lnTo>
                    <a:pt x="118564" y="65283"/>
                  </a:lnTo>
                  <a:lnTo>
                    <a:pt x="118798" y="64341"/>
                  </a:lnTo>
                  <a:lnTo>
                    <a:pt x="119042" y="63398"/>
                  </a:lnTo>
                  <a:lnTo>
                    <a:pt x="119999" y="56608"/>
                  </a:lnTo>
                  <a:lnTo>
                    <a:pt x="119755" y="55666"/>
                  </a:lnTo>
                  <a:lnTo>
                    <a:pt x="119521" y="54716"/>
                  </a:lnTo>
                  <a:lnTo>
                    <a:pt x="119042" y="53966"/>
                  </a:lnTo>
                  <a:lnTo>
                    <a:pt x="118564" y="53209"/>
                  </a:lnTo>
                  <a:lnTo>
                    <a:pt x="117851" y="52452"/>
                  </a:lnTo>
                  <a:lnTo>
                    <a:pt x="116894" y="51888"/>
                  </a:lnTo>
                  <a:lnTo>
                    <a:pt x="114745" y="50760"/>
                  </a:lnTo>
                  <a:lnTo>
                    <a:pt x="112362" y="49810"/>
                  </a:lnTo>
                  <a:lnTo>
                    <a:pt x="109500" y="49061"/>
                  </a:lnTo>
                  <a:lnTo>
                    <a:pt x="106394" y="48497"/>
                  </a:lnTo>
                  <a:lnTo>
                    <a:pt x="103298" y="48118"/>
                  </a:lnTo>
                  <a:lnTo>
                    <a:pt x="96617" y="47361"/>
                  </a:lnTo>
                  <a:lnTo>
                    <a:pt x="86361" y="46604"/>
                  </a:lnTo>
                  <a:lnTo>
                    <a:pt x="74191" y="46040"/>
                  </a:lnTo>
                  <a:lnTo>
                    <a:pt x="61787" y="45477"/>
                  </a:lnTo>
                  <a:lnTo>
                    <a:pt x="63457" y="43213"/>
                  </a:lnTo>
                  <a:lnTo>
                    <a:pt x="64893" y="40571"/>
                  </a:lnTo>
                  <a:lnTo>
                    <a:pt x="66319" y="37736"/>
                  </a:lnTo>
                  <a:lnTo>
                    <a:pt x="67276" y="34723"/>
                  </a:lnTo>
                  <a:lnTo>
                    <a:pt x="68233" y="31703"/>
                  </a:lnTo>
                  <a:lnTo>
                    <a:pt x="69181" y="28497"/>
                  </a:lnTo>
                  <a:lnTo>
                    <a:pt x="70138" y="22271"/>
                  </a:lnTo>
                  <a:lnTo>
                    <a:pt x="70851" y="16608"/>
                  </a:lnTo>
                  <a:lnTo>
                    <a:pt x="71329" y="11888"/>
                  </a:lnTo>
                  <a:lnTo>
                    <a:pt x="71329" y="7555"/>
                  </a:lnTo>
                  <a:lnTo>
                    <a:pt x="71329" y="6234"/>
                  </a:lnTo>
                  <a:lnTo>
                    <a:pt x="70616" y="4719"/>
                  </a:lnTo>
                  <a:lnTo>
                    <a:pt x="69903" y="3592"/>
                  </a:lnTo>
                  <a:lnTo>
                    <a:pt x="68712" y="2456"/>
                  </a:lnTo>
                  <a:lnTo>
                    <a:pt x="67276" y="1328"/>
                  </a:lnTo>
                  <a:lnTo>
                    <a:pt x="65606" y="757"/>
                  </a:lnTo>
                  <a:lnTo>
                    <a:pt x="63701" y="193"/>
                  </a:lnTo>
                  <a:lnTo>
                    <a:pt x="61787" y="7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17" name="Google Shape;617;p6"/>
          <p:cNvSpPr/>
          <p:nvPr/>
        </p:nvSpPr>
        <p:spPr>
          <a:xfrm>
            <a:off x="203100" y="3022776"/>
            <a:ext cx="166061" cy="287704"/>
          </a:xfrm>
          <a:custGeom>
            <a:rect b="b" l="l" r="r" t="t"/>
            <a:pathLst>
              <a:path extrusionOk="0" h="120000" w="120000">
                <a:moveTo>
                  <a:pt x="63700" y="5700"/>
                </a:moveTo>
                <a:lnTo>
                  <a:pt x="64933" y="5846"/>
                </a:lnTo>
                <a:lnTo>
                  <a:pt x="65681" y="6272"/>
                </a:lnTo>
                <a:lnTo>
                  <a:pt x="66419" y="6698"/>
                </a:lnTo>
                <a:lnTo>
                  <a:pt x="66662" y="7410"/>
                </a:lnTo>
                <a:lnTo>
                  <a:pt x="66419" y="7982"/>
                </a:lnTo>
                <a:lnTo>
                  <a:pt x="65681" y="8554"/>
                </a:lnTo>
                <a:lnTo>
                  <a:pt x="64933" y="8840"/>
                </a:lnTo>
                <a:lnTo>
                  <a:pt x="63700" y="8980"/>
                </a:lnTo>
                <a:lnTo>
                  <a:pt x="56299" y="8980"/>
                </a:lnTo>
                <a:lnTo>
                  <a:pt x="55056" y="8840"/>
                </a:lnTo>
                <a:lnTo>
                  <a:pt x="54318" y="8554"/>
                </a:lnTo>
                <a:lnTo>
                  <a:pt x="53580" y="7982"/>
                </a:lnTo>
                <a:lnTo>
                  <a:pt x="53337" y="7410"/>
                </a:lnTo>
                <a:lnTo>
                  <a:pt x="53580" y="6698"/>
                </a:lnTo>
                <a:lnTo>
                  <a:pt x="54318" y="6272"/>
                </a:lnTo>
                <a:lnTo>
                  <a:pt x="55056" y="5846"/>
                </a:lnTo>
                <a:lnTo>
                  <a:pt x="56299" y="5700"/>
                </a:lnTo>
                <a:close/>
                <a:moveTo>
                  <a:pt x="106908" y="14967"/>
                </a:moveTo>
                <a:lnTo>
                  <a:pt x="106908" y="97482"/>
                </a:lnTo>
                <a:lnTo>
                  <a:pt x="13091" y="97482"/>
                </a:lnTo>
                <a:lnTo>
                  <a:pt x="13091" y="14967"/>
                </a:lnTo>
                <a:close/>
                <a:moveTo>
                  <a:pt x="60000" y="103749"/>
                </a:moveTo>
                <a:lnTo>
                  <a:pt x="61728" y="103894"/>
                </a:lnTo>
                <a:lnTo>
                  <a:pt x="63457" y="104180"/>
                </a:lnTo>
                <a:lnTo>
                  <a:pt x="64933" y="104606"/>
                </a:lnTo>
                <a:lnTo>
                  <a:pt x="66166" y="105178"/>
                </a:lnTo>
                <a:lnTo>
                  <a:pt x="67157" y="105890"/>
                </a:lnTo>
                <a:lnTo>
                  <a:pt x="67895" y="106742"/>
                </a:lnTo>
                <a:lnTo>
                  <a:pt x="68390" y="107740"/>
                </a:lnTo>
                <a:lnTo>
                  <a:pt x="68643" y="108738"/>
                </a:lnTo>
                <a:lnTo>
                  <a:pt x="68390" y="109735"/>
                </a:lnTo>
                <a:lnTo>
                  <a:pt x="67895" y="110733"/>
                </a:lnTo>
                <a:lnTo>
                  <a:pt x="67157" y="111591"/>
                </a:lnTo>
                <a:lnTo>
                  <a:pt x="66166" y="112303"/>
                </a:lnTo>
                <a:lnTo>
                  <a:pt x="64933" y="112869"/>
                </a:lnTo>
                <a:lnTo>
                  <a:pt x="63457" y="113301"/>
                </a:lnTo>
                <a:lnTo>
                  <a:pt x="61728" y="113581"/>
                </a:lnTo>
                <a:lnTo>
                  <a:pt x="60000" y="113727"/>
                </a:lnTo>
                <a:lnTo>
                  <a:pt x="58271" y="113581"/>
                </a:lnTo>
                <a:lnTo>
                  <a:pt x="56542" y="113301"/>
                </a:lnTo>
                <a:lnTo>
                  <a:pt x="55056" y="112869"/>
                </a:lnTo>
                <a:lnTo>
                  <a:pt x="53823" y="112303"/>
                </a:lnTo>
                <a:lnTo>
                  <a:pt x="52842" y="111591"/>
                </a:lnTo>
                <a:lnTo>
                  <a:pt x="52094" y="110733"/>
                </a:lnTo>
                <a:lnTo>
                  <a:pt x="51609" y="109735"/>
                </a:lnTo>
                <a:lnTo>
                  <a:pt x="51356" y="108738"/>
                </a:lnTo>
                <a:lnTo>
                  <a:pt x="51609" y="107740"/>
                </a:lnTo>
                <a:lnTo>
                  <a:pt x="52094" y="106742"/>
                </a:lnTo>
                <a:lnTo>
                  <a:pt x="52842" y="105890"/>
                </a:lnTo>
                <a:lnTo>
                  <a:pt x="53823" y="105178"/>
                </a:lnTo>
                <a:lnTo>
                  <a:pt x="55056" y="104606"/>
                </a:lnTo>
                <a:lnTo>
                  <a:pt x="56542" y="104180"/>
                </a:lnTo>
                <a:lnTo>
                  <a:pt x="58271" y="103894"/>
                </a:lnTo>
                <a:lnTo>
                  <a:pt x="60000" y="103749"/>
                </a:lnTo>
                <a:close/>
                <a:moveTo>
                  <a:pt x="13091" y="0"/>
                </a:moveTo>
                <a:lnTo>
                  <a:pt x="10372" y="145"/>
                </a:lnTo>
                <a:lnTo>
                  <a:pt x="7905" y="571"/>
                </a:lnTo>
                <a:lnTo>
                  <a:pt x="5681" y="1283"/>
                </a:lnTo>
                <a:lnTo>
                  <a:pt x="3700" y="2141"/>
                </a:lnTo>
                <a:lnTo>
                  <a:pt x="2224" y="3279"/>
                </a:lnTo>
                <a:lnTo>
                  <a:pt x="990" y="4563"/>
                </a:lnTo>
                <a:lnTo>
                  <a:pt x="252" y="5986"/>
                </a:lnTo>
                <a:lnTo>
                  <a:pt x="0" y="7556"/>
                </a:lnTo>
                <a:lnTo>
                  <a:pt x="0" y="112443"/>
                </a:lnTo>
                <a:lnTo>
                  <a:pt x="252" y="114013"/>
                </a:lnTo>
                <a:lnTo>
                  <a:pt x="990" y="115436"/>
                </a:lnTo>
                <a:lnTo>
                  <a:pt x="2224" y="116720"/>
                </a:lnTo>
                <a:lnTo>
                  <a:pt x="3700" y="117858"/>
                </a:lnTo>
                <a:lnTo>
                  <a:pt x="5681" y="118716"/>
                </a:lnTo>
                <a:lnTo>
                  <a:pt x="7905" y="119428"/>
                </a:lnTo>
                <a:lnTo>
                  <a:pt x="10372" y="119854"/>
                </a:lnTo>
                <a:lnTo>
                  <a:pt x="13091" y="120000"/>
                </a:lnTo>
                <a:lnTo>
                  <a:pt x="106908" y="120000"/>
                </a:lnTo>
                <a:lnTo>
                  <a:pt x="109627" y="119854"/>
                </a:lnTo>
                <a:lnTo>
                  <a:pt x="112094" y="119428"/>
                </a:lnTo>
                <a:lnTo>
                  <a:pt x="114318" y="118716"/>
                </a:lnTo>
                <a:lnTo>
                  <a:pt x="116289" y="117858"/>
                </a:lnTo>
                <a:lnTo>
                  <a:pt x="117775" y="116720"/>
                </a:lnTo>
                <a:lnTo>
                  <a:pt x="119009" y="115436"/>
                </a:lnTo>
                <a:lnTo>
                  <a:pt x="119747" y="114013"/>
                </a:lnTo>
                <a:lnTo>
                  <a:pt x="120000" y="112443"/>
                </a:lnTo>
                <a:lnTo>
                  <a:pt x="120000" y="7556"/>
                </a:lnTo>
                <a:lnTo>
                  <a:pt x="119747" y="5986"/>
                </a:lnTo>
                <a:lnTo>
                  <a:pt x="119009" y="4563"/>
                </a:lnTo>
                <a:lnTo>
                  <a:pt x="117775" y="3279"/>
                </a:lnTo>
                <a:lnTo>
                  <a:pt x="116289" y="2141"/>
                </a:lnTo>
                <a:lnTo>
                  <a:pt x="114318" y="1283"/>
                </a:lnTo>
                <a:lnTo>
                  <a:pt x="112094" y="571"/>
                </a:lnTo>
                <a:lnTo>
                  <a:pt x="109627" y="145"/>
                </a:lnTo>
                <a:lnTo>
                  <a:pt x="106908" y="0"/>
                </a:lnTo>
                <a:close/>
              </a:path>
            </a:pathLst>
          </a:custGeom>
          <a:solidFill>
            <a:srgbClr val="19BBD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18" name="Google Shape;618;p6"/>
          <p:cNvGrpSpPr/>
          <p:nvPr/>
        </p:nvGrpSpPr>
        <p:grpSpPr>
          <a:xfrm>
            <a:off x="295728" y="877705"/>
            <a:ext cx="247468" cy="392302"/>
            <a:chOff x="6718575" y="2318625"/>
            <a:chExt cx="256950" cy="407375"/>
          </a:xfrm>
        </p:grpSpPr>
        <p:sp>
          <p:nvSpPr>
            <p:cNvPr id="619" name="Google Shape;619;p6"/>
            <p:cNvSpPr/>
            <p:nvPr/>
          </p:nvSpPr>
          <p:spPr>
            <a:xfrm>
              <a:off x="6795900" y="2673600"/>
              <a:ext cx="102300" cy="22550"/>
            </a:xfrm>
            <a:custGeom>
              <a:rect b="b" l="l" r="r" t="t"/>
              <a:pathLst>
                <a:path extrusionOk="0" fill="none" h="120000" w="120000">
                  <a:moveTo>
                    <a:pt x="120000" y="120000"/>
                  </a:moveTo>
                  <a:lnTo>
                    <a:pt x="120000" y="133"/>
                  </a:lnTo>
                  <a:lnTo>
                    <a:pt x="0" y="133"/>
                  </a:lnTo>
                  <a:lnTo>
                    <a:pt x="0" y="120000"/>
                  </a:lnTo>
                  <a:lnTo>
                    <a:pt x="120000" y="120000"/>
                  </a:lnTo>
                  <a:close/>
                </a:path>
              </a:pathLst>
            </a:custGeom>
            <a:noFill/>
            <a:ln cap="rnd" cmpd="sng" w="12175">
              <a:solidFill>
                <a:srgbClr val="19BBD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0" name="Google Shape;620;p6"/>
            <p:cNvSpPr/>
            <p:nvPr/>
          </p:nvSpPr>
          <p:spPr>
            <a:xfrm>
              <a:off x="6795900" y="2650475"/>
              <a:ext cx="102300" cy="22550"/>
            </a:xfrm>
            <a:custGeom>
              <a:rect b="b" l="l" r="r" t="t"/>
              <a:pathLst>
                <a:path extrusionOk="0" fill="none" h="120000" w="120000">
                  <a:moveTo>
                    <a:pt x="120000" y="119866"/>
                  </a:moveTo>
                  <a:lnTo>
                    <a:pt x="120000" y="0"/>
                  </a:lnTo>
                  <a:lnTo>
                    <a:pt x="0" y="0"/>
                  </a:lnTo>
                  <a:lnTo>
                    <a:pt x="0" y="119866"/>
                  </a:lnTo>
                  <a:lnTo>
                    <a:pt x="120000" y="119866"/>
                  </a:lnTo>
                  <a:close/>
                </a:path>
              </a:pathLst>
            </a:custGeom>
            <a:noFill/>
            <a:ln cap="rnd" cmpd="sng" w="12175">
              <a:solidFill>
                <a:srgbClr val="19BBD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1" name="Google Shape;621;p6"/>
            <p:cNvSpPr/>
            <p:nvPr/>
          </p:nvSpPr>
          <p:spPr>
            <a:xfrm>
              <a:off x="6795900" y="2696125"/>
              <a:ext cx="102300" cy="29875"/>
            </a:xfrm>
            <a:custGeom>
              <a:rect b="b" l="l" r="r" t="t"/>
              <a:pathLst>
                <a:path extrusionOk="0" fill="none" h="120000" w="120000">
                  <a:moveTo>
                    <a:pt x="0" y="100"/>
                  </a:moveTo>
                  <a:lnTo>
                    <a:pt x="0" y="17171"/>
                  </a:lnTo>
                  <a:lnTo>
                    <a:pt x="0" y="17171"/>
                  </a:lnTo>
                  <a:lnTo>
                    <a:pt x="703" y="31933"/>
                  </a:lnTo>
                  <a:lnTo>
                    <a:pt x="2873" y="46594"/>
                  </a:lnTo>
                  <a:lnTo>
                    <a:pt x="5718" y="58744"/>
                  </a:lnTo>
                  <a:lnTo>
                    <a:pt x="10000" y="66175"/>
                  </a:lnTo>
                  <a:lnTo>
                    <a:pt x="54985" y="117489"/>
                  </a:lnTo>
                  <a:lnTo>
                    <a:pt x="54985" y="117489"/>
                  </a:lnTo>
                  <a:lnTo>
                    <a:pt x="60000" y="119899"/>
                  </a:lnTo>
                  <a:lnTo>
                    <a:pt x="60000" y="119899"/>
                  </a:lnTo>
                  <a:lnTo>
                    <a:pt x="64985" y="117489"/>
                  </a:lnTo>
                  <a:lnTo>
                    <a:pt x="110000" y="66175"/>
                  </a:lnTo>
                  <a:lnTo>
                    <a:pt x="110000" y="66175"/>
                  </a:lnTo>
                  <a:lnTo>
                    <a:pt x="114281" y="58744"/>
                  </a:lnTo>
                  <a:lnTo>
                    <a:pt x="117126" y="46594"/>
                  </a:lnTo>
                  <a:lnTo>
                    <a:pt x="119266" y="31933"/>
                  </a:lnTo>
                  <a:lnTo>
                    <a:pt x="120000" y="17171"/>
                  </a:lnTo>
                  <a:lnTo>
                    <a:pt x="120000" y="100"/>
                  </a:lnTo>
                  <a:lnTo>
                    <a:pt x="0" y="100"/>
                  </a:lnTo>
                  <a:close/>
                </a:path>
              </a:pathLst>
            </a:custGeom>
            <a:noFill/>
            <a:ln cap="rnd" cmpd="sng" w="12175">
              <a:solidFill>
                <a:srgbClr val="19BBD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2" name="Google Shape;622;p6"/>
            <p:cNvSpPr/>
            <p:nvPr/>
          </p:nvSpPr>
          <p:spPr>
            <a:xfrm>
              <a:off x="6784925" y="2459275"/>
              <a:ext cx="35350" cy="166875"/>
            </a:xfrm>
            <a:custGeom>
              <a:rect b="b" l="l" r="r" t="t"/>
              <a:pathLst>
                <a:path extrusionOk="0" fill="none" h="120000" w="120000">
                  <a:moveTo>
                    <a:pt x="119915" y="119982"/>
                  </a:moveTo>
                  <a:lnTo>
                    <a:pt x="119915" y="119982"/>
                  </a:lnTo>
                  <a:lnTo>
                    <a:pt x="49646" y="51235"/>
                  </a:lnTo>
                  <a:lnTo>
                    <a:pt x="84" y="17"/>
                  </a:lnTo>
                </a:path>
              </a:pathLst>
            </a:custGeom>
            <a:noFill/>
            <a:ln cap="rnd" cmpd="sng" w="12175">
              <a:solidFill>
                <a:srgbClr val="19BBD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3" name="Google Shape;623;p6"/>
            <p:cNvSpPr/>
            <p:nvPr/>
          </p:nvSpPr>
          <p:spPr>
            <a:xfrm>
              <a:off x="6718575" y="2318625"/>
              <a:ext cx="256950" cy="307525"/>
            </a:xfrm>
            <a:custGeom>
              <a:rect b="b" l="l" r="r" t="t"/>
              <a:pathLst>
                <a:path extrusionOk="0" fill="none" h="120000" w="120000">
                  <a:moveTo>
                    <a:pt x="83887" y="119990"/>
                  </a:moveTo>
                  <a:lnTo>
                    <a:pt x="83887" y="119990"/>
                  </a:lnTo>
                  <a:lnTo>
                    <a:pt x="85312" y="114761"/>
                  </a:lnTo>
                  <a:lnTo>
                    <a:pt x="87297" y="109776"/>
                  </a:lnTo>
                  <a:lnTo>
                    <a:pt x="89573" y="105025"/>
                  </a:lnTo>
                  <a:lnTo>
                    <a:pt x="92130" y="100743"/>
                  </a:lnTo>
                  <a:lnTo>
                    <a:pt x="94979" y="96704"/>
                  </a:lnTo>
                  <a:lnTo>
                    <a:pt x="97816" y="92665"/>
                  </a:lnTo>
                  <a:lnTo>
                    <a:pt x="104074" y="85066"/>
                  </a:lnTo>
                  <a:lnTo>
                    <a:pt x="107203" y="81261"/>
                  </a:lnTo>
                  <a:lnTo>
                    <a:pt x="110040" y="77466"/>
                  </a:lnTo>
                  <a:lnTo>
                    <a:pt x="112609" y="73662"/>
                  </a:lnTo>
                  <a:lnTo>
                    <a:pt x="115166" y="69389"/>
                  </a:lnTo>
                  <a:lnTo>
                    <a:pt x="117151" y="65106"/>
                  </a:lnTo>
                  <a:lnTo>
                    <a:pt x="118575" y="60356"/>
                  </a:lnTo>
                  <a:lnTo>
                    <a:pt x="119427" y="55371"/>
                  </a:lnTo>
                  <a:lnTo>
                    <a:pt x="119708" y="52756"/>
                  </a:lnTo>
                  <a:lnTo>
                    <a:pt x="120000" y="50142"/>
                  </a:lnTo>
                  <a:lnTo>
                    <a:pt x="120000" y="50142"/>
                  </a:lnTo>
                  <a:lnTo>
                    <a:pt x="119427" y="44913"/>
                  </a:lnTo>
                  <a:lnTo>
                    <a:pt x="118575" y="39928"/>
                  </a:lnTo>
                  <a:lnTo>
                    <a:pt x="117151" y="35167"/>
                  </a:lnTo>
                  <a:lnTo>
                    <a:pt x="115166" y="30660"/>
                  </a:lnTo>
                  <a:lnTo>
                    <a:pt x="112609" y="26144"/>
                  </a:lnTo>
                  <a:lnTo>
                    <a:pt x="109760" y="22105"/>
                  </a:lnTo>
                  <a:lnTo>
                    <a:pt x="106059" y="18300"/>
                  </a:lnTo>
                  <a:lnTo>
                    <a:pt x="102370" y="14740"/>
                  </a:lnTo>
                  <a:lnTo>
                    <a:pt x="98096" y="11413"/>
                  </a:lnTo>
                  <a:lnTo>
                    <a:pt x="93555" y="8565"/>
                  </a:lnTo>
                  <a:lnTo>
                    <a:pt x="88429" y="6184"/>
                  </a:lnTo>
                  <a:lnTo>
                    <a:pt x="83315" y="4048"/>
                  </a:lnTo>
                  <a:lnTo>
                    <a:pt x="77910" y="2380"/>
                  </a:lnTo>
                  <a:lnTo>
                    <a:pt x="71943" y="956"/>
                  </a:lnTo>
                  <a:lnTo>
                    <a:pt x="66258" y="243"/>
                  </a:lnTo>
                  <a:lnTo>
                    <a:pt x="60000" y="9"/>
                  </a:lnTo>
                  <a:lnTo>
                    <a:pt x="60000" y="9"/>
                  </a:lnTo>
                  <a:lnTo>
                    <a:pt x="53741" y="243"/>
                  </a:lnTo>
                  <a:lnTo>
                    <a:pt x="48056" y="956"/>
                  </a:lnTo>
                  <a:lnTo>
                    <a:pt x="42089" y="2380"/>
                  </a:lnTo>
                  <a:lnTo>
                    <a:pt x="36684" y="4048"/>
                  </a:lnTo>
                  <a:lnTo>
                    <a:pt x="31558" y="6184"/>
                  </a:lnTo>
                  <a:lnTo>
                    <a:pt x="26444" y="8565"/>
                  </a:lnTo>
                  <a:lnTo>
                    <a:pt x="21891" y="11413"/>
                  </a:lnTo>
                  <a:lnTo>
                    <a:pt x="17629" y="14740"/>
                  </a:lnTo>
                  <a:lnTo>
                    <a:pt x="13928" y="18300"/>
                  </a:lnTo>
                  <a:lnTo>
                    <a:pt x="10239" y="22105"/>
                  </a:lnTo>
                  <a:lnTo>
                    <a:pt x="7390" y="26144"/>
                  </a:lnTo>
                  <a:lnTo>
                    <a:pt x="4833" y="30660"/>
                  </a:lnTo>
                  <a:lnTo>
                    <a:pt x="2848" y="35167"/>
                  </a:lnTo>
                  <a:lnTo>
                    <a:pt x="1424" y="39928"/>
                  </a:lnTo>
                  <a:lnTo>
                    <a:pt x="572" y="44913"/>
                  </a:lnTo>
                  <a:lnTo>
                    <a:pt x="0" y="50142"/>
                  </a:lnTo>
                  <a:lnTo>
                    <a:pt x="0" y="50142"/>
                  </a:lnTo>
                  <a:lnTo>
                    <a:pt x="280" y="52756"/>
                  </a:lnTo>
                  <a:lnTo>
                    <a:pt x="572" y="55371"/>
                  </a:lnTo>
                  <a:lnTo>
                    <a:pt x="1424" y="60356"/>
                  </a:lnTo>
                  <a:lnTo>
                    <a:pt x="2848" y="65106"/>
                  </a:lnTo>
                  <a:lnTo>
                    <a:pt x="4833" y="69389"/>
                  </a:lnTo>
                  <a:lnTo>
                    <a:pt x="7390" y="73662"/>
                  </a:lnTo>
                  <a:lnTo>
                    <a:pt x="9947" y="77466"/>
                  </a:lnTo>
                  <a:lnTo>
                    <a:pt x="12796" y="81261"/>
                  </a:lnTo>
                  <a:lnTo>
                    <a:pt x="15925" y="85066"/>
                  </a:lnTo>
                  <a:lnTo>
                    <a:pt x="22183" y="92665"/>
                  </a:lnTo>
                  <a:lnTo>
                    <a:pt x="25020" y="96704"/>
                  </a:lnTo>
                  <a:lnTo>
                    <a:pt x="27869" y="100743"/>
                  </a:lnTo>
                  <a:lnTo>
                    <a:pt x="30426" y="105025"/>
                  </a:lnTo>
                  <a:lnTo>
                    <a:pt x="32702" y="109776"/>
                  </a:lnTo>
                  <a:lnTo>
                    <a:pt x="34687" y="114761"/>
                  </a:lnTo>
                  <a:lnTo>
                    <a:pt x="36112" y="119990"/>
                  </a:lnTo>
                </a:path>
              </a:pathLst>
            </a:custGeom>
            <a:noFill/>
            <a:ln cap="rnd" cmpd="sng" w="12175">
              <a:solidFill>
                <a:srgbClr val="19BBD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4" name="Google Shape;624;p6"/>
            <p:cNvSpPr/>
            <p:nvPr/>
          </p:nvSpPr>
          <p:spPr>
            <a:xfrm>
              <a:off x="6873825" y="2459275"/>
              <a:ext cx="35350" cy="166875"/>
            </a:xfrm>
            <a:custGeom>
              <a:rect b="b" l="l" r="r" t="t"/>
              <a:pathLst>
                <a:path extrusionOk="0" fill="none" h="120000" w="120000">
                  <a:moveTo>
                    <a:pt x="119915" y="17"/>
                  </a:moveTo>
                  <a:lnTo>
                    <a:pt x="119915" y="17"/>
                  </a:lnTo>
                  <a:lnTo>
                    <a:pt x="70353" y="51235"/>
                  </a:lnTo>
                  <a:lnTo>
                    <a:pt x="84" y="119982"/>
                  </a:lnTo>
                </a:path>
              </a:pathLst>
            </a:custGeom>
            <a:noFill/>
            <a:ln cap="rnd" cmpd="sng" w="12175">
              <a:solidFill>
                <a:srgbClr val="19BBD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5" name="Google Shape;625;p6"/>
            <p:cNvSpPr/>
            <p:nvPr/>
          </p:nvSpPr>
          <p:spPr>
            <a:xfrm>
              <a:off x="6801975" y="2453200"/>
              <a:ext cx="90150" cy="19500"/>
            </a:xfrm>
            <a:custGeom>
              <a:rect b="b" l="l" r="r" t="t"/>
              <a:pathLst>
                <a:path extrusionOk="0" fill="none" h="120000" w="120000">
                  <a:moveTo>
                    <a:pt x="33" y="11230"/>
                  </a:moveTo>
                  <a:lnTo>
                    <a:pt x="27587" y="120000"/>
                  </a:lnTo>
                  <a:lnTo>
                    <a:pt x="55141" y="11230"/>
                  </a:lnTo>
                  <a:lnTo>
                    <a:pt x="55141" y="11230"/>
                  </a:lnTo>
                  <a:lnTo>
                    <a:pt x="57570" y="3846"/>
                  </a:lnTo>
                  <a:lnTo>
                    <a:pt x="60000" y="0"/>
                  </a:lnTo>
                  <a:lnTo>
                    <a:pt x="62429" y="3846"/>
                  </a:lnTo>
                  <a:lnTo>
                    <a:pt x="64858" y="11230"/>
                  </a:lnTo>
                  <a:lnTo>
                    <a:pt x="92412" y="120000"/>
                  </a:lnTo>
                  <a:lnTo>
                    <a:pt x="119966" y="11230"/>
                  </a:lnTo>
                </a:path>
              </a:pathLst>
            </a:custGeom>
            <a:noFill/>
            <a:ln cap="rnd" cmpd="sng" w="12175">
              <a:solidFill>
                <a:srgbClr val="19BBD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6" name="Google Shape;626;p6"/>
            <p:cNvSpPr/>
            <p:nvPr/>
          </p:nvSpPr>
          <p:spPr>
            <a:xfrm>
              <a:off x="6795900" y="2628550"/>
              <a:ext cx="102300" cy="25"/>
            </a:xfrm>
            <a:custGeom>
              <a:rect b="b" l="l" r="r" t="t"/>
              <a:pathLst>
                <a:path extrusionOk="0" fill="none" h="120000" w="120000">
                  <a:moveTo>
                    <a:pt x="0" y="120000"/>
                  </a:moveTo>
                  <a:lnTo>
                    <a:pt x="120000" y="120000"/>
                  </a:lnTo>
                </a:path>
              </a:pathLst>
            </a:custGeom>
            <a:noFill/>
            <a:ln cap="rnd" cmpd="sng" w="12175">
              <a:solidFill>
                <a:srgbClr val="19BBD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27" name="Google Shape;627;p6"/>
          <p:cNvGrpSpPr/>
          <p:nvPr/>
        </p:nvGrpSpPr>
        <p:grpSpPr>
          <a:xfrm>
            <a:off x="1229484" y="3310480"/>
            <a:ext cx="342881" cy="350068"/>
            <a:chOff x="3951850" y="2985350"/>
            <a:chExt cx="407950" cy="416500"/>
          </a:xfrm>
        </p:grpSpPr>
        <p:sp>
          <p:nvSpPr>
            <p:cNvPr id="628" name="Google Shape;628;p6"/>
            <p:cNvSpPr/>
            <p:nvPr/>
          </p:nvSpPr>
          <p:spPr>
            <a:xfrm>
              <a:off x="3951850" y="2985350"/>
              <a:ext cx="314800" cy="314825"/>
            </a:xfrm>
            <a:custGeom>
              <a:rect b="b" l="l" r="r" t="t"/>
              <a:pathLst>
                <a:path extrusionOk="0" fill="none" h="120000" w="120000">
                  <a:moveTo>
                    <a:pt x="59885" y="9"/>
                  </a:moveTo>
                  <a:lnTo>
                    <a:pt x="59885" y="9"/>
                  </a:lnTo>
                  <a:lnTo>
                    <a:pt x="56864" y="238"/>
                  </a:lnTo>
                  <a:lnTo>
                    <a:pt x="53853" y="466"/>
                  </a:lnTo>
                  <a:lnTo>
                    <a:pt x="50832" y="705"/>
                  </a:lnTo>
                  <a:lnTo>
                    <a:pt x="47811" y="1400"/>
                  </a:lnTo>
                  <a:lnTo>
                    <a:pt x="45028" y="2096"/>
                  </a:lnTo>
                  <a:lnTo>
                    <a:pt x="42245" y="2792"/>
                  </a:lnTo>
                  <a:lnTo>
                    <a:pt x="39463" y="3716"/>
                  </a:lnTo>
                  <a:lnTo>
                    <a:pt x="36670" y="4878"/>
                  </a:lnTo>
                  <a:lnTo>
                    <a:pt x="33888" y="6041"/>
                  </a:lnTo>
                  <a:lnTo>
                    <a:pt x="31334" y="7432"/>
                  </a:lnTo>
                  <a:lnTo>
                    <a:pt x="28780" y="8823"/>
                  </a:lnTo>
                  <a:lnTo>
                    <a:pt x="26464" y="10215"/>
                  </a:lnTo>
                  <a:lnTo>
                    <a:pt x="21823" y="13693"/>
                  </a:lnTo>
                  <a:lnTo>
                    <a:pt x="17639" y="17647"/>
                  </a:lnTo>
                  <a:lnTo>
                    <a:pt x="13694" y="21821"/>
                  </a:lnTo>
                  <a:lnTo>
                    <a:pt x="10216" y="26462"/>
                  </a:lnTo>
                  <a:lnTo>
                    <a:pt x="8586" y="29016"/>
                  </a:lnTo>
                  <a:lnTo>
                    <a:pt x="7195" y="31569"/>
                  </a:lnTo>
                  <a:lnTo>
                    <a:pt x="5803" y="34123"/>
                  </a:lnTo>
                  <a:lnTo>
                    <a:pt x="4641" y="36677"/>
                  </a:lnTo>
                  <a:lnTo>
                    <a:pt x="3716" y="39460"/>
                  </a:lnTo>
                  <a:lnTo>
                    <a:pt x="2782" y="42242"/>
                  </a:lnTo>
                  <a:lnTo>
                    <a:pt x="1858" y="45025"/>
                  </a:lnTo>
                  <a:lnTo>
                    <a:pt x="1162" y="48045"/>
                  </a:lnTo>
                  <a:lnTo>
                    <a:pt x="695" y="50828"/>
                  </a:lnTo>
                  <a:lnTo>
                    <a:pt x="238" y="53848"/>
                  </a:lnTo>
                  <a:lnTo>
                    <a:pt x="0" y="56869"/>
                  </a:lnTo>
                  <a:lnTo>
                    <a:pt x="0" y="60109"/>
                  </a:lnTo>
                  <a:lnTo>
                    <a:pt x="0" y="60109"/>
                  </a:lnTo>
                  <a:lnTo>
                    <a:pt x="0" y="63130"/>
                  </a:lnTo>
                  <a:lnTo>
                    <a:pt x="238" y="66151"/>
                  </a:lnTo>
                  <a:lnTo>
                    <a:pt x="695" y="69162"/>
                  </a:lnTo>
                  <a:lnTo>
                    <a:pt x="1162" y="72182"/>
                  </a:lnTo>
                  <a:lnTo>
                    <a:pt x="1858" y="74965"/>
                  </a:lnTo>
                  <a:lnTo>
                    <a:pt x="2782" y="77986"/>
                  </a:lnTo>
                  <a:lnTo>
                    <a:pt x="3716" y="80768"/>
                  </a:lnTo>
                  <a:lnTo>
                    <a:pt x="4641" y="83322"/>
                  </a:lnTo>
                  <a:lnTo>
                    <a:pt x="5803" y="86104"/>
                  </a:lnTo>
                  <a:lnTo>
                    <a:pt x="7195" y="88658"/>
                  </a:lnTo>
                  <a:lnTo>
                    <a:pt x="8586" y="91212"/>
                  </a:lnTo>
                  <a:lnTo>
                    <a:pt x="10216" y="93537"/>
                  </a:lnTo>
                  <a:lnTo>
                    <a:pt x="13694" y="98178"/>
                  </a:lnTo>
                  <a:lnTo>
                    <a:pt x="17639" y="102352"/>
                  </a:lnTo>
                  <a:lnTo>
                    <a:pt x="21823" y="106297"/>
                  </a:lnTo>
                  <a:lnTo>
                    <a:pt x="26464" y="109775"/>
                  </a:lnTo>
                  <a:lnTo>
                    <a:pt x="28780" y="111404"/>
                  </a:lnTo>
                  <a:lnTo>
                    <a:pt x="31334" y="112795"/>
                  </a:lnTo>
                  <a:lnTo>
                    <a:pt x="33888" y="114187"/>
                  </a:lnTo>
                  <a:lnTo>
                    <a:pt x="36670" y="115349"/>
                  </a:lnTo>
                  <a:lnTo>
                    <a:pt x="39463" y="116274"/>
                  </a:lnTo>
                  <a:lnTo>
                    <a:pt x="42245" y="117207"/>
                  </a:lnTo>
                  <a:lnTo>
                    <a:pt x="45028" y="118132"/>
                  </a:lnTo>
                  <a:lnTo>
                    <a:pt x="47811" y="118827"/>
                  </a:lnTo>
                  <a:lnTo>
                    <a:pt x="50832" y="119294"/>
                  </a:lnTo>
                  <a:lnTo>
                    <a:pt x="53853" y="119761"/>
                  </a:lnTo>
                  <a:lnTo>
                    <a:pt x="56864" y="119990"/>
                  </a:lnTo>
                  <a:lnTo>
                    <a:pt x="59885" y="119990"/>
                  </a:lnTo>
                  <a:lnTo>
                    <a:pt x="59885" y="119990"/>
                  </a:lnTo>
                  <a:lnTo>
                    <a:pt x="63135" y="119990"/>
                  </a:lnTo>
                  <a:lnTo>
                    <a:pt x="66146" y="119761"/>
                  </a:lnTo>
                  <a:lnTo>
                    <a:pt x="69167" y="119294"/>
                  </a:lnTo>
                  <a:lnTo>
                    <a:pt x="71950" y="118827"/>
                  </a:lnTo>
                  <a:lnTo>
                    <a:pt x="74971" y="118132"/>
                  </a:lnTo>
                  <a:lnTo>
                    <a:pt x="77754" y="117207"/>
                  </a:lnTo>
                  <a:lnTo>
                    <a:pt x="80536" y="116274"/>
                  </a:lnTo>
                  <a:lnTo>
                    <a:pt x="83329" y="115349"/>
                  </a:lnTo>
                  <a:lnTo>
                    <a:pt x="85883" y="114187"/>
                  </a:lnTo>
                  <a:lnTo>
                    <a:pt x="88427" y="112795"/>
                  </a:lnTo>
                  <a:lnTo>
                    <a:pt x="90981" y="111404"/>
                  </a:lnTo>
                  <a:lnTo>
                    <a:pt x="93535" y="109775"/>
                  </a:lnTo>
                  <a:lnTo>
                    <a:pt x="98176" y="106297"/>
                  </a:lnTo>
                  <a:lnTo>
                    <a:pt x="102360" y="102352"/>
                  </a:lnTo>
                  <a:lnTo>
                    <a:pt x="106305" y="98178"/>
                  </a:lnTo>
                  <a:lnTo>
                    <a:pt x="109783" y="93537"/>
                  </a:lnTo>
                  <a:lnTo>
                    <a:pt x="111175" y="91212"/>
                  </a:lnTo>
                  <a:lnTo>
                    <a:pt x="112566" y="88658"/>
                  </a:lnTo>
                  <a:lnTo>
                    <a:pt x="113958" y="86104"/>
                  </a:lnTo>
                  <a:lnTo>
                    <a:pt x="115120" y="83322"/>
                  </a:lnTo>
                  <a:lnTo>
                    <a:pt x="116283" y="80768"/>
                  </a:lnTo>
                  <a:lnTo>
                    <a:pt x="117207" y="77986"/>
                  </a:lnTo>
                  <a:lnTo>
                    <a:pt x="118141" y="74965"/>
                  </a:lnTo>
                  <a:lnTo>
                    <a:pt x="118608" y="72182"/>
                  </a:lnTo>
                  <a:lnTo>
                    <a:pt x="119304" y="69162"/>
                  </a:lnTo>
                  <a:lnTo>
                    <a:pt x="119533" y="66151"/>
                  </a:lnTo>
                  <a:lnTo>
                    <a:pt x="119761" y="63130"/>
                  </a:lnTo>
                  <a:lnTo>
                    <a:pt x="120000" y="60109"/>
                  </a:lnTo>
                  <a:lnTo>
                    <a:pt x="120000" y="60109"/>
                  </a:lnTo>
                  <a:lnTo>
                    <a:pt x="119761" y="56869"/>
                  </a:lnTo>
                  <a:lnTo>
                    <a:pt x="119533" y="53848"/>
                  </a:lnTo>
                  <a:lnTo>
                    <a:pt x="119304" y="50828"/>
                  </a:lnTo>
                  <a:lnTo>
                    <a:pt x="118608" y="48045"/>
                  </a:lnTo>
                  <a:lnTo>
                    <a:pt x="118141" y="45025"/>
                  </a:lnTo>
                  <a:lnTo>
                    <a:pt x="117207" y="42242"/>
                  </a:lnTo>
                  <a:lnTo>
                    <a:pt x="116283" y="39460"/>
                  </a:lnTo>
                  <a:lnTo>
                    <a:pt x="115120" y="36677"/>
                  </a:lnTo>
                  <a:lnTo>
                    <a:pt x="113958" y="34123"/>
                  </a:lnTo>
                  <a:lnTo>
                    <a:pt x="112566" y="31569"/>
                  </a:lnTo>
                  <a:lnTo>
                    <a:pt x="111175" y="29016"/>
                  </a:lnTo>
                  <a:lnTo>
                    <a:pt x="109783" y="26462"/>
                  </a:lnTo>
                  <a:lnTo>
                    <a:pt x="106305" y="21821"/>
                  </a:lnTo>
                  <a:lnTo>
                    <a:pt x="102360" y="17647"/>
                  </a:lnTo>
                  <a:lnTo>
                    <a:pt x="98176" y="13693"/>
                  </a:lnTo>
                  <a:lnTo>
                    <a:pt x="93535" y="10215"/>
                  </a:lnTo>
                  <a:lnTo>
                    <a:pt x="90981" y="8823"/>
                  </a:lnTo>
                  <a:lnTo>
                    <a:pt x="88427" y="7432"/>
                  </a:lnTo>
                  <a:lnTo>
                    <a:pt x="85883" y="6041"/>
                  </a:lnTo>
                  <a:lnTo>
                    <a:pt x="83329" y="4878"/>
                  </a:lnTo>
                  <a:lnTo>
                    <a:pt x="80536" y="3716"/>
                  </a:lnTo>
                  <a:lnTo>
                    <a:pt x="77754" y="2792"/>
                  </a:lnTo>
                  <a:lnTo>
                    <a:pt x="74971" y="2096"/>
                  </a:lnTo>
                  <a:lnTo>
                    <a:pt x="71950" y="1400"/>
                  </a:lnTo>
                  <a:lnTo>
                    <a:pt x="69167" y="705"/>
                  </a:lnTo>
                  <a:lnTo>
                    <a:pt x="66146" y="466"/>
                  </a:lnTo>
                  <a:lnTo>
                    <a:pt x="63135" y="238"/>
                  </a:lnTo>
                  <a:lnTo>
                    <a:pt x="59885" y="9"/>
                  </a:lnTo>
                  <a:lnTo>
                    <a:pt x="59885" y="9"/>
                  </a:lnTo>
                  <a:close/>
                </a:path>
              </a:pathLst>
            </a:custGeom>
            <a:noFill/>
            <a:ln cap="rnd" cmpd="sng" w="19050">
              <a:solidFill>
                <a:srgbClr val="18476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9" name="Google Shape;629;p6"/>
            <p:cNvSpPr/>
            <p:nvPr/>
          </p:nvSpPr>
          <p:spPr>
            <a:xfrm>
              <a:off x="3988375" y="3021875"/>
              <a:ext cx="241750" cy="241750"/>
            </a:xfrm>
            <a:custGeom>
              <a:rect b="b" l="l" r="r" t="t"/>
              <a:pathLst>
                <a:path extrusionOk="0" fill="none" h="120000" w="120000">
                  <a:moveTo>
                    <a:pt x="59851" y="12"/>
                  </a:moveTo>
                  <a:lnTo>
                    <a:pt x="59851" y="12"/>
                  </a:lnTo>
                  <a:lnTo>
                    <a:pt x="53807" y="310"/>
                  </a:lnTo>
                  <a:lnTo>
                    <a:pt x="47764" y="1216"/>
                  </a:lnTo>
                  <a:lnTo>
                    <a:pt x="42018" y="2730"/>
                  </a:lnTo>
                  <a:lnTo>
                    <a:pt x="36570" y="4852"/>
                  </a:lnTo>
                  <a:lnTo>
                    <a:pt x="31433" y="7259"/>
                  </a:lnTo>
                  <a:lnTo>
                    <a:pt x="26605" y="10287"/>
                  </a:lnTo>
                  <a:lnTo>
                    <a:pt x="21766" y="13911"/>
                  </a:lnTo>
                  <a:lnTo>
                    <a:pt x="17534" y="17844"/>
                  </a:lnTo>
                  <a:lnTo>
                    <a:pt x="13600" y="22076"/>
                  </a:lnTo>
                  <a:lnTo>
                    <a:pt x="10287" y="26605"/>
                  </a:lnTo>
                  <a:lnTo>
                    <a:pt x="7259" y="31445"/>
                  </a:lnTo>
                  <a:lnTo>
                    <a:pt x="4839" y="36881"/>
                  </a:lnTo>
                  <a:lnTo>
                    <a:pt x="2730" y="42328"/>
                  </a:lnTo>
                  <a:lnTo>
                    <a:pt x="1216" y="48062"/>
                  </a:lnTo>
                  <a:lnTo>
                    <a:pt x="310" y="53807"/>
                  </a:lnTo>
                  <a:lnTo>
                    <a:pt x="12" y="60148"/>
                  </a:lnTo>
                  <a:lnTo>
                    <a:pt x="12" y="60148"/>
                  </a:lnTo>
                  <a:lnTo>
                    <a:pt x="310" y="66204"/>
                  </a:lnTo>
                  <a:lnTo>
                    <a:pt x="1216" y="72248"/>
                  </a:lnTo>
                  <a:lnTo>
                    <a:pt x="2730" y="77981"/>
                  </a:lnTo>
                  <a:lnTo>
                    <a:pt x="4839" y="83429"/>
                  </a:lnTo>
                  <a:lnTo>
                    <a:pt x="7259" y="88566"/>
                  </a:lnTo>
                  <a:lnTo>
                    <a:pt x="10287" y="93406"/>
                  </a:lnTo>
                  <a:lnTo>
                    <a:pt x="13600" y="98233"/>
                  </a:lnTo>
                  <a:lnTo>
                    <a:pt x="17534" y="102465"/>
                  </a:lnTo>
                  <a:lnTo>
                    <a:pt x="21766" y="106399"/>
                  </a:lnTo>
                  <a:lnTo>
                    <a:pt x="26605" y="109724"/>
                  </a:lnTo>
                  <a:lnTo>
                    <a:pt x="31433" y="112740"/>
                  </a:lnTo>
                  <a:lnTo>
                    <a:pt x="36570" y="115160"/>
                  </a:lnTo>
                  <a:lnTo>
                    <a:pt x="42018" y="117282"/>
                  </a:lnTo>
                  <a:lnTo>
                    <a:pt x="47764" y="118783"/>
                  </a:lnTo>
                  <a:lnTo>
                    <a:pt x="53807" y="119689"/>
                  </a:lnTo>
                  <a:lnTo>
                    <a:pt x="59851" y="120000"/>
                  </a:lnTo>
                  <a:lnTo>
                    <a:pt x="59851" y="120000"/>
                  </a:lnTo>
                  <a:lnTo>
                    <a:pt x="66192" y="119689"/>
                  </a:lnTo>
                  <a:lnTo>
                    <a:pt x="71937" y="118783"/>
                  </a:lnTo>
                  <a:lnTo>
                    <a:pt x="77683" y="117282"/>
                  </a:lnTo>
                  <a:lnTo>
                    <a:pt x="83118" y="115160"/>
                  </a:lnTo>
                  <a:lnTo>
                    <a:pt x="88554" y="112740"/>
                  </a:lnTo>
                  <a:lnTo>
                    <a:pt x="93394" y="109724"/>
                  </a:lnTo>
                  <a:lnTo>
                    <a:pt x="97935" y="106399"/>
                  </a:lnTo>
                  <a:lnTo>
                    <a:pt x="102155" y="102465"/>
                  </a:lnTo>
                  <a:lnTo>
                    <a:pt x="106088" y="98233"/>
                  </a:lnTo>
                  <a:lnTo>
                    <a:pt x="109712" y="93406"/>
                  </a:lnTo>
                  <a:lnTo>
                    <a:pt x="112740" y="88566"/>
                  </a:lnTo>
                  <a:lnTo>
                    <a:pt x="115160" y="83429"/>
                  </a:lnTo>
                  <a:lnTo>
                    <a:pt x="117269" y="77981"/>
                  </a:lnTo>
                  <a:lnTo>
                    <a:pt x="118783" y="72248"/>
                  </a:lnTo>
                  <a:lnTo>
                    <a:pt x="119689" y="66204"/>
                  </a:lnTo>
                  <a:lnTo>
                    <a:pt x="119987" y="60148"/>
                  </a:lnTo>
                  <a:lnTo>
                    <a:pt x="119987" y="60148"/>
                  </a:lnTo>
                  <a:lnTo>
                    <a:pt x="119689" y="53807"/>
                  </a:lnTo>
                  <a:lnTo>
                    <a:pt x="118783" y="48062"/>
                  </a:lnTo>
                  <a:lnTo>
                    <a:pt x="117269" y="42328"/>
                  </a:lnTo>
                  <a:lnTo>
                    <a:pt x="115160" y="36881"/>
                  </a:lnTo>
                  <a:lnTo>
                    <a:pt x="112740" y="31445"/>
                  </a:lnTo>
                  <a:lnTo>
                    <a:pt x="109712" y="26605"/>
                  </a:lnTo>
                  <a:lnTo>
                    <a:pt x="106088" y="22076"/>
                  </a:lnTo>
                  <a:lnTo>
                    <a:pt x="102155" y="17844"/>
                  </a:lnTo>
                  <a:lnTo>
                    <a:pt x="97935" y="13911"/>
                  </a:lnTo>
                  <a:lnTo>
                    <a:pt x="93394" y="10287"/>
                  </a:lnTo>
                  <a:lnTo>
                    <a:pt x="88554" y="7259"/>
                  </a:lnTo>
                  <a:lnTo>
                    <a:pt x="83118" y="4852"/>
                  </a:lnTo>
                  <a:lnTo>
                    <a:pt x="77683" y="2730"/>
                  </a:lnTo>
                  <a:lnTo>
                    <a:pt x="71937" y="1216"/>
                  </a:lnTo>
                  <a:lnTo>
                    <a:pt x="66192" y="310"/>
                  </a:lnTo>
                  <a:lnTo>
                    <a:pt x="59851" y="12"/>
                  </a:lnTo>
                  <a:lnTo>
                    <a:pt x="59851" y="12"/>
                  </a:lnTo>
                </a:path>
              </a:pathLst>
            </a:custGeom>
            <a:noFill/>
            <a:ln cap="rnd" cmpd="sng" w="19050">
              <a:solidFill>
                <a:srgbClr val="18476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0" name="Google Shape;630;p6"/>
            <p:cNvSpPr/>
            <p:nvPr/>
          </p:nvSpPr>
          <p:spPr>
            <a:xfrm>
              <a:off x="4024300" y="3058425"/>
              <a:ext cx="84650" cy="84650"/>
            </a:xfrm>
            <a:custGeom>
              <a:rect b="b" l="l" r="r" t="t"/>
              <a:pathLst>
                <a:path extrusionOk="0" fill="none" h="120000" w="120000">
                  <a:moveTo>
                    <a:pt x="0" y="119964"/>
                  </a:moveTo>
                  <a:lnTo>
                    <a:pt x="0" y="119964"/>
                  </a:lnTo>
                  <a:lnTo>
                    <a:pt x="886" y="107028"/>
                  </a:lnTo>
                  <a:lnTo>
                    <a:pt x="2622" y="95829"/>
                  </a:lnTo>
                  <a:lnTo>
                    <a:pt x="5209" y="83744"/>
                  </a:lnTo>
                  <a:lnTo>
                    <a:pt x="9497" y="73360"/>
                  </a:lnTo>
                  <a:lnTo>
                    <a:pt x="14672" y="62161"/>
                  </a:lnTo>
                  <a:lnTo>
                    <a:pt x="20732" y="52663"/>
                  </a:lnTo>
                  <a:lnTo>
                    <a:pt x="27643" y="43165"/>
                  </a:lnTo>
                  <a:lnTo>
                    <a:pt x="35404" y="34518"/>
                  </a:lnTo>
                  <a:lnTo>
                    <a:pt x="44051" y="26757"/>
                  </a:lnTo>
                  <a:lnTo>
                    <a:pt x="53514" y="19846"/>
                  </a:lnTo>
                  <a:lnTo>
                    <a:pt x="63012" y="13821"/>
                  </a:lnTo>
                  <a:lnTo>
                    <a:pt x="73396" y="8647"/>
                  </a:lnTo>
                  <a:lnTo>
                    <a:pt x="84595" y="5174"/>
                  </a:lnTo>
                  <a:lnTo>
                    <a:pt x="95829" y="1736"/>
                  </a:lnTo>
                  <a:lnTo>
                    <a:pt x="107914" y="0"/>
                  </a:lnTo>
                  <a:lnTo>
                    <a:pt x="120000" y="0"/>
                  </a:lnTo>
                </a:path>
              </a:pathLst>
            </a:custGeom>
            <a:noFill/>
            <a:ln cap="rnd" cmpd="sng" w="19050">
              <a:solidFill>
                <a:srgbClr val="18476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1" name="Google Shape;631;p6"/>
            <p:cNvSpPr/>
            <p:nvPr/>
          </p:nvSpPr>
          <p:spPr>
            <a:xfrm>
              <a:off x="4205750" y="3248375"/>
              <a:ext cx="154050" cy="153475"/>
            </a:xfrm>
            <a:custGeom>
              <a:rect b="b" l="l" r="r" t="t"/>
              <a:pathLst>
                <a:path extrusionOk="0" fill="none" h="120000" w="120000">
                  <a:moveTo>
                    <a:pt x="0" y="20016"/>
                  </a:moveTo>
                  <a:lnTo>
                    <a:pt x="96767" y="117126"/>
                  </a:lnTo>
                  <a:lnTo>
                    <a:pt x="96767" y="117126"/>
                  </a:lnTo>
                  <a:lnTo>
                    <a:pt x="98188" y="118084"/>
                  </a:lnTo>
                  <a:lnTo>
                    <a:pt x="99610" y="119042"/>
                  </a:lnTo>
                  <a:lnTo>
                    <a:pt x="101499" y="119511"/>
                  </a:lnTo>
                  <a:lnTo>
                    <a:pt x="103407" y="119980"/>
                  </a:lnTo>
                  <a:lnTo>
                    <a:pt x="105296" y="119511"/>
                  </a:lnTo>
                  <a:lnTo>
                    <a:pt x="106718" y="119042"/>
                  </a:lnTo>
                  <a:lnTo>
                    <a:pt x="108607" y="118084"/>
                  </a:lnTo>
                  <a:lnTo>
                    <a:pt x="110048" y="117126"/>
                  </a:lnTo>
                  <a:lnTo>
                    <a:pt x="117156" y="109991"/>
                  </a:lnTo>
                  <a:lnTo>
                    <a:pt x="117156" y="109991"/>
                  </a:lnTo>
                  <a:lnTo>
                    <a:pt x="118578" y="108564"/>
                  </a:lnTo>
                  <a:lnTo>
                    <a:pt x="119532" y="106649"/>
                  </a:lnTo>
                  <a:lnTo>
                    <a:pt x="120000" y="104753"/>
                  </a:lnTo>
                  <a:lnTo>
                    <a:pt x="120000" y="103326"/>
                  </a:lnTo>
                  <a:lnTo>
                    <a:pt x="120000" y="101410"/>
                  </a:lnTo>
                  <a:lnTo>
                    <a:pt x="119532" y="99514"/>
                  </a:lnTo>
                  <a:lnTo>
                    <a:pt x="118578" y="98087"/>
                  </a:lnTo>
                  <a:lnTo>
                    <a:pt x="117156" y="96191"/>
                  </a:lnTo>
                  <a:lnTo>
                    <a:pt x="20876" y="19"/>
                  </a:lnTo>
                </a:path>
              </a:pathLst>
            </a:custGeom>
            <a:noFill/>
            <a:ln cap="rnd" cmpd="sng" w="19050">
              <a:solidFill>
                <a:srgbClr val="18476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32" name="Google Shape;632;p6"/>
          <p:cNvGrpSpPr/>
          <p:nvPr/>
        </p:nvGrpSpPr>
        <p:grpSpPr>
          <a:xfrm flipH="1" rot="10800000">
            <a:off x="-97888" y="626111"/>
            <a:ext cx="1034724" cy="895486"/>
            <a:chOff x="238125" y="1431100"/>
            <a:chExt cx="3296350" cy="2852775"/>
          </a:xfrm>
        </p:grpSpPr>
        <p:sp>
          <p:nvSpPr>
            <p:cNvPr id="633" name="Google Shape;633;p6"/>
            <p:cNvSpPr/>
            <p:nvPr/>
          </p:nvSpPr>
          <p:spPr>
            <a:xfrm>
              <a:off x="980725" y="4136025"/>
              <a:ext cx="157950" cy="147850"/>
            </a:xfrm>
            <a:custGeom>
              <a:rect b="b" l="l" r="r" t="t"/>
              <a:pathLst>
                <a:path extrusionOk="0" h="120000" w="120000">
                  <a:moveTo>
                    <a:pt x="7654" y="0"/>
                  </a:moveTo>
                  <a:lnTo>
                    <a:pt x="0" y="5458"/>
                  </a:lnTo>
                  <a:lnTo>
                    <a:pt x="61272" y="119999"/>
                  </a:lnTo>
                  <a:lnTo>
                    <a:pt x="119981" y="119999"/>
                  </a:lnTo>
                  <a:lnTo>
                    <a:pt x="7654" y="0"/>
                  </a:lnTo>
                  <a:close/>
                </a:path>
              </a:pathLst>
            </a:custGeom>
            <a:solidFill>
              <a:srgbClr val="00E2C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4" name="Google Shape;634;p6"/>
            <p:cNvSpPr/>
            <p:nvPr/>
          </p:nvSpPr>
          <p:spPr>
            <a:xfrm>
              <a:off x="849675" y="3907525"/>
              <a:ext cx="386425" cy="376350"/>
            </a:xfrm>
            <a:custGeom>
              <a:rect b="b" l="l" r="r" t="t"/>
              <a:pathLst>
                <a:path extrusionOk="0" h="120000" w="120000">
                  <a:moveTo>
                    <a:pt x="3128" y="0"/>
                  </a:moveTo>
                  <a:lnTo>
                    <a:pt x="0" y="2144"/>
                  </a:lnTo>
                  <a:lnTo>
                    <a:pt x="40696" y="76070"/>
                  </a:lnTo>
                  <a:lnTo>
                    <a:pt x="84520" y="120000"/>
                  </a:lnTo>
                  <a:lnTo>
                    <a:pt x="120000" y="120000"/>
                  </a:lnTo>
                  <a:lnTo>
                    <a:pt x="3128" y="0"/>
                  </a:lnTo>
                  <a:close/>
                </a:path>
              </a:pathLst>
            </a:custGeom>
            <a:solidFill>
              <a:srgbClr val="01E0C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5" name="Google Shape;635;p6"/>
            <p:cNvSpPr/>
            <p:nvPr/>
          </p:nvSpPr>
          <p:spPr>
            <a:xfrm>
              <a:off x="715250" y="3675675"/>
              <a:ext cx="618300" cy="608200"/>
            </a:xfrm>
            <a:custGeom>
              <a:rect b="b" l="l" r="r" t="t"/>
              <a:pathLst>
                <a:path extrusionOk="0" h="120000" w="120000">
                  <a:moveTo>
                    <a:pt x="1960" y="0"/>
                  </a:moveTo>
                  <a:lnTo>
                    <a:pt x="4" y="1992"/>
                  </a:lnTo>
                  <a:lnTo>
                    <a:pt x="26089" y="47071"/>
                  </a:lnTo>
                  <a:lnTo>
                    <a:pt x="97826" y="120000"/>
                  </a:lnTo>
                  <a:lnTo>
                    <a:pt x="120000" y="120000"/>
                  </a:lnTo>
                  <a:lnTo>
                    <a:pt x="1960" y="0"/>
                  </a:lnTo>
                  <a:close/>
                </a:path>
              </a:pathLst>
            </a:custGeom>
            <a:solidFill>
              <a:srgbClr val="02DFC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6" name="Google Shape;636;p6"/>
            <p:cNvSpPr/>
            <p:nvPr/>
          </p:nvSpPr>
          <p:spPr>
            <a:xfrm>
              <a:off x="584200" y="3447175"/>
              <a:ext cx="846800" cy="836700"/>
            </a:xfrm>
            <a:custGeom>
              <a:rect b="b" l="l" r="r" t="t"/>
              <a:pathLst>
                <a:path extrusionOk="0" h="120000" w="120000">
                  <a:moveTo>
                    <a:pt x="1431" y="3"/>
                  </a:moveTo>
                  <a:lnTo>
                    <a:pt x="3" y="968"/>
                  </a:lnTo>
                  <a:lnTo>
                    <a:pt x="18574" y="34220"/>
                  </a:lnTo>
                  <a:lnTo>
                    <a:pt x="103331" y="120000"/>
                  </a:lnTo>
                  <a:lnTo>
                    <a:pt x="120000" y="120000"/>
                  </a:lnTo>
                  <a:lnTo>
                    <a:pt x="1431" y="3"/>
                  </a:lnTo>
                  <a:close/>
                </a:path>
              </a:pathLst>
            </a:custGeom>
            <a:solidFill>
              <a:srgbClr val="03DDC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7" name="Google Shape;637;p6"/>
            <p:cNvSpPr/>
            <p:nvPr/>
          </p:nvSpPr>
          <p:spPr>
            <a:xfrm>
              <a:off x="449800" y="3218700"/>
              <a:ext cx="1078650" cy="1065175"/>
            </a:xfrm>
            <a:custGeom>
              <a:rect b="b" l="l" r="r" t="t"/>
              <a:pathLst>
                <a:path extrusionOk="0" h="120000" w="120000">
                  <a:moveTo>
                    <a:pt x="1123" y="0"/>
                  </a:moveTo>
                  <a:lnTo>
                    <a:pt x="2" y="757"/>
                  </a:lnTo>
                  <a:lnTo>
                    <a:pt x="14954" y="26877"/>
                  </a:lnTo>
                  <a:lnTo>
                    <a:pt x="106914" y="120000"/>
                  </a:lnTo>
                  <a:lnTo>
                    <a:pt x="119997" y="120000"/>
                  </a:lnTo>
                  <a:lnTo>
                    <a:pt x="1123" y="0"/>
                  </a:lnTo>
                  <a:close/>
                </a:path>
              </a:pathLst>
            </a:custGeom>
            <a:solidFill>
              <a:srgbClr val="04DBC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8" name="Google Shape;638;p6"/>
            <p:cNvSpPr/>
            <p:nvPr/>
          </p:nvSpPr>
          <p:spPr>
            <a:xfrm>
              <a:off x="318750" y="2990200"/>
              <a:ext cx="1307150" cy="1293675"/>
            </a:xfrm>
            <a:custGeom>
              <a:rect b="b" l="l" r="r" t="t"/>
              <a:pathLst>
                <a:path extrusionOk="0" h="120000" w="120000">
                  <a:moveTo>
                    <a:pt x="927" y="2"/>
                  </a:moveTo>
                  <a:lnTo>
                    <a:pt x="2" y="623"/>
                  </a:lnTo>
                  <a:lnTo>
                    <a:pt x="12033" y="21819"/>
                  </a:lnTo>
                  <a:lnTo>
                    <a:pt x="109201" y="120000"/>
                  </a:lnTo>
                  <a:lnTo>
                    <a:pt x="119997" y="120000"/>
                  </a:lnTo>
                  <a:lnTo>
                    <a:pt x="90694" y="90389"/>
                  </a:lnTo>
                  <a:lnTo>
                    <a:pt x="85140" y="90389"/>
                  </a:lnTo>
                  <a:lnTo>
                    <a:pt x="77428" y="77298"/>
                  </a:lnTo>
                  <a:lnTo>
                    <a:pt x="927" y="2"/>
                  </a:lnTo>
                  <a:close/>
                </a:path>
              </a:pathLst>
            </a:custGeom>
            <a:solidFill>
              <a:srgbClr val="06D9C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9" name="Google Shape;639;p6"/>
            <p:cNvSpPr/>
            <p:nvPr/>
          </p:nvSpPr>
          <p:spPr>
            <a:xfrm>
              <a:off x="1286500" y="3964650"/>
              <a:ext cx="436850" cy="319225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87689" y="120000"/>
                  </a:lnTo>
                  <a:lnTo>
                    <a:pt x="119993" y="120000"/>
                  </a:lnTo>
                  <a:lnTo>
                    <a:pt x="32303" y="0"/>
                  </a:lnTo>
                  <a:close/>
                </a:path>
              </a:pathLst>
            </a:custGeom>
            <a:solidFill>
              <a:srgbClr val="07D8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0" name="Google Shape;640;p6"/>
            <p:cNvSpPr/>
            <p:nvPr/>
          </p:nvSpPr>
          <p:spPr>
            <a:xfrm>
              <a:off x="238125" y="2822200"/>
              <a:ext cx="924075" cy="1008075"/>
            </a:xfrm>
            <a:custGeom>
              <a:rect b="b" l="l" r="r" t="t"/>
              <a:pathLst>
                <a:path extrusionOk="0" h="120000" w="120000">
                  <a:moveTo>
                    <a:pt x="2616" y="0"/>
                  </a:moveTo>
                  <a:lnTo>
                    <a:pt x="0" y="4401"/>
                  </a:lnTo>
                  <a:lnTo>
                    <a:pt x="10473" y="20799"/>
                  </a:lnTo>
                  <a:lnTo>
                    <a:pt x="118688" y="119997"/>
                  </a:lnTo>
                  <a:lnTo>
                    <a:pt x="119996" y="119196"/>
                  </a:lnTo>
                  <a:lnTo>
                    <a:pt x="102978" y="91597"/>
                  </a:lnTo>
                  <a:lnTo>
                    <a:pt x="2616" y="0"/>
                  </a:lnTo>
                  <a:close/>
                </a:path>
              </a:pathLst>
            </a:custGeom>
            <a:solidFill>
              <a:srgbClr val="07D8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1" name="Google Shape;641;p6"/>
            <p:cNvSpPr/>
            <p:nvPr/>
          </p:nvSpPr>
          <p:spPr>
            <a:xfrm>
              <a:off x="1383925" y="3964650"/>
              <a:ext cx="433500" cy="319225"/>
            </a:xfrm>
            <a:custGeom>
              <a:rect b="b" l="l" r="r" t="t"/>
              <a:pathLst>
                <a:path extrusionOk="0" h="120000" w="120000">
                  <a:moveTo>
                    <a:pt x="6" y="0"/>
                  </a:moveTo>
                  <a:lnTo>
                    <a:pt x="88373" y="120000"/>
                  </a:lnTo>
                  <a:lnTo>
                    <a:pt x="119993" y="120000"/>
                  </a:lnTo>
                  <a:lnTo>
                    <a:pt x="32560" y="0"/>
                  </a:lnTo>
                  <a:close/>
                </a:path>
              </a:pathLst>
            </a:custGeom>
            <a:solidFill>
              <a:srgbClr val="08D6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2" name="Google Shape;642;p6"/>
            <p:cNvSpPr/>
            <p:nvPr/>
          </p:nvSpPr>
          <p:spPr>
            <a:xfrm>
              <a:off x="251550" y="2761700"/>
              <a:ext cx="779600" cy="840075"/>
            </a:xfrm>
            <a:custGeom>
              <a:rect b="b" l="l" r="r" t="t"/>
              <a:pathLst>
                <a:path extrusionOk="0" h="120000" w="120000">
                  <a:moveTo>
                    <a:pt x="6726" y="3"/>
                  </a:moveTo>
                  <a:lnTo>
                    <a:pt x="3" y="10081"/>
                  </a:lnTo>
                  <a:lnTo>
                    <a:pt x="118445" y="120000"/>
                  </a:lnTo>
                  <a:lnTo>
                    <a:pt x="119996" y="118557"/>
                  </a:lnTo>
                  <a:lnTo>
                    <a:pt x="99308" y="85920"/>
                  </a:lnTo>
                  <a:lnTo>
                    <a:pt x="6726" y="3"/>
                  </a:lnTo>
                  <a:close/>
                </a:path>
              </a:pathLst>
            </a:custGeom>
            <a:solidFill>
              <a:srgbClr val="08D6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3" name="Google Shape;643;p6"/>
            <p:cNvSpPr/>
            <p:nvPr/>
          </p:nvSpPr>
          <p:spPr>
            <a:xfrm>
              <a:off x="288525" y="2697875"/>
              <a:ext cx="608200" cy="675400"/>
            </a:xfrm>
            <a:custGeom>
              <a:rect b="b" l="l" r="r" t="t"/>
              <a:pathLst>
                <a:path extrusionOk="0" h="120000" w="120000">
                  <a:moveTo>
                    <a:pt x="7956" y="0"/>
                  </a:moveTo>
                  <a:lnTo>
                    <a:pt x="0" y="13134"/>
                  </a:lnTo>
                  <a:lnTo>
                    <a:pt x="118012" y="119999"/>
                  </a:lnTo>
                  <a:lnTo>
                    <a:pt x="120000" y="118209"/>
                  </a:lnTo>
                  <a:lnTo>
                    <a:pt x="94143" y="77611"/>
                  </a:lnTo>
                  <a:lnTo>
                    <a:pt x="7956" y="0"/>
                  </a:lnTo>
                  <a:close/>
                </a:path>
              </a:pathLst>
            </a:custGeom>
            <a:solidFill>
              <a:srgbClr val="09D4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4" name="Google Shape;644;p6"/>
            <p:cNvSpPr/>
            <p:nvPr/>
          </p:nvSpPr>
          <p:spPr>
            <a:xfrm>
              <a:off x="1481375" y="3964650"/>
              <a:ext cx="433500" cy="319225"/>
            </a:xfrm>
            <a:custGeom>
              <a:rect b="b" l="l" r="r" t="t"/>
              <a:pathLst>
                <a:path extrusionOk="0" h="120000" w="120000">
                  <a:moveTo>
                    <a:pt x="6" y="0"/>
                  </a:moveTo>
                  <a:lnTo>
                    <a:pt x="88366" y="120000"/>
                  </a:lnTo>
                  <a:lnTo>
                    <a:pt x="119993" y="120000"/>
                  </a:lnTo>
                  <a:lnTo>
                    <a:pt x="32560" y="0"/>
                  </a:lnTo>
                  <a:close/>
                </a:path>
              </a:pathLst>
            </a:custGeom>
            <a:solidFill>
              <a:srgbClr val="09D4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5" name="Google Shape;645;p6"/>
            <p:cNvSpPr/>
            <p:nvPr/>
          </p:nvSpPr>
          <p:spPr>
            <a:xfrm>
              <a:off x="1578825" y="3964650"/>
              <a:ext cx="433500" cy="319225"/>
            </a:xfrm>
            <a:custGeom>
              <a:rect b="b" l="l" r="r" t="t"/>
              <a:pathLst>
                <a:path extrusionOk="0" h="120000" w="120000">
                  <a:moveTo>
                    <a:pt x="6" y="0"/>
                  </a:moveTo>
                  <a:lnTo>
                    <a:pt x="88366" y="120000"/>
                  </a:lnTo>
                  <a:lnTo>
                    <a:pt x="119993" y="120000"/>
                  </a:lnTo>
                  <a:lnTo>
                    <a:pt x="31626" y="0"/>
                  </a:lnTo>
                  <a:close/>
                </a:path>
              </a:pathLst>
            </a:custGeom>
            <a:solidFill>
              <a:srgbClr val="0AD3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6" name="Google Shape;646;p6"/>
            <p:cNvSpPr/>
            <p:nvPr/>
          </p:nvSpPr>
          <p:spPr>
            <a:xfrm>
              <a:off x="322125" y="2637375"/>
              <a:ext cx="443550" cy="504050"/>
            </a:xfrm>
            <a:custGeom>
              <a:rect b="b" l="l" r="r" t="t"/>
              <a:pathLst>
                <a:path extrusionOk="0" h="120000" w="120000">
                  <a:moveTo>
                    <a:pt x="11816" y="5"/>
                  </a:moveTo>
                  <a:lnTo>
                    <a:pt x="0" y="17605"/>
                  </a:lnTo>
                  <a:lnTo>
                    <a:pt x="117274" y="120000"/>
                  </a:lnTo>
                  <a:lnTo>
                    <a:pt x="120000" y="118398"/>
                  </a:lnTo>
                  <a:lnTo>
                    <a:pt x="83638" y="63202"/>
                  </a:lnTo>
                  <a:lnTo>
                    <a:pt x="11816" y="5"/>
                  </a:lnTo>
                  <a:close/>
                </a:path>
              </a:pathLst>
            </a:custGeom>
            <a:solidFill>
              <a:srgbClr val="0AD3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7" name="Google Shape;647;p6"/>
            <p:cNvSpPr/>
            <p:nvPr/>
          </p:nvSpPr>
          <p:spPr>
            <a:xfrm>
              <a:off x="359075" y="2576900"/>
              <a:ext cx="275575" cy="336050"/>
            </a:xfrm>
            <a:custGeom>
              <a:rect b="b" l="l" r="r" t="t"/>
              <a:pathLst>
                <a:path extrusionOk="0" h="120000" w="120000">
                  <a:moveTo>
                    <a:pt x="17570" y="8"/>
                  </a:moveTo>
                  <a:lnTo>
                    <a:pt x="10" y="25201"/>
                  </a:lnTo>
                  <a:lnTo>
                    <a:pt x="114132" y="119991"/>
                  </a:lnTo>
                  <a:lnTo>
                    <a:pt x="118530" y="117589"/>
                  </a:lnTo>
                  <a:lnTo>
                    <a:pt x="106816" y="100797"/>
                  </a:lnTo>
                  <a:lnTo>
                    <a:pt x="119989" y="82800"/>
                  </a:lnTo>
                  <a:lnTo>
                    <a:pt x="17570" y="8"/>
                  </a:lnTo>
                  <a:close/>
                </a:path>
              </a:pathLst>
            </a:custGeom>
            <a:solidFill>
              <a:srgbClr val="0BD1C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8" name="Google Shape;648;p6"/>
            <p:cNvSpPr/>
            <p:nvPr/>
          </p:nvSpPr>
          <p:spPr>
            <a:xfrm>
              <a:off x="1676275" y="3964650"/>
              <a:ext cx="433475" cy="319225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88371" y="120000"/>
                  </a:lnTo>
                  <a:lnTo>
                    <a:pt x="120000" y="120000"/>
                  </a:lnTo>
                  <a:lnTo>
                    <a:pt x="31628" y="0"/>
                  </a:lnTo>
                  <a:close/>
                </a:path>
              </a:pathLst>
            </a:custGeom>
            <a:solidFill>
              <a:srgbClr val="0BD1C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9" name="Google Shape;649;p6"/>
            <p:cNvSpPr/>
            <p:nvPr/>
          </p:nvSpPr>
          <p:spPr>
            <a:xfrm>
              <a:off x="392675" y="2513050"/>
              <a:ext cx="275575" cy="309175"/>
            </a:xfrm>
            <a:custGeom>
              <a:rect b="b" l="l" r="r" t="t"/>
              <a:pathLst>
                <a:path extrusionOk="0" h="120000" w="120000">
                  <a:moveTo>
                    <a:pt x="19029" y="9"/>
                  </a:moveTo>
                  <a:lnTo>
                    <a:pt x="10" y="28702"/>
                  </a:lnTo>
                  <a:lnTo>
                    <a:pt x="102429" y="119990"/>
                  </a:lnTo>
                  <a:lnTo>
                    <a:pt x="119989" y="91297"/>
                  </a:lnTo>
                  <a:lnTo>
                    <a:pt x="19029" y="9"/>
                  </a:lnTo>
                  <a:close/>
                </a:path>
              </a:pathLst>
            </a:custGeom>
            <a:solidFill>
              <a:srgbClr val="0CCFC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0" name="Google Shape;650;p6"/>
            <p:cNvSpPr/>
            <p:nvPr/>
          </p:nvSpPr>
          <p:spPr>
            <a:xfrm>
              <a:off x="1773725" y="3964650"/>
              <a:ext cx="433475" cy="319225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87437" y="120000"/>
                  </a:lnTo>
                  <a:lnTo>
                    <a:pt x="120000" y="120000"/>
                  </a:lnTo>
                  <a:lnTo>
                    <a:pt x="31628" y="0"/>
                  </a:lnTo>
                  <a:close/>
                </a:path>
              </a:pathLst>
            </a:custGeom>
            <a:solidFill>
              <a:srgbClr val="0CCFC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1" name="Google Shape;651;p6"/>
            <p:cNvSpPr/>
            <p:nvPr/>
          </p:nvSpPr>
          <p:spPr>
            <a:xfrm>
              <a:off x="429650" y="2452575"/>
              <a:ext cx="275550" cy="305800"/>
            </a:xfrm>
            <a:custGeom>
              <a:rect b="b" l="l" r="r" t="t"/>
              <a:pathLst>
                <a:path extrusionOk="0" h="120000" w="120000">
                  <a:moveTo>
                    <a:pt x="19031" y="9"/>
                  </a:moveTo>
                  <a:lnTo>
                    <a:pt x="0" y="29009"/>
                  </a:lnTo>
                  <a:lnTo>
                    <a:pt x="100968" y="120000"/>
                  </a:lnTo>
                  <a:lnTo>
                    <a:pt x="120000" y="90990"/>
                  </a:lnTo>
                  <a:lnTo>
                    <a:pt x="19031" y="9"/>
                  </a:lnTo>
                  <a:close/>
                </a:path>
              </a:pathLst>
            </a:custGeom>
            <a:solidFill>
              <a:srgbClr val="0DCD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2" name="Google Shape;652;p6"/>
            <p:cNvSpPr/>
            <p:nvPr/>
          </p:nvSpPr>
          <p:spPr>
            <a:xfrm>
              <a:off x="1871150" y="3964650"/>
              <a:ext cx="433500" cy="319225"/>
            </a:xfrm>
            <a:custGeom>
              <a:rect b="b" l="l" r="r" t="t"/>
              <a:pathLst>
                <a:path extrusionOk="0" h="120000" w="120000">
                  <a:moveTo>
                    <a:pt x="6" y="0"/>
                  </a:moveTo>
                  <a:lnTo>
                    <a:pt x="87439" y="120000"/>
                  </a:lnTo>
                  <a:lnTo>
                    <a:pt x="120000" y="120000"/>
                  </a:lnTo>
                  <a:lnTo>
                    <a:pt x="31633" y="0"/>
                  </a:lnTo>
                  <a:close/>
                </a:path>
              </a:pathLst>
            </a:custGeom>
            <a:solidFill>
              <a:srgbClr val="0DCD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3" name="Google Shape;653;p6"/>
            <p:cNvSpPr/>
            <p:nvPr/>
          </p:nvSpPr>
          <p:spPr>
            <a:xfrm>
              <a:off x="1965250" y="3964650"/>
              <a:ext cx="436850" cy="319225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87689" y="120000"/>
                  </a:lnTo>
                  <a:lnTo>
                    <a:pt x="119993" y="120000"/>
                  </a:lnTo>
                  <a:lnTo>
                    <a:pt x="32310" y="0"/>
                  </a:lnTo>
                  <a:close/>
                </a:path>
              </a:pathLst>
            </a:custGeom>
            <a:solidFill>
              <a:srgbClr val="0ECC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4" name="Google Shape;654;p6"/>
            <p:cNvSpPr/>
            <p:nvPr/>
          </p:nvSpPr>
          <p:spPr>
            <a:xfrm>
              <a:off x="466600" y="2392100"/>
              <a:ext cx="272200" cy="305800"/>
            </a:xfrm>
            <a:custGeom>
              <a:rect b="b" l="l" r="r" t="t"/>
              <a:pathLst>
                <a:path extrusionOk="0" h="120000" w="120000">
                  <a:moveTo>
                    <a:pt x="17788" y="0"/>
                  </a:moveTo>
                  <a:lnTo>
                    <a:pt x="11" y="29009"/>
                  </a:lnTo>
                  <a:lnTo>
                    <a:pt x="102222" y="119990"/>
                  </a:lnTo>
                  <a:lnTo>
                    <a:pt x="120000" y="90981"/>
                  </a:lnTo>
                  <a:lnTo>
                    <a:pt x="17788" y="0"/>
                  </a:lnTo>
                  <a:close/>
                </a:path>
              </a:pathLst>
            </a:custGeom>
            <a:solidFill>
              <a:srgbClr val="0ECC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5" name="Google Shape;655;p6"/>
            <p:cNvSpPr/>
            <p:nvPr/>
          </p:nvSpPr>
          <p:spPr>
            <a:xfrm>
              <a:off x="2062700" y="3964650"/>
              <a:ext cx="433475" cy="319225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88371" y="120000"/>
                  </a:lnTo>
                  <a:lnTo>
                    <a:pt x="120000" y="120000"/>
                  </a:lnTo>
                  <a:lnTo>
                    <a:pt x="32555" y="0"/>
                  </a:lnTo>
                  <a:close/>
                </a:path>
              </a:pathLst>
            </a:custGeom>
            <a:solidFill>
              <a:srgbClr val="10CA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6" name="Google Shape;656;p6"/>
            <p:cNvSpPr/>
            <p:nvPr/>
          </p:nvSpPr>
          <p:spPr>
            <a:xfrm>
              <a:off x="500200" y="2328250"/>
              <a:ext cx="275575" cy="309150"/>
            </a:xfrm>
            <a:custGeom>
              <a:rect b="b" l="l" r="r" t="t"/>
              <a:pathLst>
                <a:path extrusionOk="0" h="120000" w="120000">
                  <a:moveTo>
                    <a:pt x="19029" y="9"/>
                  </a:moveTo>
                  <a:lnTo>
                    <a:pt x="10" y="28694"/>
                  </a:lnTo>
                  <a:lnTo>
                    <a:pt x="100970" y="120000"/>
                  </a:lnTo>
                  <a:lnTo>
                    <a:pt x="119989" y="91305"/>
                  </a:lnTo>
                  <a:lnTo>
                    <a:pt x="19029" y="9"/>
                  </a:lnTo>
                  <a:close/>
                </a:path>
              </a:pathLst>
            </a:custGeom>
            <a:solidFill>
              <a:srgbClr val="10CA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7" name="Google Shape;657;p6"/>
            <p:cNvSpPr/>
            <p:nvPr/>
          </p:nvSpPr>
          <p:spPr>
            <a:xfrm>
              <a:off x="537175" y="2267775"/>
              <a:ext cx="275550" cy="305800"/>
            </a:xfrm>
            <a:custGeom>
              <a:rect b="b" l="l" r="r" t="t"/>
              <a:pathLst>
                <a:path extrusionOk="0" h="120000" w="120000">
                  <a:moveTo>
                    <a:pt x="17561" y="0"/>
                  </a:moveTo>
                  <a:lnTo>
                    <a:pt x="0" y="29009"/>
                  </a:lnTo>
                  <a:lnTo>
                    <a:pt x="100968" y="119990"/>
                  </a:lnTo>
                  <a:lnTo>
                    <a:pt x="120000" y="90981"/>
                  </a:lnTo>
                  <a:lnTo>
                    <a:pt x="17561" y="0"/>
                  </a:lnTo>
                  <a:close/>
                </a:path>
              </a:pathLst>
            </a:custGeom>
            <a:solidFill>
              <a:srgbClr val="11C8D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8" name="Google Shape;658;p6"/>
            <p:cNvSpPr/>
            <p:nvPr/>
          </p:nvSpPr>
          <p:spPr>
            <a:xfrm>
              <a:off x="2160150" y="3964650"/>
              <a:ext cx="433475" cy="319225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88371" y="120000"/>
                  </a:lnTo>
                  <a:lnTo>
                    <a:pt x="120000" y="120000"/>
                  </a:lnTo>
                  <a:lnTo>
                    <a:pt x="32555" y="0"/>
                  </a:lnTo>
                  <a:close/>
                </a:path>
              </a:pathLst>
            </a:custGeom>
            <a:solidFill>
              <a:srgbClr val="11C8D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9" name="Google Shape;659;p6"/>
            <p:cNvSpPr/>
            <p:nvPr/>
          </p:nvSpPr>
          <p:spPr>
            <a:xfrm>
              <a:off x="570775" y="2207275"/>
              <a:ext cx="275550" cy="305800"/>
            </a:xfrm>
            <a:custGeom>
              <a:rect b="b" l="l" r="r" t="t"/>
              <a:pathLst>
                <a:path extrusionOk="0" h="120000" w="120000">
                  <a:moveTo>
                    <a:pt x="19031" y="9"/>
                  </a:moveTo>
                  <a:lnTo>
                    <a:pt x="0" y="29018"/>
                  </a:lnTo>
                  <a:lnTo>
                    <a:pt x="102438" y="120000"/>
                  </a:lnTo>
                  <a:lnTo>
                    <a:pt x="120000" y="90990"/>
                  </a:lnTo>
                  <a:lnTo>
                    <a:pt x="19031" y="9"/>
                  </a:lnTo>
                  <a:close/>
                </a:path>
              </a:pathLst>
            </a:custGeom>
            <a:solidFill>
              <a:srgbClr val="12C7D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0" name="Google Shape;660;p6"/>
            <p:cNvSpPr/>
            <p:nvPr/>
          </p:nvSpPr>
          <p:spPr>
            <a:xfrm>
              <a:off x="2257575" y="3964650"/>
              <a:ext cx="433500" cy="319225"/>
            </a:xfrm>
            <a:custGeom>
              <a:rect b="b" l="l" r="r" t="t"/>
              <a:pathLst>
                <a:path extrusionOk="0" h="120000" w="120000">
                  <a:moveTo>
                    <a:pt x="6" y="0"/>
                  </a:moveTo>
                  <a:lnTo>
                    <a:pt x="88373" y="120000"/>
                  </a:lnTo>
                  <a:lnTo>
                    <a:pt x="119993" y="120000"/>
                  </a:lnTo>
                  <a:lnTo>
                    <a:pt x="32560" y="0"/>
                  </a:lnTo>
                  <a:close/>
                </a:path>
              </a:pathLst>
            </a:custGeom>
            <a:solidFill>
              <a:srgbClr val="12C7D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1" name="Google Shape;661;p6"/>
            <p:cNvSpPr/>
            <p:nvPr/>
          </p:nvSpPr>
          <p:spPr>
            <a:xfrm>
              <a:off x="2355025" y="3964650"/>
              <a:ext cx="383100" cy="319225"/>
            </a:xfrm>
            <a:custGeom>
              <a:rect b="b" l="l" r="r" t="t"/>
              <a:pathLst>
                <a:path extrusionOk="0" h="120000" w="120000">
                  <a:moveTo>
                    <a:pt x="7" y="0"/>
                  </a:moveTo>
                  <a:lnTo>
                    <a:pt x="99992" y="120000"/>
                  </a:lnTo>
                  <a:lnTo>
                    <a:pt x="111574" y="120000"/>
                  </a:lnTo>
                  <a:lnTo>
                    <a:pt x="119992" y="101054"/>
                  </a:lnTo>
                  <a:lnTo>
                    <a:pt x="35787" y="0"/>
                  </a:lnTo>
                  <a:close/>
                </a:path>
              </a:pathLst>
            </a:custGeom>
            <a:solidFill>
              <a:srgbClr val="13C5D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2" name="Google Shape;662;p6"/>
            <p:cNvSpPr/>
            <p:nvPr/>
          </p:nvSpPr>
          <p:spPr>
            <a:xfrm>
              <a:off x="607725" y="2146800"/>
              <a:ext cx="275575" cy="305800"/>
            </a:xfrm>
            <a:custGeom>
              <a:rect b="b" l="l" r="r" t="t"/>
              <a:pathLst>
                <a:path extrusionOk="0" h="120000" w="120000">
                  <a:moveTo>
                    <a:pt x="17570" y="9"/>
                  </a:moveTo>
                  <a:lnTo>
                    <a:pt x="10" y="27694"/>
                  </a:lnTo>
                  <a:lnTo>
                    <a:pt x="100970" y="120000"/>
                  </a:lnTo>
                  <a:lnTo>
                    <a:pt x="119989" y="90990"/>
                  </a:lnTo>
                  <a:lnTo>
                    <a:pt x="17570" y="9"/>
                  </a:lnTo>
                  <a:close/>
                </a:path>
              </a:pathLst>
            </a:custGeom>
            <a:solidFill>
              <a:srgbClr val="13C5D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3" name="Google Shape;663;p6"/>
            <p:cNvSpPr/>
            <p:nvPr/>
          </p:nvSpPr>
          <p:spPr>
            <a:xfrm>
              <a:off x="2452475" y="3941125"/>
              <a:ext cx="322600" cy="305800"/>
            </a:xfrm>
            <a:custGeom>
              <a:rect b="b" l="l" r="r" t="t"/>
              <a:pathLst>
                <a:path extrusionOk="0" h="120000" w="120000">
                  <a:moveTo>
                    <a:pt x="32501" y="9"/>
                  </a:moveTo>
                  <a:lnTo>
                    <a:pt x="27498" y="9231"/>
                  </a:lnTo>
                  <a:lnTo>
                    <a:pt x="0" y="9231"/>
                  </a:lnTo>
                  <a:lnTo>
                    <a:pt x="103744" y="120000"/>
                  </a:lnTo>
                  <a:lnTo>
                    <a:pt x="120000" y="90990"/>
                  </a:lnTo>
                  <a:lnTo>
                    <a:pt x="32501" y="9"/>
                  </a:lnTo>
                  <a:close/>
                </a:path>
              </a:pathLst>
            </a:custGeom>
            <a:solidFill>
              <a:srgbClr val="14C3D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4" name="Google Shape;664;p6"/>
            <p:cNvSpPr/>
            <p:nvPr/>
          </p:nvSpPr>
          <p:spPr>
            <a:xfrm>
              <a:off x="641325" y="2082950"/>
              <a:ext cx="275575" cy="305800"/>
            </a:xfrm>
            <a:custGeom>
              <a:rect b="b" l="l" r="r" t="t"/>
              <a:pathLst>
                <a:path extrusionOk="0" h="120000" w="120000">
                  <a:moveTo>
                    <a:pt x="19029" y="9"/>
                  </a:moveTo>
                  <a:lnTo>
                    <a:pt x="10" y="29018"/>
                  </a:lnTo>
                  <a:lnTo>
                    <a:pt x="102429" y="120000"/>
                  </a:lnTo>
                  <a:lnTo>
                    <a:pt x="119989" y="92305"/>
                  </a:lnTo>
                  <a:lnTo>
                    <a:pt x="19029" y="9"/>
                  </a:lnTo>
                  <a:close/>
                </a:path>
              </a:pathLst>
            </a:custGeom>
            <a:solidFill>
              <a:srgbClr val="14C3D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5" name="Google Shape;665;p6"/>
            <p:cNvSpPr/>
            <p:nvPr/>
          </p:nvSpPr>
          <p:spPr>
            <a:xfrm>
              <a:off x="678300" y="2022475"/>
              <a:ext cx="275550" cy="305800"/>
            </a:xfrm>
            <a:custGeom>
              <a:rect b="b" l="l" r="r" t="t"/>
              <a:pathLst>
                <a:path extrusionOk="0" h="120000" w="120000">
                  <a:moveTo>
                    <a:pt x="19031" y="9"/>
                  </a:moveTo>
                  <a:lnTo>
                    <a:pt x="0" y="29009"/>
                  </a:lnTo>
                  <a:lnTo>
                    <a:pt x="100968" y="120000"/>
                  </a:lnTo>
                  <a:lnTo>
                    <a:pt x="120000" y="90990"/>
                  </a:lnTo>
                  <a:lnTo>
                    <a:pt x="19031" y="9"/>
                  </a:lnTo>
                  <a:close/>
                </a:path>
              </a:pathLst>
            </a:custGeom>
            <a:solidFill>
              <a:srgbClr val="15C1D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6" name="Google Shape;666;p6"/>
            <p:cNvSpPr/>
            <p:nvPr/>
          </p:nvSpPr>
          <p:spPr>
            <a:xfrm>
              <a:off x="2533125" y="3877275"/>
              <a:ext cx="275550" cy="309175"/>
            </a:xfrm>
            <a:custGeom>
              <a:rect b="b" l="l" r="r" t="t"/>
              <a:pathLst>
                <a:path extrusionOk="0" h="120000" w="120000">
                  <a:moveTo>
                    <a:pt x="19031" y="9"/>
                  </a:moveTo>
                  <a:lnTo>
                    <a:pt x="0" y="28702"/>
                  </a:lnTo>
                  <a:lnTo>
                    <a:pt x="102438" y="119990"/>
                  </a:lnTo>
                  <a:lnTo>
                    <a:pt x="120000" y="91297"/>
                  </a:lnTo>
                  <a:lnTo>
                    <a:pt x="19031" y="9"/>
                  </a:lnTo>
                  <a:close/>
                </a:path>
              </a:pathLst>
            </a:custGeom>
            <a:solidFill>
              <a:srgbClr val="15C1D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7" name="Google Shape;667;p6"/>
            <p:cNvSpPr/>
            <p:nvPr/>
          </p:nvSpPr>
          <p:spPr>
            <a:xfrm>
              <a:off x="2570075" y="3816800"/>
              <a:ext cx="275575" cy="305800"/>
            </a:xfrm>
            <a:custGeom>
              <a:rect b="b" l="l" r="r" t="t"/>
              <a:pathLst>
                <a:path extrusionOk="0" h="120000" w="120000">
                  <a:moveTo>
                    <a:pt x="17570" y="9"/>
                  </a:moveTo>
                  <a:lnTo>
                    <a:pt x="10" y="29009"/>
                  </a:lnTo>
                  <a:lnTo>
                    <a:pt x="100970" y="120000"/>
                  </a:lnTo>
                  <a:lnTo>
                    <a:pt x="119989" y="90990"/>
                  </a:lnTo>
                  <a:lnTo>
                    <a:pt x="17570" y="9"/>
                  </a:lnTo>
                  <a:close/>
                </a:path>
              </a:pathLst>
            </a:custGeom>
            <a:solidFill>
              <a:srgbClr val="16C0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8" name="Google Shape;668;p6"/>
            <p:cNvSpPr/>
            <p:nvPr/>
          </p:nvSpPr>
          <p:spPr>
            <a:xfrm>
              <a:off x="711900" y="1962000"/>
              <a:ext cx="275550" cy="305800"/>
            </a:xfrm>
            <a:custGeom>
              <a:rect b="b" l="l" r="r" t="t"/>
              <a:pathLst>
                <a:path extrusionOk="0" h="120000" w="120000">
                  <a:moveTo>
                    <a:pt x="19031" y="0"/>
                  </a:moveTo>
                  <a:lnTo>
                    <a:pt x="0" y="29009"/>
                  </a:lnTo>
                  <a:lnTo>
                    <a:pt x="102438" y="119990"/>
                  </a:lnTo>
                  <a:lnTo>
                    <a:pt x="120000" y="90981"/>
                  </a:lnTo>
                  <a:lnTo>
                    <a:pt x="19031" y="0"/>
                  </a:lnTo>
                  <a:close/>
                </a:path>
              </a:pathLst>
            </a:custGeom>
            <a:solidFill>
              <a:srgbClr val="16C0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9" name="Google Shape;669;p6"/>
            <p:cNvSpPr/>
            <p:nvPr/>
          </p:nvSpPr>
          <p:spPr>
            <a:xfrm>
              <a:off x="2603675" y="3756325"/>
              <a:ext cx="275575" cy="305800"/>
            </a:xfrm>
            <a:custGeom>
              <a:rect b="b" l="l" r="r" t="t"/>
              <a:pathLst>
                <a:path extrusionOk="0" h="120000" w="120000">
                  <a:moveTo>
                    <a:pt x="19029" y="0"/>
                  </a:moveTo>
                  <a:lnTo>
                    <a:pt x="10" y="29009"/>
                  </a:lnTo>
                  <a:lnTo>
                    <a:pt x="102429" y="119990"/>
                  </a:lnTo>
                  <a:lnTo>
                    <a:pt x="119989" y="90981"/>
                  </a:lnTo>
                  <a:lnTo>
                    <a:pt x="19029" y="0"/>
                  </a:lnTo>
                  <a:close/>
                </a:path>
              </a:pathLst>
            </a:custGeom>
            <a:solidFill>
              <a:srgbClr val="17BE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0" name="Google Shape;670;p6"/>
            <p:cNvSpPr/>
            <p:nvPr/>
          </p:nvSpPr>
          <p:spPr>
            <a:xfrm>
              <a:off x="748850" y="1898150"/>
              <a:ext cx="275575" cy="309150"/>
            </a:xfrm>
            <a:custGeom>
              <a:rect b="b" l="l" r="r" t="t"/>
              <a:pathLst>
                <a:path extrusionOk="0" h="120000" w="120000">
                  <a:moveTo>
                    <a:pt x="19029" y="0"/>
                  </a:moveTo>
                  <a:lnTo>
                    <a:pt x="10" y="28694"/>
                  </a:lnTo>
                  <a:lnTo>
                    <a:pt x="100970" y="120000"/>
                  </a:lnTo>
                  <a:lnTo>
                    <a:pt x="119989" y="91305"/>
                  </a:lnTo>
                  <a:lnTo>
                    <a:pt x="19029" y="0"/>
                  </a:lnTo>
                  <a:close/>
                </a:path>
              </a:pathLst>
            </a:custGeom>
            <a:solidFill>
              <a:srgbClr val="17BE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1" name="Google Shape;671;p6"/>
            <p:cNvSpPr/>
            <p:nvPr/>
          </p:nvSpPr>
          <p:spPr>
            <a:xfrm>
              <a:off x="2640650" y="3692475"/>
              <a:ext cx="275550" cy="309150"/>
            </a:xfrm>
            <a:custGeom>
              <a:rect b="b" l="l" r="r" t="t"/>
              <a:pathLst>
                <a:path extrusionOk="0" h="120000" w="120000">
                  <a:moveTo>
                    <a:pt x="19031" y="0"/>
                  </a:moveTo>
                  <a:lnTo>
                    <a:pt x="0" y="28694"/>
                  </a:lnTo>
                  <a:lnTo>
                    <a:pt x="100968" y="120000"/>
                  </a:lnTo>
                  <a:lnTo>
                    <a:pt x="120000" y="91305"/>
                  </a:lnTo>
                  <a:lnTo>
                    <a:pt x="19031" y="0"/>
                  </a:lnTo>
                  <a:close/>
                </a:path>
              </a:pathLst>
            </a:custGeom>
            <a:solidFill>
              <a:srgbClr val="18BCD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2" name="Google Shape;672;p6"/>
            <p:cNvSpPr/>
            <p:nvPr/>
          </p:nvSpPr>
          <p:spPr>
            <a:xfrm>
              <a:off x="785825" y="1837675"/>
              <a:ext cx="275550" cy="305800"/>
            </a:xfrm>
            <a:custGeom>
              <a:rect b="b" l="l" r="r" t="t"/>
              <a:pathLst>
                <a:path extrusionOk="0" h="120000" w="120000">
                  <a:moveTo>
                    <a:pt x="17561" y="0"/>
                  </a:moveTo>
                  <a:lnTo>
                    <a:pt x="0" y="29009"/>
                  </a:lnTo>
                  <a:lnTo>
                    <a:pt x="100979" y="119990"/>
                  </a:lnTo>
                  <a:lnTo>
                    <a:pt x="120000" y="90981"/>
                  </a:lnTo>
                  <a:lnTo>
                    <a:pt x="17561" y="0"/>
                  </a:lnTo>
                  <a:close/>
                </a:path>
              </a:pathLst>
            </a:custGeom>
            <a:solidFill>
              <a:srgbClr val="18BCD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3" name="Google Shape;673;p6"/>
            <p:cNvSpPr/>
            <p:nvPr/>
          </p:nvSpPr>
          <p:spPr>
            <a:xfrm>
              <a:off x="2677600" y="3632000"/>
              <a:ext cx="275575" cy="305800"/>
            </a:xfrm>
            <a:custGeom>
              <a:rect b="b" l="l" r="r" t="t"/>
              <a:pathLst>
                <a:path extrusionOk="0" h="120000" w="120000">
                  <a:moveTo>
                    <a:pt x="17570" y="0"/>
                  </a:moveTo>
                  <a:lnTo>
                    <a:pt x="10" y="29009"/>
                  </a:lnTo>
                  <a:lnTo>
                    <a:pt x="100970" y="119990"/>
                  </a:lnTo>
                  <a:lnTo>
                    <a:pt x="119989" y="90981"/>
                  </a:lnTo>
                  <a:lnTo>
                    <a:pt x="17570" y="0"/>
                  </a:lnTo>
                  <a:close/>
                </a:path>
              </a:pathLst>
            </a:custGeom>
            <a:solidFill>
              <a:srgbClr val="19B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4" name="Google Shape;674;p6"/>
            <p:cNvSpPr/>
            <p:nvPr/>
          </p:nvSpPr>
          <p:spPr>
            <a:xfrm>
              <a:off x="819425" y="1777175"/>
              <a:ext cx="275550" cy="305800"/>
            </a:xfrm>
            <a:custGeom>
              <a:rect b="b" l="l" r="r" t="t"/>
              <a:pathLst>
                <a:path extrusionOk="0" h="120000" w="120000">
                  <a:moveTo>
                    <a:pt x="19031" y="9"/>
                  </a:moveTo>
                  <a:lnTo>
                    <a:pt x="0" y="29018"/>
                  </a:lnTo>
                  <a:lnTo>
                    <a:pt x="100979" y="120000"/>
                  </a:lnTo>
                  <a:lnTo>
                    <a:pt x="120000" y="90990"/>
                  </a:lnTo>
                  <a:lnTo>
                    <a:pt x="19031" y="9"/>
                  </a:lnTo>
                  <a:close/>
                </a:path>
              </a:pathLst>
            </a:custGeom>
            <a:solidFill>
              <a:srgbClr val="19B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5" name="Google Shape;675;p6"/>
            <p:cNvSpPr/>
            <p:nvPr/>
          </p:nvSpPr>
          <p:spPr>
            <a:xfrm>
              <a:off x="2711200" y="3571500"/>
              <a:ext cx="275575" cy="305800"/>
            </a:xfrm>
            <a:custGeom>
              <a:rect b="b" l="l" r="r" t="t"/>
              <a:pathLst>
                <a:path extrusionOk="0" h="120000" w="120000">
                  <a:moveTo>
                    <a:pt x="19029" y="9"/>
                  </a:moveTo>
                  <a:lnTo>
                    <a:pt x="10" y="29018"/>
                  </a:lnTo>
                  <a:lnTo>
                    <a:pt x="100970" y="120000"/>
                  </a:lnTo>
                  <a:lnTo>
                    <a:pt x="119989" y="90990"/>
                  </a:lnTo>
                  <a:lnTo>
                    <a:pt x="19029" y="9"/>
                  </a:lnTo>
                  <a:close/>
                </a:path>
              </a:pathLst>
            </a:custGeom>
            <a:solidFill>
              <a:srgbClr val="1BB9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6" name="Google Shape;676;p6"/>
            <p:cNvSpPr/>
            <p:nvPr/>
          </p:nvSpPr>
          <p:spPr>
            <a:xfrm>
              <a:off x="856375" y="1713350"/>
              <a:ext cx="275575" cy="309150"/>
            </a:xfrm>
            <a:custGeom>
              <a:rect b="b" l="l" r="r" t="t"/>
              <a:pathLst>
                <a:path extrusionOk="0" h="120000" w="120000">
                  <a:moveTo>
                    <a:pt x="17570" y="0"/>
                  </a:moveTo>
                  <a:lnTo>
                    <a:pt x="10" y="28694"/>
                  </a:lnTo>
                  <a:lnTo>
                    <a:pt x="100970" y="120000"/>
                  </a:lnTo>
                  <a:lnTo>
                    <a:pt x="119989" y="91305"/>
                  </a:lnTo>
                  <a:lnTo>
                    <a:pt x="17570" y="0"/>
                  </a:lnTo>
                  <a:close/>
                </a:path>
              </a:pathLst>
            </a:custGeom>
            <a:solidFill>
              <a:srgbClr val="1BB9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7" name="Google Shape;677;p6"/>
            <p:cNvSpPr/>
            <p:nvPr/>
          </p:nvSpPr>
          <p:spPr>
            <a:xfrm>
              <a:off x="890000" y="1652850"/>
              <a:ext cx="275550" cy="305800"/>
            </a:xfrm>
            <a:custGeom>
              <a:rect b="b" l="l" r="r" t="t"/>
              <a:pathLst>
                <a:path extrusionOk="0" h="120000" w="120000">
                  <a:moveTo>
                    <a:pt x="19020" y="9"/>
                  </a:moveTo>
                  <a:lnTo>
                    <a:pt x="0" y="29018"/>
                  </a:lnTo>
                  <a:lnTo>
                    <a:pt x="102438" y="120000"/>
                  </a:lnTo>
                  <a:lnTo>
                    <a:pt x="119989" y="90990"/>
                  </a:lnTo>
                  <a:lnTo>
                    <a:pt x="19020" y="9"/>
                  </a:lnTo>
                  <a:close/>
                </a:path>
              </a:pathLst>
            </a:custGeom>
            <a:solidFill>
              <a:srgbClr val="1CB7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8" name="Google Shape;678;p6"/>
            <p:cNvSpPr/>
            <p:nvPr/>
          </p:nvSpPr>
          <p:spPr>
            <a:xfrm>
              <a:off x="2748175" y="3511025"/>
              <a:ext cx="275550" cy="305800"/>
            </a:xfrm>
            <a:custGeom>
              <a:rect b="b" l="l" r="r" t="t"/>
              <a:pathLst>
                <a:path extrusionOk="0" h="120000" w="120000">
                  <a:moveTo>
                    <a:pt x="17561" y="9"/>
                  </a:moveTo>
                  <a:lnTo>
                    <a:pt x="0" y="27694"/>
                  </a:lnTo>
                  <a:lnTo>
                    <a:pt x="100968" y="120000"/>
                  </a:lnTo>
                  <a:lnTo>
                    <a:pt x="120000" y="90990"/>
                  </a:lnTo>
                  <a:lnTo>
                    <a:pt x="17561" y="9"/>
                  </a:lnTo>
                  <a:close/>
                </a:path>
              </a:pathLst>
            </a:custGeom>
            <a:solidFill>
              <a:srgbClr val="1CB7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9" name="Google Shape;679;p6"/>
            <p:cNvSpPr/>
            <p:nvPr/>
          </p:nvSpPr>
          <p:spPr>
            <a:xfrm>
              <a:off x="2781775" y="3447175"/>
              <a:ext cx="275550" cy="305800"/>
            </a:xfrm>
            <a:custGeom>
              <a:rect b="b" l="l" r="r" t="t"/>
              <a:pathLst>
                <a:path extrusionOk="0" h="120000" w="120000">
                  <a:moveTo>
                    <a:pt x="19031" y="9"/>
                  </a:moveTo>
                  <a:lnTo>
                    <a:pt x="0" y="29018"/>
                  </a:lnTo>
                  <a:lnTo>
                    <a:pt x="102438" y="120000"/>
                  </a:lnTo>
                  <a:lnTo>
                    <a:pt x="120000" y="92305"/>
                  </a:lnTo>
                  <a:lnTo>
                    <a:pt x="19031" y="9"/>
                  </a:lnTo>
                  <a:close/>
                </a:path>
              </a:pathLst>
            </a:custGeom>
            <a:solidFill>
              <a:srgbClr val="1DB5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0" name="Google Shape;680;p6"/>
            <p:cNvSpPr/>
            <p:nvPr/>
          </p:nvSpPr>
          <p:spPr>
            <a:xfrm>
              <a:off x="926950" y="1592375"/>
              <a:ext cx="275550" cy="305800"/>
            </a:xfrm>
            <a:custGeom>
              <a:rect b="b" l="l" r="r" t="t"/>
              <a:pathLst>
                <a:path extrusionOk="0" h="120000" w="120000">
                  <a:moveTo>
                    <a:pt x="17561" y="9"/>
                  </a:moveTo>
                  <a:lnTo>
                    <a:pt x="10" y="29009"/>
                  </a:lnTo>
                  <a:lnTo>
                    <a:pt x="100979" y="119990"/>
                  </a:lnTo>
                  <a:lnTo>
                    <a:pt x="120000" y="90990"/>
                  </a:lnTo>
                  <a:lnTo>
                    <a:pt x="17561" y="9"/>
                  </a:lnTo>
                  <a:close/>
                </a:path>
              </a:pathLst>
            </a:custGeom>
            <a:solidFill>
              <a:srgbClr val="1DB5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1" name="Google Shape;681;p6"/>
            <p:cNvSpPr/>
            <p:nvPr/>
          </p:nvSpPr>
          <p:spPr>
            <a:xfrm>
              <a:off x="960550" y="1531900"/>
              <a:ext cx="275550" cy="305800"/>
            </a:xfrm>
            <a:custGeom>
              <a:rect b="b" l="l" r="r" t="t"/>
              <a:pathLst>
                <a:path extrusionOk="0" h="120000" w="120000">
                  <a:moveTo>
                    <a:pt x="19031" y="0"/>
                  </a:moveTo>
                  <a:lnTo>
                    <a:pt x="10" y="27694"/>
                  </a:lnTo>
                  <a:lnTo>
                    <a:pt x="102438" y="119990"/>
                  </a:lnTo>
                  <a:lnTo>
                    <a:pt x="120000" y="90981"/>
                  </a:lnTo>
                  <a:lnTo>
                    <a:pt x="19031" y="0"/>
                  </a:lnTo>
                  <a:close/>
                </a:path>
              </a:pathLst>
            </a:custGeom>
            <a:solidFill>
              <a:srgbClr val="1EB4D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2" name="Google Shape;682;p6"/>
            <p:cNvSpPr/>
            <p:nvPr/>
          </p:nvSpPr>
          <p:spPr>
            <a:xfrm>
              <a:off x="2818725" y="3386700"/>
              <a:ext cx="275575" cy="305800"/>
            </a:xfrm>
            <a:custGeom>
              <a:rect b="b" l="l" r="r" t="t"/>
              <a:pathLst>
                <a:path extrusionOk="0" h="120000" w="120000">
                  <a:moveTo>
                    <a:pt x="17570" y="9"/>
                  </a:moveTo>
                  <a:lnTo>
                    <a:pt x="10" y="29009"/>
                  </a:lnTo>
                  <a:lnTo>
                    <a:pt x="100970" y="119990"/>
                  </a:lnTo>
                  <a:lnTo>
                    <a:pt x="119989" y="90990"/>
                  </a:lnTo>
                  <a:lnTo>
                    <a:pt x="17570" y="9"/>
                  </a:lnTo>
                  <a:close/>
                </a:path>
              </a:pathLst>
            </a:custGeom>
            <a:solidFill>
              <a:srgbClr val="1EB4D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3" name="Google Shape;683;p6"/>
            <p:cNvSpPr/>
            <p:nvPr/>
          </p:nvSpPr>
          <p:spPr>
            <a:xfrm>
              <a:off x="997525" y="1468050"/>
              <a:ext cx="322600" cy="305800"/>
            </a:xfrm>
            <a:custGeom>
              <a:rect b="b" l="l" r="r" t="t"/>
              <a:pathLst>
                <a:path extrusionOk="0" h="120000" w="120000">
                  <a:moveTo>
                    <a:pt x="16246" y="0"/>
                  </a:moveTo>
                  <a:lnTo>
                    <a:pt x="0" y="29009"/>
                  </a:lnTo>
                  <a:lnTo>
                    <a:pt x="86243" y="119990"/>
                  </a:lnTo>
                  <a:lnTo>
                    <a:pt x="92492" y="110768"/>
                  </a:lnTo>
                  <a:lnTo>
                    <a:pt x="119990" y="110768"/>
                  </a:lnTo>
                  <a:lnTo>
                    <a:pt x="16246" y="0"/>
                  </a:lnTo>
                  <a:close/>
                </a:path>
              </a:pathLst>
            </a:custGeom>
            <a:solidFill>
              <a:srgbClr val="1FB2D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4" name="Google Shape;684;p6"/>
            <p:cNvSpPr/>
            <p:nvPr/>
          </p:nvSpPr>
          <p:spPr>
            <a:xfrm>
              <a:off x="2852325" y="3326225"/>
              <a:ext cx="275575" cy="305800"/>
            </a:xfrm>
            <a:custGeom>
              <a:rect b="b" l="l" r="r" t="t"/>
              <a:pathLst>
                <a:path extrusionOk="0" h="120000" w="120000">
                  <a:moveTo>
                    <a:pt x="19029" y="0"/>
                  </a:moveTo>
                  <a:lnTo>
                    <a:pt x="10" y="29009"/>
                  </a:lnTo>
                  <a:lnTo>
                    <a:pt x="102429" y="119990"/>
                  </a:lnTo>
                  <a:lnTo>
                    <a:pt x="119989" y="90981"/>
                  </a:lnTo>
                  <a:lnTo>
                    <a:pt x="19029" y="0"/>
                  </a:lnTo>
                  <a:close/>
                </a:path>
              </a:pathLst>
            </a:custGeom>
            <a:solidFill>
              <a:srgbClr val="1FB2D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5" name="Google Shape;685;p6"/>
            <p:cNvSpPr/>
            <p:nvPr/>
          </p:nvSpPr>
          <p:spPr>
            <a:xfrm>
              <a:off x="1034475" y="1431100"/>
              <a:ext cx="383075" cy="319225"/>
            </a:xfrm>
            <a:custGeom>
              <a:rect b="b" l="l" r="r" t="t"/>
              <a:pathLst>
                <a:path extrusionOk="0" h="120000" w="120000">
                  <a:moveTo>
                    <a:pt x="8426" y="0"/>
                  </a:moveTo>
                  <a:lnTo>
                    <a:pt x="7" y="18945"/>
                  </a:lnTo>
                  <a:lnTo>
                    <a:pt x="83161" y="120000"/>
                  </a:lnTo>
                  <a:lnTo>
                    <a:pt x="120000" y="120000"/>
                  </a:lnTo>
                  <a:lnTo>
                    <a:pt x="20001" y="0"/>
                  </a:lnTo>
                  <a:close/>
                </a:path>
              </a:pathLst>
            </a:custGeom>
            <a:solidFill>
              <a:srgbClr val="20B0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6" name="Google Shape;686;p6"/>
            <p:cNvSpPr/>
            <p:nvPr/>
          </p:nvSpPr>
          <p:spPr>
            <a:xfrm>
              <a:off x="2889300" y="3262375"/>
              <a:ext cx="275550" cy="309150"/>
            </a:xfrm>
            <a:custGeom>
              <a:rect b="b" l="l" r="r" t="t"/>
              <a:pathLst>
                <a:path extrusionOk="0" h="120000" w="120000">
                  <a:moveTo>
                    <a:pt x="19031" y="0"/>
                  </a:moveTo>
                  <a:lnTo>
                    <a:pt x="0" y="28694"/>
                  </a:lnTo>
                  <a:lnTo>
                    <a:pt x="100968" y="120000"/>
                  </a:lnTo>
                  <a:lnTo>
                    <a:pt x="120000" y="91305"/>
                  </a:lnTo>
                  <a:lnTo>
                    <a:pt x="19031" y="0"/>
                  </a:lnTo>
                  <a:close/>
                </a:path>
              </a:pathLst>
            </a:custGeom>
            <a:solidFill>
              <a:srgbClr val="20B0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7" name="Google Shape;687;p6"/>
            <p:cNvSpPr/>
            <p:nvPr/>
          </p:nvSpPr>
          <p:spPr>
            <a:xfrm>
              <a:off x="1078150" y="1431100"/>
              <a:ext cx="436850" cy="319225"/>
            </a:xfrm>
            <a:custGeom>
              <a:rect b="b" l="l" r="r" t="t"/>
              <a:pathLst>
                <a:path extrusionOk="0" h="120000" w="120000">
                  <a:moveTo>
                    <a:pt x="6" y="0"/>
                  </a:moveTo>
                  <a:lnTo>
                    <a:pt x="87696" y="120000"/>
                  </a:lnTo>
                  <a:lnTo>
                    <a:pt x="120000" y="120000"/>
                  </a:lnTo>
                  <a:lnTo>
                    <a:pt x="32310" y="0"/>
                  </a:lnTo>
                  <a:close/>
                </a:path>
              </a:pathLst>
            </a:custGeom>
            <a:solidFill>
              <a:srgbClr val="21AE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8" name="Google Shape;688;p6"/>
            <p:cNvSpPr/>
            <p:nvPr/>
          </p:nvSpPr>
          <p:spPr>
            <a:xfrm>
              <a:off x="2926250" y="3201900"/>
              <a:ext cx="272200" cy="305800"/>
            </a:xfrm>
            <a:custGeom>
              <a:rect b="b" l="l" r="r" t="t"/>
              <a:pathLst>
                <a:path extrusionOk="0" h="120000" w="120000">
                  <a:moveTo>
                    <a:pt x="17788" y="0"/>
                  </a:moveTo>
                  <a:lnTo>
                    <a:pt x="11" y="29009"/>
                  </a:lnTo>
                  <a:lnTo>
                    <a:pt x="102222" y="119990"/>
                  </a:lnTo>
                  <a:lnTo>
                    <a:pt x="120000" y="90981"/>
                  </a:lnTo>
                  <a:lnTo>
                    <a:pt x="17788" y="0"/>
                  </a:lnTo>
                  <a:close/>
                </a:path>
              </a:pathLst>
            </a:custGeom>
            <a:solidFill>
              <a:srgbClr val="21AE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9" name="Google Shape;689;p6"/>
            <p:cNvSpPr/>
            <p:nvPr/>
          </p:nvSpPr>
          <p:spPr>
            <a:xfrm>
              <a:off x="1175600" y="1431100"/>
              <a:ext cx="436850" cy="319225"/>
            </a:xfrm>
            <a:custGeom>
              <a:rect b="b" l="l" r="r" t="t"/>
              <a:pathLst>
                <a:path extrusionOk="0" h="120000" w="120000">
                  <a:moveTo>
                    <a:pt x="6" y="0"/>
                  </a:moveTo>
                  <a:lnTo>
                    <a:pt x="87689" y="120000"/>
                  </a:lnTo>
                  <a:lnTo>
                    <a:pt x="120000" y="120000"/>
                  </a:lnTo>
                  <a:lnTo>
                    <a:pt x="32310" y="0"/>
                  </a:lnTo>
                  <a:close/>
                </a:path>
              </a:pathLst>
            </a:custGeom>
            <a:solidFill>
              <a:srgbClr val="22AD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0" name="Google Shape;690;p6"/>
            <p:cNvSpPr/>
            <p:nvPr/>
          </p:nvSpPr>
          <p:spPr>
            <a:xfrm>
              <a:off x="2959850" y="3141400"/>
              <a:ext cx="275575" cy="305800"/>
            </a:xfrm>
            <a:custGeom>
              <a:rect b="b" l="l" r="r" t="t"/>
              <a:pathLst>
                <a:path extrusionOk="0" h="120000" w="120000">
                  <a:moveTo>
                    <a:pt x="19029" y="9"/>
                  </a:moveTo>
                  <a:lnTo>
                    <a:pt x="10" y="29018"/>
                  </a:lnTo>
                  <a:lnTo>
                    <a:pt x="100970" y="120000"/>
                  </a:lnTo>
                  <a:lnTo>
                    <a:pt x="119989" y="90990"/>
                  </a:lnTo>
                  <a:lnTo>
                    <a:pt x="19029" y="9"/>
                  </a:lnTo>
                  <a:close/>
                </a:path>
              </a:pathLst>
            </a:custGeom>
            <a:solidFill>
              <a:srgbClr val="22AD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1" name="Google Shape;691;p6"/>
            <p:cNvSpPr/>
            <p:nvPr/>
          </p:nvSpPr>
          <p:spPr>
            <a:xfrm>
              <a:off x="2996825" y="3077575"/>
              <a:ext cx="275550" cy="309150"/>
            </a:xfrm>
            <a:custGeom>
              <a:rect b="b" l="l" r="r" t="t"/>
              <a:pathLst>
                <a:path extrusionOk="0" h="120000" w="120000">
                  <a:moveTo>
                    <a:pt x="17561" y="0"/>
                  </a:moveTo>
                  <a:lnTo>
                    <a:pt x="0" y="28694"/>
                  </a:lnTo>
                  <a:lnTo>
                    <a:pt x="100979" y="120000"/>
                  </a:lnTo>
                  <a:lnTo>
                    <a:pt x="120000" y="91305"/>
                  </a:lnTo>
                  <a:lnTo>
                    <a:pt x="17561" y="0"/>
                  </a:lnTo>
                  <a:close/>
                </a:path>
              </a:pathLst>
            </a:custGeom>
            <a:solidFill>
              <a:srgbClr val="23ABD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2" name="Google Shape;692;p6"/>
            <p:cNvSpPr/>
            <p:nvPr/>
          </p:nvSpPr>
          <p:spPr>
            <a:xfrm>
              <a:off x="1273050" y="1431100"/>
              <a:ext cx="433500" cy="319225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88366" y="120000"/>
                  </a:lnTo>
                  <a:lnTo>
                    <a:pt x="119993" y="120000"/>
                  </a:lnTo>
                  <a:lnTo>
                    <a:pt x="32560" y="0"/>
                  </a:lnTo>
                  <a:close/>
                </a:path>
              </a:pathLst>
            </a:custGeom>
            <a:solidFill>
              <a:srgbClr val="23ABD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3" name="Google Shape;693;p6"/>
            <p:cNvSpPr/>
            <p:nvPr/>
          </p:nvSpPr>
          <p:spPr>
            <a:xfrm>
              <a:off x="1370500" y="1431100"/>
              <a:ext cx="433475" cy="319225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88371" y="120000"/>
                  </a:lnTo>
                  <a:lnTo>
                    <a:pt x="120000" y="120000"/>
                  </a:lnTo>
                  <a:lnTo>
                    <a:pt x="32562" y="0"/>
                  </a:lnTo>
                  <a:close/>
                </a:path>
              </a:pathLst>
            </a:custGeom>
            <a:solidFill>
              <a:srgbClr val="25A9D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4" name="Google Shape;694;p6"/>
            <p:cNvSpPr/>
            <p:nvPr/>
          </p:nvSpPr>
          <p:spPr>
            <a:xfrm>
              <a:off x="3030425" y="3017075"/>
              <a:ext cx="275550" cy="305800"/>
            </a:xfrm>
            <a:custGeom>
              <a:rect b="b" l="l" r="r" t="t"/>
              <a:pathLst>
                <a:path extrusionOk="0" h="120000" w="120000">
                  <a:moveTo>
                    <a:pt x="19031" y="9"/>
                  </a:moveTo>
                  <a:lnTo>
                    <a:pt x="10" y="29018"/>
                  </a:lnTo>
                  <a:lnTo>
                    <a:pt x="102438" y="120000"/>
                  </a:lnTo>
                  <a:lnTo>
                    <a:pt x="120000" y="90990"/>
                  </a:lnTo>
                  <a:lnTo>
                    <a:pt x="19031" y="9"/>
                  </a:lnTo>
                  <a:close/>
                </a:path>
              </a:pathLst>
            </a:custGeom>
            <a:solidFill>
              <a:srgbClr val="25A9D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5" name="Google Shape;695;p6"/>
            <p:cNvSpPr/>
            <p:nvPr/>
          </p:nvSpPr>
          <p:spPr>
            <a:xfrm>
              <a:off x="1467950" y="1431100"/>
              <a:ext cx="433475" cy="319225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88371" y="120000"/>
                  </a:lnTo>
                  <a:lnTo>
                    <a:pt x="120000" y="120000"/>
                  </a:lnTo>
                  <a:lnTo>
                    <a:pt x="31628" y="0"/>
                  </a:lnTo>
                  <a:close/>
                </a:path>
              </a:pathLst>
            </a:custGeom>
            <a:solidFill>
              <a:srgbClr val="26A8D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6" name="Google Shape;696;p6"/>
            <p:cNvSpPr/>
            <p:nvPr/>
          </p:nvSpPr>
          <p:spPr>
            <a:xfrm>
              <a:off x="3067375" y="2956600"/>
              <a:ext cx="275575" cy="305800"/>
            </a:xfrm>
            <a:custGeom>
              <a:rect b="b" l="l" r="r" t="t"/>
              <a:pathLst>
                <a:path extrusionOk="0" h="120000" w="120000">
                  <a:moveTo>
                    <a:pt x="17570" y="0"/>
                  </a:moveTo>
                  <a:lnTo>
                    <a:pt x="10" y="29009"/>
                  </a:lnTo>
                  <a:lnTo>
                    <a:pt x="100970" y="119990"/>
                  </a:lnTo>
                  <a:lnTo>
                    <a:pt x="119989" y="90990"/>
                  </a:lnTo>
                  <a:lnTo>
                    <a:pt x="17570" y="0"/>
                  </a:lnTo>
                  <a:close/>
                </a:path>
              </a:pathLst>
            </a:custGeom>
            <a:solidFill>
              <a:srgbClr val="26A8D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7" name="Google Shape;697;p6"/>
            <p:cNvSpPr/>
            <p:nvPr/>
          </p:nvSpPr>
          <p:spPr>
            <a:xfrm>
              <a:off x="1565375" y="1431100"/>
              <a:ext cx="433500" cy="319225"/>
            </a:xfrm>
            <a:custGeom>
              <a:rect b="b" l="l" r="r" t="t"/>
              <a:pathLst>
                <a:path extrusionOk="0" h="120000" w="120000">
                  <a:moveTo>
                    <a:pt x="6" y="0"/>
                  </a:moveTo>
                  <a:lnTo>
                    <a:pt x="87439" y="120000"/>
                  </a:lnTo>
                  <a:lnTo>
                    <a:pt x="119993" y="120000"/>
                  </a:lnTo>
                  <a:lnTo>
                    <a:pt x="31633" y="0"/>
                  </a:lnTo>
                  <a:close/>
                </a:path>
              </a:pathLst>
            </a:custGeom>
            <a:solidFill>
              <a:srgbClr val="27A6D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8" name="Google Shape;698;p6"/>
            <p:cNvSpPr/>
            <p:nvPr/>
          </p:nvSpPr>
          <p:spPr>
            <a:xfrm>
              <a:off x="3101000" y="2896125"/>
              <a:ext cx="275550" cy="305800"/>
            </a:xfrm>
            <a:custGeom>
              <a:rect b="b" l="l" r="r" t="t"/>
              <a:pathLst>
                <a:path extrusionOk="0" h="120000" w="120000">
                  <a:moveTo>
                    <a:pt x="19020" y="0"/>
                  </a:moveTo>
                  <a:lnTo>
                    <a:pt x="0" y="27694"/>
                  </a:lnTo>
                  <a:lnTo>
                    <a:pt x="102438" y="119990"/>
                  </a:lnTo>
                  <a:lnTo>
                    <a:pt x="119989" y="90981"/>
                  </a:lnTo>
                  <a:lnTo>
                    <a:pt x="19020" y="0"/>
                  </a:lnTo>
                  <a:close/>
                </a:path>
              </a:pathLst>
            </a:custGeom>
            <a:solidFill>
              <a:srgbClr val="27A6D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9" name="Google Shape;699;p6"/>
            <p:cNvSpPr/>
            <p:nvPr/>
          </p:nvSpPr>
          <p:spPr>
            <a:xfrm>
              <a:off x="3137950" y="2802025"/>
              <a:ext cx="275550" cy="336050"/>
            </a:xfrm>
            <a:custGeom>
              <a:rect b="b" l="l" r="r" t="t"/>
              <a:pathLst>
                <a:path extrusionOk="0" h="120000" w="120000">
                  <a:moveTo>
                    <a:pt x="4398" y="8"/>
                  </a:moveTo>
                  <a:lnTo>
                    <a:pt x="10" y="3606"/>
                  </a:lnTo>
                  <a:lnTo>
                    <a:pt x="11714" y="20407"/>
                  </a:lnTo>
                  <a:lnTo>
                    <a:pt x="10" y="37199"/>
                  </a:lnTo>
                  <a:lnTo>
                    <a:pt x="100979" y="119991"/>
                  </a:lnTo>
                  <a:lnTo>
                    <a:pt x="120000" y="94798"/>
                  </a:lnTo>
                  <a:lnTo>
                    <a:pt x="4398" y="8"/>
                  </a:lnTo>
                  <a:close/>
                </a:path>
              </a:pathLst>
            </a:custGeom>
            <a:solidFill>
              <a:srgbClr val="28A4D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0" name="Google Shape;700;p6"/>
            <p:cNvSpPr/>
            <p:nvPr/>
          </p:nvSpPr>
          <p:spPr>
            <a:xfrm>
              <a:off x="1662825" y="1431100"/>
              <a:ext cx="433500" cy="319225"/>
            </a:xfrm>
            <a:custGeom>
              <a:rect b="b" l="l" r="r" t="t"/>
              <a:pathLst>
                <a:path extrusionOk="0" h="120000" w="120000">
                  <a:moveTo>
                    <a:pt x="6" y="0"/>
                  </a:moveTo>
                  <a:lnTo>
                    <a:pt x="87439" y="120000"/>
                  </a:lnTo>
                  <a:lnTo>
                    <a:pt x="119993" y="120000"/>
                  </a:lnTo>
                  <a:lnTo>
                    <a:pt x="31633" y="0"/>
                  </a:lnTo>
                  <a:close/>
                </a:path>
              </a:pathLst>
            </a:custGeom>
            <a:solidFill>
              <a:srgbClr val="28A4D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1" name="Google Shape;701;p6"/>
            <p:cNvSpPr/>
            <p:nvPr/>
          </p:nvSpPr>
          <p:spPr>
            <a:xfrm>
              <a:off x="3006900" y="2573550"/>
              <a:ext cx="440200" cy="504050"/>
            </a:xfrm>
            <a:custGeom>
              <a:rect b="b" l="l" r="r" t="t"/>
              <a:pathLst>
                <a:path extrusionOk="0" h="120000" w="120000">
                  <a:moveTo>
                    <a:pt x="2753" y="0"/>
                  </a:moveTo>
                  <a:lnTo>
                    <a:pt x="6" y="1601"/>
                  </a:lnTo>
                  <a:lnTo>
                    <a:pt x="35731" y="56797"/>
                  </a:lnTo>
                  <a:lnTo>
                    <a:pt x="109007" y="119994"/>
                  </a:lnTo>
                  <a:lnTo>
                    <a:pt x="120000" y="102394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rgbClr val="29A2D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2" name="Google Shape;702;p6"/>
            <p:cNvSpPr/>
            <p:nvPr/>
          </p:nvSpPr>
          <p:spPr>
            <a:xfrm>
              <a:off x="1760275" y="1431100"/>
              <a:ext cx="433500" cy="319225"/>
            </a:xfrm>
            <a:custGeom>
              <a:rect b="b" l="l" r="r" t="t"/>
              <a:pathLst>
                <a:path extrusionOk="0" h="120000" w="120000">
                  <a:moveTo>
                    <a:pt x="6" y="0"/>
                  </a:moveTo>
                  <a:lnTo>
                    <a:pt x="87439" y="120000"/>
                  </a:lnTo>
                  <a:lnTo>
                    <a:pt x="119993" y="120000"/>
                  </a:lnTo>
                  <a:lnTo>
                    <a:pt x="31626" y="0"/>
                  </a:lnTo>
                  <a:close/>
                </a:path>
              </a:pathLst>
            </a:custGeom>
            <a:solidFill>
              <a:srgbClr val="29A2D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3" name="Google Shape;703;p6"/>
            <p:cNvSpPr/>
            <p:nvPr/>
          </p:nvSpPr>
          <p:spPr>
            <a:xfrm>
              <a:off x="1854350" y="1431100"/>
              <a:ext cx="436850" cy="319225"/>
            </a:xfrm>
            <a:custGeom>
              <a:rect b="b" l="l" r="r" t="t"/>
              <a:pathLst>
                <a:path extrusionOk="0" h="120000" w="120000">
                  <a:moveTo>
                    <a:pt x="6" y="0"/>
                  </a:moveTo>
                  <a:lnTo>
                    <a:pt x="87696" y="120000"/>
                  </a:lnTo>
                  <a:lnTo>
                    <a:pt x="120000" y="120000"/>
                  </a:lnTo>
                  <a:lnTo>
                    <a:pt x="32310" y="0"/>
                  </a:lnTo>
                  <a:close/>
                </a:path>
              </a:pathLst>
            </a:custGeom>
            <a:solidFill>
              <a:srgbClr val="2AA1D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4" name="Google Shape;704;p6"/>
            <p:cNvSpPr/>
            <p:nvPr/>
          </p:nvSpPr>
          <p:spPr>
            <a:xfrm>
              <a:off x="2872500" y="2345050"/>
              <a:ext cx="611575" cy="672050"/>
            </a:xfrm>
            <a:custGeom>
              <a:rect b="b" l="l" r="r" t="t"/>
              <a:pathLst>
                <a:path extrusionOk="0" h="120000" w="120000">
                  <a:moveTo>
                    <a:pt x="2639" y="4"/>
                  </a:moveTo>
                  <a:lnTo>
                    <a:pt x="0" y="1200"/>
                  </a:lnTo>
                  <a:lnTo>
                    <a:pt x="26376" y="42001"/>
                  </a:lnTo>
                  <a:lnTo>
                    <a:pt x="111425" y="120000"/>
                  </a:lnTo>
                  <a:lnTo>
                    <a:pt x="119995" y="106800"/>
                  </a:lnTo>
                  <a:lnTo>
                    <a:pt x="2639" y="4"/>
                  </a:lnTo>
                  <a:close/>
                </a:path>
              </a:pathLst>
            </a:custGeom>
            <a:solidFill>
              <a:srgbClr val="2AA1D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5" name="Google Shape;705;p6"/>
            <p:cNvSpPr/>
            <p:nvPr/>
          </p:nvSpPr>
          <p:spPr>
            <a:xfrm>
              <a:off x="2741450" y="2113200"/>
              <a:ext cx="779575" cy="843425"/>
            </a:xfrm>
            <a:custGeom>
              <a:rect b="b" l="l" r="r" t="t"/>
              <a:pathLst>
                <a:path extrusionOk="0" h="120000" w="120000">
                  <a:moveTo>
                    <a:pt x="1554" y="0"/>
                  </a:moveTo>
                  <a:lnTo>
                    <a:pt x="0" y="1436"/>
                  </a:lnTo>
                  <a:lnTo>
                    <a:pt x="20172" y="33943"/>
                  </a:lnTo>
                  <a:lnTo>
                    <a:pt x="113277" y="119996"/>
                  </a:lnTo>
                  <a:lnTo>
                    <a:pt x="120000" y="109482"/>
                  </a:lnTo>
                  <a:lnTo>
                    <a:pt x="1554" y="0"/>
                  </a:lnTo>
                  <a:close/>
                </a:path>
              </a:pathLst>
            </a:custGeom>
            <a:solidFill>
              <a:srgbClr val="2B9F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6" name="Google Shape;706;p6"/>
            <p:cNvSpPr/>
            <p:nvPr/>
          </p:nvSpPr>
          <p:spPr>
            <a:xfrm>
              <a:off x="1951800" y="1431100"/>
              <a:ext cx="433500" cy="319225"/>
            </a:xfrm>
            <a:custGeom>
              <a:rect b="b" l="l" r="r" t="t"/>
              <a:pathLst>
                <a:path extrusionOk="0" h="120000" w="120000">
                  <a:moveTo>
                    <a:pt x="6" y="0"/>
                  </a:moveTo>
                  <a:lnTo>
                    <a:pt x="88366" y="120000"/>
                  </a:lnTo>
                  <a:lnTo>
                    <a:pt x="119993" y="120000"/>
                  </a:lnTo>
                  <a:lnTo>
                    <a:pt x="32560" y="0"/>
                  </a:lnTo>
                  <a:close/>
                </a:path>
              </a:pathLst>
            </a:custGeom>
            <a:solidFill>
              <a:srgbClr val="2B9F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7" name="Google Shape;707;p6"/>
            <p:cNvSpPr/>
            <p:nvPr/>
          </p:nvSpPr>
          <p:spPr>
            <a:xfrm>
              <a:off x="2049250" y="1431100"/>
              <a:ext cx="433500" cy="319225"/>
            </a:xfrm>
            <a:custGeom>
              <a:rect b="b" l="l" r="r" t="t"/>
              <a:pathLst>
                <a:path extrusionOk="0" h="120000" w="120000">
                  <a:moveTo>
                    <a:pt x="6" y="0"/>
                  </a:moveTo>
                  <a:lnTo>
                    <a:pt x="88366" y="120000"/>
                  </a:lnTo>
                  <a:lnTo>
                    <a:pt x="119993" y="120000"/>
                  </a:lnTo>
                  <a:lnTo>
                    <a:pt x="32560" y="0"/>
                  </a:lnTo>
                  <a:close/>
                </a:path>
              </a:pathLst>
            </a:custGeom>
            <a:solidFill>
              <a:srgbClr val="2C9D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8" name="Google Shape;708;p6"/>
            <p:cNvSpPr/>
            <p:nvPr/>
          </p:nvSpPr>
          <p:spPr>
            <a:xfrm>
              <a:off x="2610400" y="1884700"/>
              <a:ext cx="924075" cy="1008075"/>
            </a:xfrm>
            <a:custGeom>
              <a:rect b="b" l="l" r="r" t="t"/>
              <a:pathLst>
                <a:path extrusionOk="0" h="120000" w="120000">
                  <a:moveTo>
                    <a:pt x="1311" y="2"/>
                  </a:moveTo>
                  <a:lnTo>
                    <a:pt x="3" y="803"/>
                  </a:lnTo>
                  <a:lnTo>
                    <a:pt x="17018" y="28402"/>
                  </a:lnTo>
                  <a:lnTo>
                    <a:pt x="116945" y="120000"/>
                  </a:lnTo>
                  <a:lnTo>
                    <a:pt x="120000" y="116000"/>
                  </a:lnTo>
                  <a:lnTo>
                    <a:pt x="109526" y="99200"/>
                  </a:lnTo>
                  <a:lnTo>
                    <a:pt x="1311" y="2"/>
                  </a:lnTo>
                  <a:close/>
                </a:path>
              </a:pathLst>
            </a:custGeom>
            <a:solidFill>
              <a:srgbClr val="2C9D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9" name="Google Shape;709;p6"/>
            <p:cNvSpPr/>
            <p:nvPr/>
          </p:nvSpPr>
          <p:spPr>
            <a:xfrm>
              <a:off x="2146700" y="1431100"/>
              <a:ext cx="1307125" cy="1297025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29306" y="29534"/>
                  </a:lnTo>
                  <a:lnTo>
                    <a:pt x="34858" y="29534"/>
                  </a:lnTo>
                  <a:lnTo>
                    <a:pt x="42572" y="42901"/>
                  </a:lnTo>
                  <a:lnTo>
                    <a:pt x="119075" y="120000"/>
                  </a:lnTo>
                  <a:lnTo>
                    <a:pt x="119999" y="119067"/>
                  </a:lnTo>
                  <a:lnTo>
                    <a:pt x="107661" y="97927"/>
                  </a:lnTo>
                  <a:lnTo>
                    <a:pt x="10488" y="0"/>
                  </a:lnTo>
                  <a:close/>
                </a:path>
              </a:pathLst>
            </a:custGeom>
            <a:solidFill>
              <a:srgbClr val="2D9CD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0" name="Google Shape;710;p6"/>
            <p:cNvSpPr/>
            <p:nvPr/>
          </p:nvSpPr>
          <p:spPr>
            <a:xfrm>
              <a:off x="2244150" y="1431100"/>
              <a:ext cx="1075275" cy="1065175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118872" y="120000"/>
                  </a:lnTo>
                  <a:lnTo>
                    <a:pt x="120000" y="119242"/>
                  </a:lnTo>
                  <a:lnTo>
                    <a:pt x="105374" y="93122"/>
                  </a:lnTo>
                  <a:lnTo>
                    <a:pt x="12750" y="0"/>
                  </a:lnTo>
                  <a:close/>
                </a:path>
              </a:pathLst>
            </a:custGeom>
            <a:solidFill>
              <a:srgbClr val="2F9A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1" name="Google Shape;711;p6"/>
            <p:cNvSpPr/>
            <p:nvPr/>
          </p:nvSpPr>
          <p:spPr>
            <a:xfrm>
              <a:off x="2341575" y="1431100"/>
              <a:ext cx="846800" cy="836700"/>
            </a:xfrm>
            <a:custGeom>
              <a:rect b="b" l="l" r="r" t="t"/>
              <a:pathLst>
                <a:path extrusionOk="0" h="120000" w="120000">
                  <a:moveTo>
                    <a:pt x="3" y="0"/>
                  </a:moveTo>
                  <a:lnTo>
                    <a:pt x="118568" y="119996"/>
                  </a:lnTo>
                  <a:lnTo>
                    <a:pt x="120000" y="119031"/>
                  </a:lnTo>
                  <a:lnTo>
                    <a:pt x="100950" y="85779"/>
                  </a:lnTo>
                  <a:lnTo>
                    <a:pt x="16193" y="0"/>
                  </a:lnTo>
                  <a:close/>
                </a:path>
              </a:pathLst>
            </a:custGeom>
            <a:solidFill>
              <a:srgbClr val="3098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2" name="Google Shape;712;p6"/>
            <p:cNvSpPr/>
            <p:nvPr/>
          </p:nvSpPr>
          <p:spPr>
            <a:xfrm>
              <a:off x="2439025" y="1431100"/>
              <a:ext cx="618300" cy="608200"/>
            </a:xfrm>
            <a:custGeom>
              <a:rect b="b" l="l" r="r" t="t"/>
              <a:pathLst>
                <a:path extrusionOk="0" h="120000" w="120000">
                  <a:moveTo>
                    <a:pt x="4" y="0"/>
                  </a:moveTo>
                  <a:lnTo>
                    <a:pt x="117389" y="120000"/>
                  </a:lnTo>
                  <a:lnTo>
                    <a:pt x="120000" y="118007"/>
                  </a:lnTo>
                  <a:lnTo>
                    <a:pt x="93910" y="72928"/>
                  </a:lnTo>
                  <a:lnTo>
                    <a:pt x="22178" y="0"/>
                  </a:lnTo>
                  <a:close/>
                </a:path>
              </a:pathLst>
            </a:custGeom>
            <a:solidFill>
              <a:srgbClr val="3196E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3" name="Google Shape;713;p6"/>
            <p:cNvSpPr/>
            <p:nvPr/>
          </p:nvSpPr>
          <p:spPr>
            <a:xfrm>
              <a:off x="2533125" y="1431100"/>
              <a:ext cx="389800" cy="37635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116890" y="120000"/>
                  </a:lnTo>
                  <a:lnTo>
                    <a:pt x="119992" y="117855"/>
                  </a:lnTo>
                  <a:lnTo>
                    <a:pt x="79656" y="44998"/>
                  </a:lnTo>
                  <a:lnTo>
                    <a:pt x="36203" y="0"/>
                  </a:lnTo>
                  <a:close/>
                </a:path>
              </a:pathLst>
            </a:custGeom>
            <a:solidFill>
              <a:srgbClr val="3295E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4" name="Google Shape;714;p6"/>
            <p:cNvSpPr/>
            <p:nvPr/>
          </p:nvSpPr>
          <p:spPr>
            <a:xfrm>
              <a:off x="2630575" y="1431100"/>
              <a:ext cx="161300" cy="14785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112486" y="119999"/>
                  </a:lnTo>
                  <a:lnTo>
                    <a:pt x="120000" y="114541"/>
                  </a:lnTo>
                  <a:lnTo>
                    <a:pt x="60000" y="0"/>
                  </a:lnTo>
                  <a:close/>
                </a:path>
              </a:pathLst>
            </a:custGeom>
            <a:solidFill>
              <a:srgbClr val="3393E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15" name="Google Shape;715;p6"/>
          <p:cNvSpPr/>
          <p:nvPr/>
        </p:nvSpPr>
        <p:spPr>
          <a:xfrm flipH="1" rot="10800000">
            <a:off x="542924" y="3612175"/>
            <a:ext cx="819899" cy="710099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9525">
            <a:solidFill>
              <a:srgbClr val="18476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6" name="Google Shape;716;p6"/>
          <p:cNvSpPr/>
          <p:nvPr/>
        </p:nvSpPr>
        <p:spPr>
          <a:xfrm flipH="1" rot="10800000">
            <a:off x="728999" y="424699"/>
            <a:ext cx="428700" cy="3711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3292E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7" name="Google Shape;717;p6"/>
          <p:cNvSpPr/>
          <p:nvPr/>
        </p:nvSpPr>
        <p:spPr>
          <a:xfrm flipH="1" rot="10800000">
            <a:off x="-115052" y="3996025"/>
            <a:ext cx="819899" cy="709799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18476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8" name="Google Shape;718;p6"/>
          <p:cNvSpPr/>
          <p:nvPr/>
        </p:nvSpPr>
        <p:spPr>
          <a:xfrm flipH="1" rot="10800000">
            <a:off x="411199" y="258624"/>
            <a:ext cx="358799" cy="3105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19050">
            <a:solidFill>
              <a:srgbClr val="00E1C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9" name="Google Shape;719;p6"/>
          <p:cNvSpPr/>
          <p:nvPr/>
        </p:nvSpPr>
        <p:spPr>
          <a:xfrm>
            <a:off x="828838" y="3843207"/>
            <a:ext cx="248072" cy="248057"/>
          </a:xfrm>
          <a:custGeom>
            <a:rect b="b" l="l" r="r" t="t"/>
            <a:pathLst>
              <a:path extrusionOk="0" h="120000" w="120000">
                <a:moveTo>
                  <a:pt x="61898" y="40520"/>
                </a:moveTo>
                <a:lnTo>
                  <a:pt x="63790" y="40858"/>
                </a:lnTo>
                <a:lnTo>
                  <a:pt x="65520" y="41381"/>
                </a:lnTo>
                <a:lnTo>
                  <a:pt x="67411" y="41896"/>
                </a:lnTo>
                <a:lnTo>
                  <a:pt x="69134" y="42757"/>
                </a:lnTo>
                <a:lnTo>
                  <a:pt x="70687" y="43795"/>
                </a:lnTo>
                <a:lnTo>
                  <a:pt x="72240" y="44826"/>
                </a:lnTo>
                <a:lnTo>
                  <a:pt x="73792" y="46209"/>
                </a:lnTo>
                <a:lnTo>
                  <a:pt x="75169" y="47755"/>
                </a:lnTo>
                <a:lnTo>
                  <a:pt x="76207" y="49308"/>
                </a:lnTo>
                <a:lnTo>
                  <a:pt x="77237" y="50861"/>
                </a:lnTo>
                <a:lnTo>
                  <a:pt x="78098" y="52584"/>
                </a:lnTo>
                <a:lnTo>
                  <a:pt x="78621" y="54483"/>
                </a:lnTo>
                <a:lnTo>
                  <a:pt x="79136" y="56205"/>
                </a:lnTo>
                <a:lnTo>
                  <a:pt x="79482" y="58104"/>
                </a:lnTo>
                <a:lnTo>
                  <a:pt x="79482" y="59996"/>
                </a:lnTo>
                <a:lnTo>
                  <a:pt x="79482" y="61895"/>
                </a:lnTo>
                <a:lnTo>
                  <a:pt x="79136" y="63794"/>
                </a:lnTo>
                <a:lnTo>
                  <a:pt x="78621" y="65516"/>
                </a:lnTo>
                <a:lnTo>
                  <a:pt x="78098" y="67415"/>
                </a:lnTo>
                <a:lnTo>
                  <a:pt x="77237" y="69138"/>
                </a:lnTo>
                <a:lnTo>
                  <a:pt x="76207" y="70691"/>
                </a:lnTo>
                <a:lnTo>
                  <a:pt x="75169" y="72237"/>
                </a:lnTo>
                <a:lnTo>
                  <a:pt x="73792" y="73790"/>
                </a:lnTo>
                <a:lnTo>
                  <a:pt x="72240" y="75173"/>
                </a:lnTo>
                <a:lnTo>
                  <a:pt x="70687" y="76204"/>
                </a:lnTo>
                <a:lnTo>
                  <a:pt x="69134" y="77242"/>
                </a:lnTo>
                <a:lnTo>
                  <a:pt x="67411" y="78103"/>
                </a:lnTo>
                <a:lnTo>
                  <a:pt x="65520" y="78618"/>
                </a:lnTo>
                <a:lnTo>
                  <a:pt x="63790" y="79134"/>
                </a:lnTo>
                <a:lnTo>
                  <a:pt x="61898" y="79479"/>
                </a:lnTo>
                <a:lnTo>
                  <a:pt x="58101" y="79479"/>
                </a:lnTo>
                <a:lnTo>
                  <a:pt x="56209" y="79134"/>
                </a:lnTo>
                <a:lnTo>
                  <a:pt x="54487" y="78618"/>
                </a:lnTo>
                <a:lnTo>
                  <a:pt x="52588" y="78103"/>
                </a:lnTo>
                <a:lnTo>
                  <a:pt x="50865" y="77242"/>
                </a:lnTo>
                <a:lnTo>
                  <a:pt x="49312" y="76204"/>
                </a:lnTo>
                <a:lnTo>
                  <a:pt x="47760" y="75173"/>
                </a:lnTo>
                <a:lnTo>
                  <a:pt x="46207" y="73790"/>
                </a:lnTo>
                <a:lnTo>
                  <a:pt x="44830" y="72237"/>
                </a:lnTo>
                <a:lnTo>
                  <a:pt x="43792" y="70691"/>
                </a:lnTo>
                <a:lnTo>
                  <a:pt x="42762" y="69138"/>
                </a:lnTo>
                <a:lnTo>
                  <a:pt x="41901" y="67415"/>
                </a:lnTo>
                <a:lnTo>
                  <a:pt x="41378" y="65516"/>
                </a:lnTo>
                <a:lnTo>
                  <a:pt x="40863" y="63794"/>
                </a:lnTo>
                <a:lnTo>
                  <a:pt x="40517" y="61895"/>
                </a:lnTo>
                <a:lnTo>
                  <a:pt x="40517" y="59996"/>
                </a:lnTo>
                <a:lnTo>
                  <a:pt x="40517" y="58104"/>
                </a:lnTo>
                <a:lnTo>
                  <a:pt x="40863" y="56205"/>
                </a:lnTo>
                <a:lnTo>
                  <a:pt x="41378" y="54483"/>
                </a:lnTo>
                <a:lnTo>
                  <a:pt x="41901" y="52584"/>
                </a:lnTo>
                <a:lnTo>
                  <a:pt x="42762" y="50861"/>
                </a:lnTo>
                <a:lnTo>
                  <a:pt x="43792" y="49308"/>
                </a:lnTo>
                <a:lnTo>
                  <a:pt x="44830" y="47755"/>
                </a:lnTo>
                <a:lnTo>
                  <a:pt x="46207" y="46209"/>
                </a:lnTo>
                <a:lnTo>
                  <a:pt x="47760" y="44826"/>
                </a:lnTo>
                <a:lnTo>
                  <a:pt x="49312" y="43795"/>
                </a:lnTo>
                <a:lnTo>
                  <a:pt x="50865" y="42757"/>
                </a:lnTo>
                <a:lnTo>
                  <a:pt x="52588" y="41896"/>
                </a:lnTo>
                <a:lnTo>
                  <a:pt x="54487" y="41381"/>
                </a:lnTo>
                <a:lnTo>
                  <a:pt x="56209" y="40858"/>
                </a:lnTo>
                <a:lnTo>
                  <a:pt x="58101" y="40520"/>
                </a:lnTo>
                <a:close/>
                <a:moveTo>
                  <a:pt x="55863" y="0"/>
                </a:moveTo>
                <a:lnTo>
                  <a:pt x="54656" y="176"/>
                </a:lnTo>
                <a:lnTo>
                  <a:pt x="53618" y="515"/>
                </a:lnTo>
                <a:lnTo>
                  <a:pt x="52757" y="1037"/>
                </a:lnTo>
                <a:lnTo>
                  <a:pt x="51727" y="1722"/>
                </a:lnTo>
                <a:lnTo>
                  <a:pt x="51035" y="2414"/>
                </a:lnTo>
                <a:lnTo>
                  <a:pt x="50343" y="3451"/>
                </a:lnTo>
                <a:lnTo>
                  <a:pt x="50004" y="4482"/>
                </a:lnTo>
                <a:lnTo>
                  <a:pt x="49658" y="5520"/>
                </a:lnTo>
                <a:lnTo>
                  <a:pt x="48275" y="17930"/>
                </a:lnTo>
                <a:lnTo>
                  <a:pt x="45861" y="18622"/>
                </a:lnTo>
                <a:lnTo>
                  <a:pt x="43277" y="19652"/>
                </a:lnTo>
                <a:lnTo>
                  <a:pt x="40863" y="20690"/>
                </a:lnTo>
                <a:lnTo>
                  <a:pt x="38449" y="21897"/>
                </a:lnTo>
                <a:lnTo>
                  <a:pt x="28792" y="14309"/>
                </a:lnTo>
                <a:lnTo>
                  <a:pt x="27762" y="13624"/>
                </a:lnTo>
                <a:lnTo>
                  <a:pt x="26724" y="13278"/>
                </a:lnTo>
                <a:lnTo>
                  <a:pt x="25694" y="12932"/>
                </a:lnTo>
                <a:lnTo>
                  <a:pt x="24656" y="12932"/>
                </a:lnTo>
                <a:lnTo>
                  <a:pt x="23449" y="13101"/>
                </a:lnTo>
                <a:lnTo>
                  <a:pt x="22418" y="13447"/>
                </a:lnTo>
                <a:lnTo>
                  <a:pt x="21381" y="13963"/>
                </a:lnTo>
                <a:lnTo>
                  <a:pt x="20520" y="14654"/>
                </a:lnTo>
                <a:lnTo>
                  <a:pt x="14661" y="20521"/>
                </a:lnTo>
                <a:lnTo>
                  <a:pt x="13969" y="21382"/>
                </a:lnTo>
                <a:lnTo>
                  <a:pt x="13454" y="22413"/>
                </a:lnTo>
                <a:lnTo>
                  <a:pt x="13108" y="23450"/>
                </a:lnTo>
                <a:lnTo>
                  <a:pt x="12938" y="24657"/>
                </a:lnTo>
                <a:lnTo>
                  <a:pt x="12938" y="25688"/>
                </a:lnTo>
                <a:lnTo>
                  <a:pt x="13277" y="26726"/>
                </a:lnTo>
                <a:lnTo>
                  <a:pt x="13623" y="27756"/>
                </a:lnTo>
                <a:lnTo>
                  <a:pt x="14315" y="28794"/>
                </a:lnTo>
                <a:lnTo>
                  <a:pt x="21903" y="38451"/>
                </a:lnTo>
                <a:lnTo>
                  <a:pt x="20696" y="40858"/>
                </a:lnTo>
                <a:lnTo>
                  <a:pt x="19658" y="43273"/>
                </a:lnTo>
                <a:lnTo>
                  <a:pt x="18628" y="45863"/>
                </a:lnTo>
                <a:lnTo>
                  <a:pt x="17936" y="48278"/>
                </a:lnTo>
                <a:lnTo>
                  <a:pt x="5520" y="49654"/>
                </a:lnTo>
                <a:lnTo>
                  <a:pt x="4489" y="50000"/>
                </a:lnTo>
                <a:lnTo>
                  <a:pt x="3451" y="50346"/>
                </a:lnTo>
                <a:lnTo>
                  <a:pt x="2421" y="51031"/>
                </a:lnTo>
                <a:lnTo>
                  <a:pt x="1729" y="51723"/>
                </a:lnTo>
                <a:lnTo>
                  <a:pt x="1037" y="52760"/>
                </a:lnTo>
                <a:lnTo>
                  <a:pt x="522" y="53621"/>
                </a:lnTo>
                <a:lnTo>
                  <a:pt x="176" y="54652"/>
                </a:lnTo>
                <a:lnTo>
                  <a:pt x="7" y="55859"/>
                </a:lnTo>
                <a:lnTo>
                  <a:pt x="7" y="64140"/>
                </a:lnTo>
                <a:lnTo>
                  <a:pt x="176" y="65347"/>
                </a:lnTo>
                <a:lnTo>
                  <a:pt x="522" y="66378"/>
                </a:lnTo>
                <a:lnTo>
                  <a:pt x="1037" y="67239"/>
                </a:lnTo>
                <a:lnTo>
                  <a:pt x="1729" y="68276"/>
                </a:lnTo>
                <a:lnTo>
                  <a:pt x="2421" y="68961"/>
                </a:lnTo>
                <a:lnTo>
                  <a:pt x="3451" y="69653"/>
                </a:lnTo>
                <a:lnTo>
                  <a:pt x="4489" y="69999"/>
                </a:lnTo>
                <a:lnTo>
                  <a:pt x="5520" y="70345"/>
                </a:lnTo>
                <a:lnTo>
                  <a:pt x="17936" y="71721"/>
                </a:lnTo>
                <a:lnTo>
                  <a:pt x="18628" y="74136"/>
                </a:lnTo>
                <a:lnTo>
                  <a:pt x="19658" y="76719"/>
                </a:lnTo>
                <a:lnTo>
                  <a:pt x="20696" y="79134"/>
                </a:lnTo>
                <a:lnTo>
                  <a:pt x="21903" y="81548"/>
                </a:lnTo>
                <a:lnTo>
                  <a:pt x="14315" y="91205"/>
                </a:lnTo>
                <a:lnTo>
                  <a:pt x="13623" y="92243"/>
                </a:lnTo>
                <a:lnTo>
                  <a:pt x="13277" y="93273"/>
                </a:lnTo>
                <a:lnTo>
                  <a:pt x="12938" y="94311"/>
                </a:lnTo>
                <a:lnTo>
                  <a:pt x="12938" y="95342"/>
                </a:lnTo>
                <a:lnTo>
                  <a:pt x="13108" y="96549"/>
                </a:lnTo>
                <a:lnTo>
                  <a:pt x="13454" y="97586"/>
                </a:lnTo>
                <a:lnTo>
                  <a:pt x="13969" y="98617"/>
                </a:lnTo>
                <a:lnTo>
                  <a:pt x="14661" y="99478"/>
                </a:lnTo>
                <a:lnTo>
                  <a:pt x="20520" y="105345"/>
                </a:lnTo>
                <a:lnTo>
                  <a:pt x="21381" y="106029"/>
                </a:lnTo>
                <a:lnTo>
                  <a:pt x="22418" y="106552"/>
                </a:lnTo>
                <a:lnTo>
                  <a:pt x="23449" y="106890"/>
                </a:lnTo>
                <a:lnTo>
                  <a:pt x="24656" y="107067"/>
                </a:lnTo>
                <a:lnTo>
                  <a:pt x="25694" y="107067"/>
                </a:lnTo>
                <a:lnTo>
                  <a:pt x="26724" y="106721"/>
                </a:lnTo>
                <a:lnTo>
                  <a:pt x="27762" y="106375"/>
                </a:lnTo>
                <a:lnTo>
                  <a:pt x="28792" y="105860"/>
                </a:lnTo>
                <a:lnTo>
                  <a:pt x="38449" y="98102"/>
                </a:lnTo>
                <a:lnTo>
                  <a:pt x="40863" y="99309"/>
                </a:lnTo>
                <a:lnTo>
                  <a:pt x="43277" y="100340"/>
                </a:lnTo>
                <a:lnTo>
                  <a:pt x="45861" y="101377"/>
                </a:lnTo>
                <a:lnTo>
                  <a:pt x="48275" y="102069"/>
                </a:lnTo>
                <a:lnTo>
                  <a:pt x="49658" y="114479"/>
                </a:lnTo>
                <a:lnTo>
                  <a:pt x="50004" y="115517"/>
                </a:lnTo>
                <a:lnTo>
                  <a:pt x="50343" y="116548"/>
                </a:lnTo>
                <a:lnTo>
                  <a:pt x="51035" y="117585"/>
                </a:lnTo>
                <a:lnTo>
                  <a:pt x="51727" y="118270"/>
                </a:lnTo>
                <a:lnTo>
                  <a:pt x="52757" y="118962"/>
                </a:lnTo>
                <a:lnTo>
                  <a:pt x="53618" y="119477"/>
                </a:lnTo>
                <a:lnTo>
                  <a:pt x="54656" y="119823"/>
                </a:lnTo>
                <a:lnTo>
                  <a:pt x="55863" y="120000"/>
                </a:lnTo>
                <a:lnTo>
                  <a:pt x="64136" y="120000"/>
                </a:lnTo>
                <a:lnTo>
                  <a:pt x="65343" y="119823"/>
                </a:lnTo>
                <a:lnTo>
                  <a:pt x="66381" y="119477"/>
                </a:lnTo>
                <a:lnTo>
                  <a:pt x="67242" y="118962"/>
                </a:lnTo>
                <a:lnTo>
                  <a:pt x="68272" y="118270"/>
                </a:lnTo>
                <a:lnTo>
                  <a:pt x="68964" y="117585"/>
                </a:lnTo>
                <a:lnTo>
                  <a:pt x="69656" y="116548"/>
                </a:lnTo>
                <a:lnTo>
                  <a:pt x="70002" y="115517"/>
                </a:lnTo>
                <a:lnTo>
                  <a:pt x="70341" y="114479"/>
                </a:lnTo>
                <a:lnTo>
                  <a:pt x="71724" y="102069"/>
                </a:lnTo>
                <a:lnTo>
                  <a:pt x="74138" y="101377"/>
                </a:lnTo>
                <a:lnTo>
                  <a:pt x="76722" y="100340"/>
                </a:lnTo>
                <a:lnTo>
                  <a:pt x="79136" y="99309"/>
                </a:lnTo>
                <a:lnTo>
                  <a:pt x="81550" y="98102"/>
                </a:lnTo>
                <a:lnTo>
                  <a:pt x="91207" y="105860"/>
                </a:lnTo>
                <a:lnTo>
                  <a:pt x="92237" y="106375"/>
                </a:lnTo>
                <a:lnTo>
                  <a:pt x="93275" y="106721"/>
                </a:lnTo>
                <a:lnTo>
                  <a:pt x="94305" y="107067"/>
                </a:lnTo>
                <a:lnTo>
                  <a:pt x="95343" y="107067"/>
                </a:lnTo>
                <a:lnTo>
                  <a:pt x="96550" y="106890"/>
                </a:lnTo>
                <a:lnTo>
                  <a:pt x="97581" y="106552"/>
                </a:lnTo>
                <a:lnTo>
                  <a:pt x="98618" y="106029"/>
                </a:lnTo>
                <a:lnTo>
                  <a:pt x="99480" y="105345"/>
                </a:lnTo>
                <a:lnTo>
                  <a:pt x="105338" y="99478"/>
                </a:lnTo>
                <a:lnTo>
                  <a:pt x="106030" y="98617"/>
                </a:lnTo>
                <a:lnTo>
                  <a:pt x="106545" y="97586"/>
                </a:lnTo>
                <a:lnTo>
                  <a:pt x="106891" y="96549"/>
                </a:lnTo>
                <a:lnTo>
                  <a:pt x="107068" y="95342"/>
                </a:lnTo>
                <a:lnTo>
                  <a:pt x="107068" y="94311"/>
                </a:lnTo>
                <a:lnTo>
                  <a:pt x="106722" y="93273"/>
                </a:lnTo>
                <a:lnTo>
                  <a:pt x="106376" y="92243"/>
                </a:lnTo>
                <a:lnTo>
                  <a:pt x="105861" y="91205"/>
                </a:lnTo>
                <a:lnTo>
                  <a:pt x="98103" y="81548"/>
                </a:lnTo>
                <a:lnTo>
                  <a:pt x="99303" y="79134"/>
                </a:lnTo>
                <a:lnTo>
                  <a:pt x="100341" y="76719"/>
                </a:lnTo>
                <a:lnTo>
                  <a:pt x="101378" y="74136"/>
                </a:lnTo>
                <a:lnTo>
                  <a:pt x="102063" y="71721"/>
                </a:lnTo>
                <a:lnTo>
                  <a:pt x="114480" y="70345"/>
                </a:lnTo>
                <a:lnTo>
                  <a:pt x="115510" y="69999"/>
                </a:lnTo>
                <a:lnTo>
                  <a:pt x="116548" y="69653"/>
                </a:lnTo>
                <a:lnTo>
                  <a:pt x="117578" y="68961"/>
                </a:lnTo>
                <a:lnTo>
                  <a:pt x="118270" y="68276"/>
                </a:lnTo>
                <a:lnTo>
                  <a:pt x="118962" y="67239"/>
                </a:lnTo>
                <a:lnTo>
                  <a:pt x="119477" y="66378"/>
                </a:lnTo>
                <a:lnTo>
                  <a:pt x="119823" y="65347"/>
                </a:lnTo>
                <a:lnTo>
                  <a:pt x="119992" y="64140"/>
                </a:lnTo>
                <a:lnTo>
                  <a:pt x="119992" y="55859"/>
                </a:lnTo>
                <a:lnTo>
                  <a:pt x="119823" y="54652"/>
                </a:lnTo>
                <a:lnTo>
                  <a:pt x="119477" y="53621"/>
                </a:lnTo>
                <a:lnTo>
                  <a:pt x="118962" y="52760"/>
                </a:lnTo>
                <a:lnTo>
                  <a:pt x="118270" y="51723"/>
                </a:lnTo>
                <a:lnTo>
                  <a:pt x="117578" y="51031"/>
                </a:lnTo>
                <a:lnTo>
                  <a:pt x="116548" y="50346"/>
                </a:lnTo>
                <a:lnTo>
                  <a:pt x="115510" y="50000"/>
                </a:lnTo>
                <a:lnTo>
                  <a:pt x="114480" y="49654"/>
                </a:lnTo>
                <a:lnTo>
                  <a:pt x="102063" y="48278"/>
                </a:lnTo>
                <a:lnTo>
                  <a:pt x="101378" y="45863"/>
                </a:lnTo>
                <a:lnTo>
                  <a:pt x="100341" y="43273"/>
                </a:lnTo>
                <a:lnTo>
                  <a:pt x="99303" y="40858"/>
                </a:lnTo>
                <a:lnTo>
                  <a:pt x="98103" y="38451"/>
                </a:lnTo>
                <a:lnTo>
                  <a:pt x="105861" y="28794"/>
                </a:lnTo>
                <a:lnTo>
                  <a:pt x="106376" y="27756"/>
                </a:lnTo>
                <a:lnTo>
                  <a:pt x="106722" y="26726"/>
                </a:lnTo>
                <a:lnTo>
                  <a:pt x="107068" y="25688"/>
                </a:lnTo>
                <a:lnTo>
                  <a:pt x="107068" y="24657"/>
                </a:lnTo>
                <a:lnTo>
                  <a:pt x="106891" y="23450"/>
                </a:lnTo>
                <a:lnTo>
                  <a:pt x="106545" y="22413"/>
                </a:lnTo>
                <a:lnTo>
                  <a:pt x="106030" y="21382"/>
                </a:lnTo>
                <a:lnTo>
                  <a:pt x="105338" y="20521"/>
                </a:lnTo>
                <a:lnTo>
                  <a:pt x="99480" y="14654"/>
                </a:lnTo>
                <a:lnTo>
                  <a:pt x="98618" y="13963"/>
                </a:lnTo>
                <a:lnTo>
                  <a:pt x="97581" y="13447"/>
                </a:lnTo>
                <a:lnTo>
                  <a:pt x="96550" y="13101"/>
                </a:lnTo>
                <a:lnTo>
                  <a:pt x="95343" y="12932"/>
                </a:lnTo>
                <a:lnTo>
                  <a:pt x="94305" y="12932"/>
                </a:lnTo>
                <a:lnTo>
                  <a:pt x="93275" y="13278"/>
                </a:lnTo>
                <a:lnTo>
                  <a:pt x="92237" y="13624"/>
                </a:lnTo>
                <a:lnTo>
                  <a:pt x="91207" y="14309"/>
                </a:lnTo>
                <a:lnTo>
                  <a:pt x="81550" y="21897"/>
                </a:lnTo>
                <a:lnTo>
                  <a:pt x="79136" y="20690"/>
                </a:lnTo>
                <a:lnTo>
                  <a:pt x="76722" y="19652"/>
                </a:lnTo>
                <a:lnTo>
                  <a:pt x="74138" y="18622"/>
                </a:lnTo>
                <a:lnTo>
                  <a:pt x="71724" y="17930"/>
                </a:lnTo>
                <a:lnTo>
                  <a:pt x="70341" y="5520"/>
                </a:lnTo>
                <a:lnTo>
                  <a:pt x="70002" y="4482"/>
                </a:lnTo>
                <a:lnTo>
                  <a:pt x="69656" y="3451"/>
                </a:lnTo>
                <a:lnTo>
                  <a:pt x="68964" y="2414"/>
                </a:lnTo>
                <a:lnTo>
                  <a:pt x="68272" y="1722"/>
                </a:lnTo>
                <a:lnTo>
                  <a:pt x="67242" y="1037"/>
                </a:lnTo>
                <a:lnTo>
                  <a:pt x="66381" y="515"/>
                </a:lnTo>
                <a:lnTo>
                  <a:pt x="65343" y="176"/>
                </a:lnTo>
                <a:lnTo>
                  <a:pt x="64136" y="0"/>
                </a:lnTo>
                <a:close/>
              </a:path>
            </a:pathLst>
          </a:custGeom>
          <a:solidFill>
            <a:srgbClr val="18476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20" name="Google Shape;720;p6"/>
          <p:cNvGrpSpPr/>
          <p:nvPr/>
        </p:nvGrpSpPr>
        <p:grpSpPr>
          <a:xfrm>
            <a:off x="67091" y="1681689"/>
            <a:ext cx="455624" cy="437053"/>
            <a:chOff x="5241175" y="4959100"/>
            <a:chExt cx="539775" cy="517775"/>
          </a:xfrm>
        </p:grpSpPr>
        <p:sp>
          <p:nvSpPr>
            <p:cNvPr id="721" name="Google Shape;721;p6"/>
            <p:cNvSpPr/>
            <p:nvPr/>
          </p:nvSpPr>
          <p:spPr>
            <a:xfrm>
              <a:off x="5575150" y="4959100"/>
              <a:ext cx="161225" cy="178300"/>
            </a:xfrm>
            <a:custGeom>
              <a:rect b="b" l="l" r="r" t="t"/>
              <a:pathLst>
                <a:path extrusionOk="0" h="120000" w="120000">
                  <a:moveTo>
                    <a:pt x="86357" y="0"/>
                  </a:moveTo>
                  <a:lnTo>
                    <a:pt x="83175" y="420"/>
                  </a:lnTo>
                  <a:lnTo>
                    <a:pt x="79993" y="824"/>
                  </a:lnTo>
                  <a:lnTo>
                    <a:pt x="76811" y="1648"/>
                  </a:lnTo>
                  <a:lnTo>
                    <a:pt x="73630" y="2473"/>
                  </a:lnTo>
                  <a:lnTo>
                    <a:pt x="70448" y="3701"/>
                  </a:lnTo>
                  <a:lnTo>
                    <a:pt x="67731" y="5350"/>
                  </a:lnTo>
                  <a:lnTo>
                    <a:pt x="65442" y="6982"/>
                  </a:lnTo>
                  <a:lnTo>
                    <a:pt x="63172" y="9052"/>
                  </a:lnTo>
                  <a:lnTo>
                    <a:pt x="60902" y="11104"/>
                  </a:lnTo>
                  <a:lnTo>
                    <a:pt x="59078" y="13561"/>
                  </a:lnTo>
                  <a:lnTo>
                    <a:pt x="57273" y="16034"/>
                  </a:lnTo>
                  <a:lnTo>
                    <a:pt x="55915" y="18491"/>
                  </a:lnTo>
                  <a:lnTo>
                    <a:pt x="54538" y="21368"/>
                  </a:lnTo>
                  <a:lnTo>
                    <a:pt x="54092" y="24245"/>
                  </a:lnTo>
                  <a:lnTo>
                    <a:pt x="53626" y="27122"/>
                  </a:lnTo>
                  <a:lnTo>
                    <a:pt x="53180" y="30420"/>
                  </a:lnTo>
                  <a:lnTo>
                    <a:pt x="53626" y="34929"/>
                  </a:lnTo>
                  <a:lnTo>
                    <a:pt x="55003" y="39455"/>
                  </a:lnTo>
                  <a:lnTo>
                    <a:pt x="56808" y="43561"/>
                  </a:lnTo>
                  <a:lnTo>
                    <a:pt x="59078" y="47263"/>
                  </a:lnTo>
                  <a:lnTo>
                    <a:pt x="0" y="110140"/>
                  </a:lnTo>
                  <a:lnTo>
                    <a:pt x="6828" y="114649"/>
                  </a:lnTo>
                  <a:lnTo>
                    <a:pt x="13192" y="120000"/>
                  </a:lnTo>
                  <a:lnTo>
                    <a:pt x="72271" y="57526"/>
                  </a:lnTo>
                  <a:lnTo>
                    <a:pt x="75453" y="58771"/>
                  </a:lnTo>
                  <a:lnTo>
                    <a:pt x="79082" y="59596"/>
                  </a:lnTo>
                  <a:lnTo>
                    <a:pt x="82710" y="60000"/>
                  </a:lnTo>
                  <a:lnTo>
                    <a:pt x="86357" y="60403"/>
                  </a:lnTo>
                  <a:lnTo>
                    <a:pt x="89986" y="60000"/>
                  </a:lnTo>
                  <a:lnTo>
                    <a:pt x="93167" y="59596"/>
                  </a:lnTo>
                  <a:lnTo>
                    <a:pt x="96349" y="59175"/>
                  </a:lnTo>
                  <a:lnTo>
                    <a:pt x="99531" y="57947"/>
                  </a:lnTo>
                  <a:lnTo>
                    <a:pt x="102267" y="56719"/>
                  </a:lnTo>
                  <a:lnTo>
                    <a:pt x="104983" y="55070"/>
                  </a:lnTo>
                  <a:lnTo>
                    <a:pt x="107719" y="53421"/>
                  </a:lnTo>
                  <a:lnTo>
                    <a:pt x="109989" y="51368"/>
                  </a:lnTo>
                  <a:lnTo>
                    <a:pt x="112259" y="49315"/>
                  </a:lnTo>
                  <a:lnTo>
                    <a:pt x="114082" y="47263"/>
                  </a:lnTo>
                  <a:lnTo>
                    <a:pt x="115887" y="44385"/>
                  </a:lnTo>
                  <a:lnTo>
                    <a:pt x="117264" y="41912"/>
                  </a:lnTo>
                  <a:lnTo>
                    <a:pt x="118157" y="39035"/>
                  </a:lnTo>
                  <a:lnTo>
                    <a:pt x="119069" y="36158"/>
                  </a:lnTo>
                  <a:lnTo>
                    <a:pt x="119534" y="33297"/>
                  </a:lnTo>
                  <a:lnTo>
                    <a:pt x="119981" y="30420"/>
                  </a:lnTo>
                  <a:lnTo>
                    <a:pt x="119534" y="27122"/>
                  </a:lnTo>
                  <a:lnTo>
                    <a:pt x="119069" y="24245"/>
                  </a:lnTo>
                  <a:lnTo>
                    <a:pt x="118157" y="21368"/>
                  </a:lnTo>
                  <a:lnTo>
                    <a:pt x="117264" y="18491"/>
                  </a:lnTo>
                  <a:lnTo>
                    <a:pt x="115887" y="16034"/>
                  </a:lnTo>
                  <a:lnTo>
                    <a:pt x="114082" y="13561"/>
                  </a:lnTo>
                  <a:lnTo>
                    <a:pt x="112259" y="11104"/>
                  </a:lnTo>
                  <a:lnTo>
                    <a:pt x="109989" y="9052"/>
                  </a:lnTo>
                  <a:lnTo>
                    <a:pt x="107719" y="6982"/>
                  </a:lnTo>
                  <a:lnTo>
                    <a:pt x="104983" y="5350"/>
                  </a:lnTo>
                  <a:lnTo>
                    <a:pt x="102267" y="3701"/>
                  </a:lnTo>
                  <a:lnTo>
                    <a:pt x="99531" y="2473"/>
                  </a:lnTo>
                  <a:lnTo>
                    <a:pt x="96349" y="1648"/>
                  </a:lnTo>
                  <a:lnTo>
                    <a:pt x="93167" y="824"/>
                  </a:lnTo>
                  <a:lnTo>
                    <a:pt x="89986" y="420"/>
                  </a:lnTo>
                  <a:lnTo>
                    <a:pt x="86357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2" name="Google Shape;722;p6"/>
            <p:cNvSpPr/>
            <p:nvPr/>
          </p:nvSpPr>
          <p:spPr>
            <a:xfrm>
              <a:off x="5330925" y="4985350"/>
              <a:ext cx="128250" cy="148400"/>
            </a:xfrm>
            <a:custGeom>
              <a:rect b="b" l="l" r="r" t="t"/>
              <a:pathLst>
                <a:path extrusionOk="0" h="120000" w="120000">
                  <a:moveTo>
                    <a:pt x="36561" y="0"/>
                  </a:moveTo>
                  <a:lnTo>
                    <a:pt x="32561" y="505"/>
                  </a:lnTo>
                  <a:lnTo>
                    <a:pt x="28561" y="1495"/>
                  </a:lnTo>
                  <a:lnTo>
                    <a:pt x="25146" y="2971"/>
                  </a:lnTo>
                  <a:lnTo>
                    <a:pt x="21146" y="4447"/>
                  </a:lnTo>
                  <a:lnTo>
                    <a:pt x="17707" y="6428"/>
                  </a:lnTo>
                  <a:lnTo>
                    <a:pt x="14853" y="8409"/>
                  </a:lnTo>
                  <a:lnTo>
                    <a:pt x="12000" y="10876"/>
                  </a:lnTo>
                  <a:lnTo>
                    <a:pt x="9146" y="13342"/>
                  </a:lnTo>
                  <a:lnTo>
                    <a:pt x="6853" y="16293"/>
                  </a:lnTo>
                  <a:lnTo>
                    <a:pt x="4584" y="19265"/>
                  </a:lnTo>
                  <a:lnTo>
                    <a:pt x="2853" y="22216"/>
                  </a:lnTo>
                  <a:lnTo>
                    <a:pt x="1730" y="25673"/>
                  </a:lnTo>
                  <a:lnTo>
                    <a:pt x="584" y="29636"/>
                  </a:lnTo>
                  <a:lnTo>
                    <a:pt x="0" y="33092"/>
                  </a:lnTo>
                  <a:lnTo>
                    <a:pt x="0" y="36549"/>
                  </a:lnTo>
                  <a:lnTo>
                    <a:pt x="0" y="40491"/>
                  </a:lnTo>
                  <a:lnTo>
                    <a:pt x="584" y="43948"/>
                  </a:lnTo>
                  <a:lnTo>
                    <a:pt x="1730" y="47405"/>
                  </a:lnTo>
                  <a:lnTo>
                    <a:pt x="3438" y="50377"/>
                  </a:lnTo>
                  <a:lnTo>
                    <a:pt x="5146" y="53834"/>
                  </a:lnTo>
                  <a:lnTo>
                    <a:pt x="7438" y="56300"/>
                  </a:lnTo>
                  <a:lnTo>
                    <a:pt x="9707" y="59252"/>
                  </a:lnTo>
                  <a:lnTo>
                    <a:pt x="12584" y="61718"/>
                  </a:lnTo>
                  <a:lnTo>
                    <a:pt x="15438" y="64184"/>
                  </a:lnTo>
                  <a:lnTo>
                    <a:pt x="18853" y="66165"/>
                  </a:lnTo>
                  <a:lnTo>
                    <a:pt x="22292" y="68146"/>
                  </a:lnTo>
                  <a:lnTo>
                    <a:pt x="25707" y="69622"/>
                  </a:lnTo>
                  <a:lnTo>
                    <a:pt x="29707" y="70613"/>
                  </a:lnTo>
                  <a:lnTo>
                    <a:pt x="34292" y="71603"/>
                  </a:lnTo>
                  <a:lnTo>
                    <a:pt x="40000" y="72088"/>
                  </a:lnTo>
                  <a:lnTo>
                    <a:pt x="46292" y="72088"/>
                  </a:lnTo>
                  <a:lnTo>
                    <a:pt x="52000" y="71098"/>
                  </a:lnTo>
                  <a:lnTo>
                    <a:pt x="57707" y="69622"/>
                  </a:lnTo>
                  <a:lnTo>
                    <a:pt x="102830" y="119979"/>
                  </a:lnTo>
                  <a:lnTo>
                    <a:pt x="110830" y="114056"/>
                  </a:lnTo>
                  <a:lnTo>
                    <a:pt x="119976" y="108638"/>
                  </a:lnTo>
                  <a:lnTo>
                    <a:pt x="74853" y="57776"/>
                  </a:lnTo>
                  <a:lnTo>
                    <a:pt x="77707" y="54319"/>
                  </a:lnTo>
                  <a:lnTo>
                    <a:pt x="79976" y="50862"/>
                  </a:lnTo>
                  <a:lnTo>
                    <a:pt x="81707" y="46920"/>
                  </a:lnTo>
                  <a:lnTo>
                    <a:pt x="82853" y="42473"/>
                  </a:lnTo>
                  <a:lnTo>
                    <a:pt x="83415" y="39016"/>
                  </a:lnTo>
                  <a:lnTo>
                    <a:pt x="83415" y="35053"/>
                  </a:lnTo>
                  <a:lnTo>
                    <a:pt x="83415" y="31617"/>
                  </a:lnTo>
                  <a:lnTo>
                    <a:pt x="82269" y="28160"/>
                  </a:lnTo>
                  <a:lnTo>
                    <a:pt x="81122" y="24703"/>
                  </a:lnTo>
                  <a:lnTo>
                    <a:pt x="79976" y="21731"/>
                  </a:lnTo>
                  <a:lnTo>
                    <a:pt x="78269" y="18274"/>
                  </a:lnTo>
                  <a:lnTo>
                    <a:pt x="76000" y="15323"/>
                  </a:lnTo>
                  <a:lnTo>
                    <a:pt x="73707" y="12836"/>
                  </a:lnTo>
                  <a:lnTo>
                    <a:pt x="70853" y="10370"/>
                  </a:lnTo>
                  <a:lnTo>
                    <a:pt x="68000" y="7904"/>
                  </a:lnTo>
                  <a:lnTo>
                    <a:pt x="64561" y="5943"/>
                  </a:lnTo>
                  <a:lnTo>
                    <a:pt x="61146" y="3962"/>
                  </a:lnTo>
                  <a:lnTo>
                    <a:pt x="57146" y="2486"/>
                  </a:lnTo>
                  <a:lnTo>
                    <a:pt x="53146" y="1495"/>
                  </a:lnTo>
                  <a:lnTo>
                    <a:pt x="49146" y="505"/>
                  </a:lnTo>
                  <a:lnTo>
                    <a:pt x="45146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3" name="Google Shape;723;p6"/>
            <p:cNvSpPr/>
            <p:nvPr/>
          </p:nvSpPr>
          <p:spPr>
            <a:xfrm>
              <a:off x="5241175" y="5241175"/>
              <a:ext cx="180125" cy="109325"/>
            </a:xfrm>
            <a:custGeom>
              <a:rect b="b" l="l" r="r" t="t"/>
              <a:pathLst>
                <a:path extrusionOk="0" h="120000" w="120000">
                  <a:moveTo>
                    <a:pt x="113904" y="27"/>
                  </a:moveTo>
                  <a:lnTo>
                    <a:pt x="53696" y="40914"/>
                  </a:lnTo>
                  <a:lnTo>
                    <a:pt x="51664" y="37539"/>
                  </a:lnTo>
                  <a:lnTo>
                    <a:pt x="49632" y="34191"/>
                  </a:lnTo>
                  <a:lnTo>
                    <a:pt x="47600" y="30843"/>
                  </a:lnTo>
                  <a:lnTo>
                    <a:pt x="44752" y="28154"/>
                  </a:lnTo>
                  <a:lnTo>
                    <a:pt x="42303" y="26151"/>
                  </a:lnTo>
                  <a:lnTo>
                    <a:pt x="39455" y="24148"/>
                  </a:lnTo>
                  <a:lnTo>
                    <a:pt x="36607" y="22803"/>
                  </a:lnTo>
                  <a:lnTo>
                    <a:pt x="33759" y="22144"/>
                  </a:lnTo>
                  <a:lnTo>
                    <a:pt x="30911" y="21458"/>
                  </a:lnTo>
                  <a:lnTo>
                    <a:pt x="28063" y="22144"/>
                  </a:lnTo>
                  <a:lnTo>
                    <a:pt x="25215" y="22144"/>
                  </a:lnTo>
                  <a:lnTo>
                    <a:pt x="22367" y="23489"/>
                  </a:lnTo>
                  <a:lnTo>
                    <a:pt x="19519" y="24806"/>
                  </a:lnTo>
                  <a:lnTo>
                    <a:pt x="17088" y="26837"/>
                  </a:lnTo>
                  <a:lnTo>
                    <a:pt x="14639" y="28840"/>
                  </a:lnTo>
                  <a:lnTo>
                    <a:pt x="12208" y="31529"/>
                  </a:lnTo>
                  <a:lnTo>
                    <a:pt x="9759" y="34877"/>
                  </a:lnTo>
                  <a:lnTo>
                    <a:pt x="7727" y="38225"/>
                  </a:lnTo>
                  <a:lnTo>
                    <a:pt x="5696" y="41573"/>
                  </a:lnTo>
                  <a:lnTo>
                    <a:pt x="4063" y="46265"/>
                  </a:lnTo>
                  <a:lnTo>
                    <a:pt x="2848" y="50272"/>
                  </a:lnTo>
                  <a:lnTo>
                    <a:pt x="1632" y="54964"/>
                  </a:lnTo>
                  <a:lnTo>
                    <a:pt x="816" y="59656"/>
                  </a:lnTo>
                  <a:lnTo>
                    <a:pt x="416" y="64349"/>
                  </a:lnTo>
                  <a:lnTo>
                    <a:pt x="0" y="69041"/>
                  </a:lnTo>
                  <a:lnTo>
                    <a:pt x="0" y="73734"/>
                  </a:lnTo>
                  <a:lnTo>
                    <a:pt x="416" y="78426"/>
                  </a:lnTo>
                  <a:lnTo>
                    <a:pt x="1215" y="83119"/>
                  </a:lnTo>
                  <a:lnTo>
                    <a:pt x="2031" y="87811"/>
                  </a:lnTo>
                  <a:lnTo>
                    <a:pt x="3247" y="91845"/>
                  </a:lnTo>
                  <a:lnTo>
                    <a:pt x="4480" y="96537"/>
                  </a:lnTo>
                  <a:lnTo>
                    <a:pt x="6095" y="99885"/>
                  </a:lnTo>
                  <a:lnTo>
                    <a:pt x="7727" y="103892"/>
                  </a:lnTo>
                  <a:lnTo>
                    <a:pt x="10176" y="107239"/>
                  </a:lnTo>
                  <a:lnTo>
                    <a:pt x="12208" y="110615"/>
                  </a:lnTo>
                  <a:lnTo>
                    <a:pt x="15056" y="113276"/>
                  </a:lnTo>
                  <a:lnTo>
                    <a:pt x="17487" y="115280"/>
                  </a:lnTo>
                  <a:lnTo>
                    <a:pt x="20335" y="117310"/>
                  </a:lnTo>
                  <a:lnTo>
                    <a:pt x="23183" y="118655"/>
                  </a:lnTo>
                  <a:lnTo>
                    <a:pt x="26031" y="119313"/>
                  </a:lnTo>
                  <a:lnTo>
                    <a:pt x="28879" y="119972"/>
                  </a:lnTo>
                  <a:lnTo>
                    <a:pt x="31727" y="119972"/>
                  </a:lnTo>
                  <a:lnTo>
                    <a:pt x="34575" y="119313"/>
                  </a:lnTo>
                  <a:lnTo>
                    <a:pt x="37424" y="117969"/>
                  </a:lnTo>
                  <a:lnTo>
                    <a:pt x="40272" y="116624"/>
                  </a:lnTo>
                  <a:lnTo>
                    <a:pt x="42720" y="115280"/>
                  </a:lnTo>
                  <a:lnTo>
                    <a:pt x="45151" y="112618"/>
                  </a:lnTo>
                  <a:lnTo>
                    <a:pt x="47600" y="109929"/>
                  </a:lnTo>
                  <a:lnTo>
                    <a:pt x="50031" y="107239"/>
                  </a:lnTo>
                  <a:lnTo>
                    <a:pt x="52063" y="103892"/>
                  </a:lnTo>
                  <a:lnTo>
                    <a:pt x="54095" y="99885"/>
                  </a:lnTo>
                  <a:lnTo>
                    <a:pt x="55727" y="95851"/>
                  </a:lnTo>
                  <a:lnTo>
                    <a:pt x="57759" y="87811"/>
                  </a:lnTo>
                  <a:lnTo>
                    <a:pt x="58975" y="80429"/>
                  </a:lnTo>
                  <a:lnTo>
                    <a:pt x="59791" y="72389"/>
                  </a:lnTo>
                  <a:lnTo>
                    <a:pt x="59392" y="64349"/>
                  </a:lnTo>
                  <a:lnTo>
                    <a:pt x="120000" y="23489"/>
                  </a:lnTo>
                  <a:lnTo>
                    <a:pt x="116335" y="12074"/>
                  </a:lnTo>
                  <a:lnTo>
                    <a:pt x="113904" y="27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4" name="Google Shape;724;p6"/>
            <p:cNvSpPr/>
            <p:nvPr/>
          </p:nvSpPr>
          <p:spPr>
            <a:xfrm>
              <a:off x="5461575" y="5316900"/>
              <a:ext cx="89175" cy="159975"/>
            </a:xfrm>
            <a:custGeom>
              <a:rect b="b" l="l" r="r" t="t"/>
              <a:pathLst>
                <a:path extrusionOk="0" h="120000" w="120000">
                  <a:moveTo>
                    <a:pt x="50159" y="0"/>
                  </a:moveTo>
                  <a:lnTo>
                    <a:pt x="46862" y="53595"/>
                  </a:lnTo>
                  <a:lnTo>
                    <a:pt x="40302" y="54514"/>
                  </a:lnTo>
                  <a:lnTo>
                    <a:pt x="33708" y="56333"/>
                  </a:lnTo>
                  <a:lnTo>
                    <a:pt x="27148" y="58171"/>
                  </a:lnTo>
                  <a:lnTo>
                    <a:pt x="21396" y="60459"/>
                  </a:lnTo>
                  <a:lnTo>
                    <a:pt x="16450" y="62747"/>
                  </a:lnTo>
                  <a:lnTo>
                    <a:pt x="13187" y="65503"/>
                  </a:lnTo>
                  <a:lnTo>
                    <a:pt x="9049" y="68241"/>
                  </a:lnTo>
                  <a:lnTo>
                    <a:pt x="6593" y="70998"/>
                  </a:lnTo>
                  <a:lnTo>
                    <a:pt x="4137" y="73736"/>
                  </a:lnTo>
                  <a:lnTo>
                    <a:pt x="2489" y="76943"/>
                  </a:lnTo>
                  <a:lnTo>
                    <a:pt x="841" y="80150"/>
                  </a:lnTo>
                  <a:lnTo>
                    <a:pt x="33" y="83356"/>
                  </a:lnTo>
                  <a:lnTo>
                    <a:pt x="33" y="86563"/>
                  </a:lnTo>
                  <a:lnTo>
                    <a:pt x="33" y="89770"/>
                  </a:lnTo>
                  <a:lnTo>
                    <a:pt x="841" y="92977"/>
                  </a:lnTo>
                  <a:lnTo>
                    <a:pt x="2489" y="96183"/>
                  </a:lnTo>
                  <a:lnTo>
                    <a:pt x="4137" y="98940"/>
                  </a:lnTo>
                  <a:lnTo>
                    <a:pt x="6593" y="102147"/>
                  </a:lnTo>
                  <a:lnTo>
                    <a:pt x="9890" y="104885"/>
                  </a:lnTo>
                  <a:lnTo>
                    <a:pt x="13994" y="107641"/>
                  </a:lnTo>
                  <a:lnTo>
                    <a:pt x="18099" y="110379"/>
                  </a:lnTo>
                  <a:lnTo>
                    <a:pt x="22203" y="112667"/>
                  </a:lnTo>
                  <a:lnTo>
                    <a:pt x="27148" y="114505"/>
                  </a:lnTo>
                  <a:lnTo>
                    <a:pt x="32060" y="115874"/>
                  </a:lnTo>
                  <a:lnTo>
                    <a:pt x="37813" y="117243"/>
                  </a:lnTo>
                  <a:lnTo>
                    <a:pt x="42758" y="118631"/>
                  </a:lnTo>
                  <a:lnTo>
                    <a:pt x="48511" y="119081"/>
                  </a:lnTo>
                  <a:lnTo>
                    <a:pt x="54264" y="119549"/>
                  </a:lnTo>
                  <a:lnTo>
                    <a:pt x="60016" y="120000"/>
                  </a:lnTo>
                  <a:lnTo>
                    <a:pt x="65769" y="119549"/>
                  </a:lnTo>
                  <a:lnTo>
                    <a:pt x="71522" y="119081"/>
                  </a:lnTo>
                  <a:lnTo>
                    <a:pt x="77275" y="118162"/>
                  </a:lnTo>
                  <a:lnTo>
                    <a:pt x="83027" y="117243"/>
                  </a:lnTo>
                  <a:lnTo>
                    <a:pt x="87939" y="115874"/>
                  </a:lnTo>
                  <a:lnTo>
                    <a:pt x="93692" y="114055"/>
                  </a:lnTo>
                  <a:lnTo>
                    <a:pt x="98637" y="112217"/>
                  </a:lnTo>
                  <a:lnTo>
                    <a:pt x="102741" y="109929"/>
                  </a:lnTo>
                  <a:lnTo>
                    <a:pt x="106846" y="107172"/>
                  </a:lnTo>
                  <a:lnTo>
                    <a:pt x="110109" y="104435"/>
                  </a:lnTo>
                  <a:lnTo>
                    <a:pt x="113406" y="101678"/>
                  </a:lnTo>
                  <a:lnTo>
                    <a:pt x="115862" y="98940"/>
                  </a:lnTo>
                  <a:lnTo>
                    <a:pt x="117510" y="95733"/>
                  </a:lnTo>
                  <a:lnTo>
                    <a:pt x="119158" y="92526"/>
                  </a:lnTo>
                  <a:lnTo>
                    <a:pt x="120000" y="89320"/>
                  </a:lnTo>
                  <a:lnTo>
                    <a:pt x="120000" y="86113"/>
                  </a:lnTo>
                  <a:lnTo>
                    <a:pt x="120000" y="82906"/>
                  </a:lnTo>
                  <a:lnTo>
                    <a:pt x="119158" y="79699"/>
                  </a:lnTo>
                  <a:lnTo>
                    <a:pt x="117510" y="76493"/>
                  </a:lnTo>
                  <a:lnTo>
                    <a:pt x="115054" y="73286"/>
                  </a:lnTo>
                  <a:lnTo>
                    <a:pt x="112598" y="70529"/>
                  </a:lnTo>
                  <a:lnTo>
                    <a:pt x="110109" y="67791"/>
                  </a:lnTo>
                  <a:lnTo>
                    <a:pt x="106005" y="65035"/>
                  </a:lnTo>
                  <a:lnTo>
                    <a:pt x="100252" y="61378"/>
                  </a:lnTo>
                  <a:lnTo>
                    <a:pt x="92884" y="58171"/>
                  </a:lnTo>
                  <a:lnTo>
                    <a:pt x="85483" y="55883"/>
                  </a:lnTo>
                  <a:lnTo>
                    <a:pt x="78082" y="54514"/>
                  </a:lnTo>
                  <a:lnTo>
                    <a:pt x="81379" y="468"/>
                  </a:lnTo>
                  <a:lnTo>
                    <a:pt x="81379" y="468"/>
                  </a:lnTo>
                  <a:lnTo>
                    <a:pt x="71522" y="918"/>
                  </a:lnTo>
                  <a:lnTo>
                    <a:pt x="60824" y="468"/>
                  </a:lnTo>
                  <a:lnTo>
                    <a:pt x="50159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5" name="Google Shape;725;p6"/>
            <p:cNvSpPr/>
            <p:nvPr/>
          </p:nvSpPr>
          <p:spPr>
            <a:xfrm>
              <a:off x="5619100" y="5194175"/>
              <a:ext cx="161850" cy="89775"/>
            </a:xfrm>
            <a:custGeom>
              <a:rect b="b" l="l" r="r" t="t"/>
              <a:pathLst>
                <a:path extrusionOk="0" h="120000" w="120000">
                  <a:moveTo>
                    <a:pt x="85115" y="0"/>
                  </a:moveTo>
                  <a:lnTo>
                    <a:pt x="81964" y="835"/>
                  </a:lnTo>
                  <a:lnTo>
                    <a:pt x="78795" y="2439"/>
                  </a:lnTo>
                  <a:lnTo>
                    <a:pt x="75625" y="4076"/>
                  </a:lnTo>
                  <a:lnTo>
                    <a:pt x="71992" y="6549"/>
                  </a:lnTo>
                  <a:lnTo>
                    <a:pt x="68822" y="9791"/>
                  </a:lnTo>
                  <a:lnTo>
                    <a:pt x="66116" y="13065"/>
                  </a:lnTo>
                  <a:lnTo>
                    <a:pt x="63392" y="17142"/>
                  </a:lnTo>
                  <a:lnTo>
                    <a:pt x="61130" y="22055"/>
                  </a:lnTo>
                  <a:lnTo>
                    <a:pt x="59314" y="26934"/>
                  </a:lnTo>
                  <a:lnTo>
                    <a:pt x="57516" y="31846"/>
                  </a:lnTo>
                  <a:lnTo>
                    <a:pt x="56144" y="37560"/>
                  </a:lnTo>
                  <a:lnTo>
                    <a:pt x="1835" y="25296"/>
                  </a:lnTo>
                  <a:lnTo>
                    <a:pt x="1371" y="40802"/>
                  </a:lnTo>
                  <a:lnTo>
                    <a:pt x="18" y="55505"/>
                  </a:lnTo>
                  <a:lnTo>
                    <a:pt x="53883" y="67736"/>
                  </a:lnTo>
                  <a:lnTo>
                    <a:pt x="54346" y="74285"/>
                  </a:lnTo>
                  <a:lnTo>
                    <a:pt x="55699" y="80802"/>
                  </a:lnTo>
                  <a:lnTo>
                    <a:pt x="57052" y="85714"/>
                  </a:lnTo>
                  <a:lnTo>
                    <a:pt x="58424" y="91428"/>
                  </a:lnTo>
                  <a:lnTo>
                    <a:pt x="60222" y="96307"/>
                  </a:lnTo>
                  <a:lnTo>
                    <a:pt x="62483" y="100384"/>
                  </a:lnTo>
                  <a:lnTo>
                    <a:pt x="64745" y="104461"/>
                  </a:lnTo>
                  <a:lnTo>
                    <a:pt x="67025" y="108538"/>
                  </a:lnTo>
                  <a:lnTo>
                    <a:pt x="69731" y="111812"/>
                  </a:lnTo>
                  <a:lnTo>
                    <a:pt x="72455" y="114252"/>
                  </a:lnTo>
                  <a:lnTo>
                    <a:pt x="75625" y="116725"/>
                  </a:lnTo>
                  <a:lnTo>
                    <a:pt x="78795" y="118329"/>
                  </a:lnTo>
                  <a:lnTo>
                    <a:pt x="81964" y="119164"/>
                  </a:lnTo>
                  <a:lnTo>
                    <a:pt x="85115" y="119966"/>
                  </a:lnTo>
                  <a:lnTo>
                    <a:pt x="88285" y="119966"/>
                  </a:lnTo>
                  <a:lnTo>
                    <a:pt x="91455" y="119164"/>
                  </a:lnTo>
                  <a:lnTo>
                    <a:pt x="94624" y="118329"/>
                  </a:lnTo>
                  <a:lnTo>
                    <a:pt x="97794" y="115889"/>
                  </a:lnTo>
                  <a:lnTo>
                    <a:pt x="100963" y="114252"/>
                  </a:lnTo>
                  <a:lnTo>
                    <a:pt x="104133" y="111010"/>
                  </a:lnTo>
                  <a:lnTo>
                    <a:pt x="106858" y="107736"/>
                  </a:lnTo>
                  <a:lnTo>
                    <a:pt x="109119" y="103659"/>
                  </a:lnTo>
                  <a:lnTo>
                    <a:pt x="111380" y="99582"/>
                  </a:lnTo>
                  <a:lnTo>
                    <a:pt x="113642" y="95505"/>
                  </a:lnTo>
                  <a:lnTo>
                    <a:pt x="114995" y="90593"/>
                  </a:lnTo>
                  <a:lnTo>
                    <a:pt x="116811" y="85714"/>
                  </a:lnTo>
                  <a:lnTo>
                    <a:pt x="117720" y="80000"/>
                  </a:lnTo>
                  <a:lnTo>
                    <a:pt x="118628" y="74285"/>
                  </a:lnTo>
                  <a:lnTo>
                    <a:pt x="119536" y="69373"/>
                  </a:lnTo>
                  <a:lnTo>
                    <a:pt x="119981" y="62857"/>
                  </a:lnTo>
                  <a:lnTo>
                    <a:pt x="119981" y="57142"/>
                  </a:lnTo>
                  <a:lnTo>
                    <a:pt x="119536" y="51428"/>
                  </a:lnTo>
                  <a:lnTo>
                    <a:pt x="119073" y="45714"/>
                  </a:lnTo>
                  <a:lnTo>
                    <a:pt x="117720" y="40000"/>
                  </a:lnTo>
                  <a:lnTo>
                    <a:pt x="116367" y="34285"/>
                  </a:lnTo>
                  <a:lnTo>
                    <a:pt x="114995" y="28571"/>
                  </a:lnTo>
                  <a:lnTo>
                    <a:pt x="113197" y="23659"/>
                  </a:lnTo>
                  <a:lnTo>
                    <a:pt x="110936" y="19582"/>
                  </a:lnTo>
                  <a:lnTo>
                    <a:pt x="108656" y="15505"/>
                  </a:lnTo>
                  <a:lnTo>
                    <a:pt x="106394" y="11428"/>
                  </a:lnTo>
                  <a:lnTo>
                    <a:pt x="103688" y="8989"/>
                  </a:lnTo>
                  <a:lnTo>
                    <a:pt x="100963" y="5714"/>
                  </a:lnTo>
                  <a:lnTo>
                    <a:pt x="97794" y="4076"/>
                  </a:lnTo>
                  <a:lnTo>
                    <a:pt x="94624" y="2439"/>
                  </a:lnTo>
                  <a:lnTo>
                    <a:pt x="91455" y="835"/>
                  </a:lnTo>
                  <a:lnTo>
                    <a:pt x="88285" y="835"/>
                  </a:lnTo>
                  <a:lnTo>
                    <a:pt x="85115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6" name="Google Shape;726;p6"/>
            <p:cNvSpPr/>
            <p:nvPr/>
          </p:nvSpPr>
          <p:spPr>
            <a:xfrm>
              <a:off x="5420075" y="5116000"/>
              <a:ext cx="189300" cy="189925"/>
            </a:xfrm>
            <a:custGeom>
              <a:rect b="b" l="l" r="r" t="t"/>
              <a:pathLst>
                <a:path extrusionOk="0" h="120000" w="120000">
                  <a:moveTo>
                    <a:pt x="60000" y="15"/>
                  </a:moveTo>
                  <a:lnTo>
                    <a:pt x="53803" y="394"/>
                  </a:lnTo>
                  <a:lnTo>
                    <a:pt x="47987" y="1168"/>
                  </a:lnTo>
                  <a:lnTo>
                    <a:pt x="42187" y="2716"/>
                  </a:lnTo>
                  <a:lnTo>
                    <a:pt x="36767" y="4643"/>
                  </a:lnTo>
                  <a:lnTo>
                    <a:pt x="31347" y="7345"/>
                  </a:lnTo>
                  <a:lnTo>
                    <a:pt x="26323" y="10425"/>
                  </a:lnTo>
                  <a:lnTo>
                    <a:pt x="22060" y="13900"/>
                  </a:lnTo>
                  <a:lnTo>
                    <a:pt x="17797" y="17754"/>
                  </a:lnTo>
                  <a:lnTo>
                    <a:pt x="13930" y="22003"/>
                  </a:lnTo>
                  <a:lnTo>
                    <a:pt x="10443" y="26631"/>
                  </a:lnTo>
                  <a:lnTo>
                    <a:pt x="7353" y="31259"/>
                  </a:lnTo>
                  <a:lnTo>
                    <a:pt x="4643" y="36661"/>
                  </a:lnTo>
                  <a:lnTo>
                    <a:pt x="2709" y="42063"/>
                  </a:lnTo>
                  <a:lnTo>
                    <a:pt x="1156" y="47845"/>
                  </a:lnTo>
                  <a:lnTo>
                    <a:pt x="380" y="54021"/>
                  </a:lnTo>
                  <a:lnTo>
                    <a:pt x="0" y="59818"/>
                  </a:lnTo>
                  <a:lnTo>
                    <a:pt x="380" y="65978"/>
                  </a:lnTo>
                  <a:lnTo>
                    <a:pt x="1156" y="72154"/>
                  </a:lnTo>
                  <a:lnTo>
                    <a:pt x="2709" y="77936"/>
                  </a:lnTo>
                  <a:lnTo>
                    <a:pt x="4643" y="83338"/>
                  </a:lnTo>
                  <a:lnTo>
                    <a:pt x="7353" y="88361"/>
                  </a:lnTo>
                  <a:lnTo>
                    <a:pt x="10443" y="93368"/>
                  </a:lnTo>
                  <a:lnTo>
                    <a:pt x="13930" y="97996"/>
                  </a:lnTo>
                  <a:lnTo>
                    <a:pt x="17797" y="102245"/>
                  </a:lnTo>
                  <a:lnTo>
                    <a:pt x="22060" y="106099"/>
                  </a:lnTo>
                  <a:lnTo>
                    <a:pt x="26323" y="109574"/>
                  </a:lnTo>
                  <a:lnTo>
                    <a:pt x="31347" y="112670"/>
                  </a:lnTo>
                  <a:lnTo>
                    <a:pt x="36767" y="114976"/>
                  </a:lnTo>
                  <a:lnTo>
                    <a:pt x="42187" y="117298"/>
                  </a:lnTo>
                  <a:lnTo>
                    <a:pt x="47987" y="118452"/>
                  </a:lnTo>
                  <a:lnTo>
                    <a:pt x="53803" y="119605"/>
                  </a:lnTo>
                  <a:lnTo>
                    <a:pt x="60000" y="120000"/>
                  </a:lnTo>
                  <a:lnTo>
                    <a:pt x="66180" y="119605"/>
                  </a:lnTo>
                  <a:lnTo>
                    <a:pt x="72377" y="118452"/>
                  </a:lnTo>
                  <a:lnTo>
                    <a:pt x="77797" y="117298"/>
                  </a:lnTo>
                  <a:lnTo>
                    <a:pt x="83597" y="114976"/>
                  </a:lnTo>
                  <a:lnTo>
                    <a:pt x="88637" y="112670"/>
                  </a:lnTo>
                  <a:lnTo>
                    <a:pt x="93660" y="109574"/>
                  </a:lnTo>
                  <a:lnTo>
                    <a:pt x="98304" y="106099"/>
                  </a:lnTo>
                  <a:lnTo>
                    <a:pt x="102567" y="102245"/>
                  </a:lnTo>
                  <a:lnTo>
                    <a:pt x="106434" y="97996"/>
                  </a:lnTo>
                  <a:lnTo>
                    <a:pt x="109920" y="93368"/>
                  </a:lnTo>
                  <a:lnTo>
                    <a:pt x="113026" y="88361"/>
                  </a:lnTo>
                  <a:lnTo>
                    <a:pt x="115340" y="83338"/>
                  </a:lnTo>
                  <a:lnTo>
                    <a:pt x="117670" y="77936"/>
                  </a:lnTo>
                  <a:lnTo>
                    <a:pt x="118827" y="72154"/>
                  </a:lnTo>
                  <a:lnTo>
                    <a:pt x="119984" y="65978"/>
                  </a:lnTo>
                  <a:lnTo>
                    <a:pt x="119984" y="59818"/>
                  </a:lnTo>
                  <a:lnTo>
                    <a:pt x="119984" y="54021"/>
                  </a:lnTo>
                  <a:lnTo>
                    <a:pt x="118827" y="47845"/>
                  </a:lnTo>
                  <a:lnTo>
                    <a:pt x="117670" y="42063"/>
                  </a:lnTo>
                  <a:lnTo>
                    <a:pt x="115340" y="36661"/>
                  </a:lnTo>
                  <a:lnTo>
                    <a:pt x="113026" y="31259"/>
                  </a:lnTo>
                  <a:lnTo>
                    <a:pt x="109920" y="26631"/>
                  </a:lnTo>
                  <a:lnTo>
                    <a:pt x="106434" y="22003"/>
                  </a:lnTo>
                  <a:lnTo>
                    <a:pt x="102567" y="17754"/>
                  </a:lnTo>
                  <a:lnTo>
                    <a:pt x="98304" y="13900"/>
                  </a:lnTo>
                  <a:lnTo>
                    <a:pt x="93660" y="10425"/>
                  </a:lnTo>
                  <a:lnTo>
                    <a:pt x="88637" y="7345"/>
                  </a:lnTo>
                  <a:lnTo>
                    <a:pt x="83597" y="4643"/>
                  </a:lnTo>
                  <a:lnTo>
                    <a:pt x="77797" y="2716"/>
                  </a:lnTo>
                  <a:lnTo>
                    <a:pt x="72377" y="1168"/>
                  </a:lnTo>
                  <a:lnTo>
                    <a:pt x="66180" y="394"/>
                  </a:lnTo>
                  <a:lnTo>
                    <a:pt x="60000" y="15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27" name="Google Shape;727;p6"/>
          <p:cNvSpPr/>
          <p:nvPr/>
        </p:nvSpPr>
        <p:spPr>
          <a:xfrm>
            <a:off x="144925" y="4214500"/>
            <a:ext cx="299951" cy="272838"/>
          </a:xfrm>
          <a:custGeom>
            <a:rect b="b" l="l" r="r" t="t"/>
            <a:pathLst>
              <a:path extrusionOk="0" h="120000" w="120000">
                <a:moveTo>
                  <a:pt x="56929" y="0"/>
                </a:moveTo>
                <a:lnTo>
                  <a:pt x="53858" y="203"/>
                </a:lnTo>
                <a:lnTo>
                  <a:pt x="50780" y="601"/>
                </a:lnTo>
                <a:lnTo>
                  <a:pt x="47894" y="1000"/>
                </a:lnTo>
                <a:lnTo>
                  <a:pt x="45001" y="1594"/>
                </a:lnTo>
                <a:lnTo>
                  <a:pt x="42108" y="2383"/>
                </a:lnTo>
                <a:lnTo>
                  <a:pt x="39400" y="3383"/>
                </a:lnTo>
                <a:lnTo>
                  <a:pt x="36685" y="4376"/>
                </a:lnTo>
                <a:lnTo>
                  <a:pt x="33977" y="5368"/>
                </a:lnTo>
                <a:lnTo>
                  <a:pt x="31446" y="6759"/>
                </a:lnTo>
                <a:lnTo>
                  <a:pt x="28916" y="7947"/>
                </a:lnTo>
                <a:lnTo>
                  <a:pt x="26385" y="9541"/>
                </a:lnTo>
                <a:lnTo>
                  <a:pt x="24039" y="11127"/>
                </a:lnTo>
                <a:lnTo>
                  <a:pt x="21871" y="12714"/>
                </a:lnTo>
                <a:lnTo>
                  <a:pt x="19704" y="14503"/>
                </a:lnTo>
                <a:lnTo>
                  <a:pt x="17536" y="16293"/>
                </a:lnTo>
                <a:lnTo>
                  <a:pt x="15545" y="18278"/>
                </a:lnTo>
                <a:lnTo>
                  <a:pt x="13740" y="20271"/>
                </a:lnTo>
                <a:lnTo>
                  <a:pt x="11927" y="22451"/>
                </a:lnTo>
                <a:lnTo>
                  <a:pt x="10307" y="24639"/>
                </a:lnTo>
                <a:lnTo>
                  <a:pt x="8679" y="26827"/>
                </a:lnTo>
                <a:lnTo>
                  <a:pt x="7229" y="29210"/>
                </a:lnTo>
                <a:lnTo>
                  <a:pt x="5971" y="31594"/>
                </a:lnTo>
                <a:lnTo>
                  <a:pt x="4705" y="34172"/>
                </a:lnTo>
                <a:lnTo>
                  <a:pt x="3618" y="36759"/>
                </a:lnTo>
                <a:lnTo>
                  <a:pt x="2715" y="39338"/>
                </a:lnTo>
                <a:lnTo>
                  <a:pt x="1812" y="41925"/>
                </a:lnTo>
                <a:lnTo>
                  <a:pt x="1272" y="44707"/>
                </a:lnTo>
                <a:lnTo>
                  <a:pt x="725" y="47489"/>
                </a:lnTo>
                <a:lnTo>
                  <a:pt x="362" y="50263"/>
                </a:lnTo>
                <a:lnTo>
                  <a:pt x="7" y="53045"/>
                </a:lnTo>
                <a:lnTo>
                  <a:pt x="7" y="56030"/>
                </a:lnTo>
                <a:lnTo>
                  <a:pt x="7" y="59007"/>
                </a:lnTo>
                <a:lnTo>
                  <a:pt x="362" y="62188"/>
                </a:lnTo>
                <a:lnTo>
                  <a:pt x="725" y="65165"/>
                </a:lnTo>
                <a:lnTo>
                  <a:pt x="1450" y="67947"/>
                </a:lnTo>
                <a:lnTo>
                  <a:pt x="2175" y="70924"/>
                </a:lnTo>
                <a:lnTo>
                  <a:pt x="3078" y="73706"/>
                </a:lnTo>
                <a:lnTo>
                  <a:pt x="4158" y="76488"/>
                </a:lnTo>
                <a:lnTo>
                  <a:pt x="5423" y="79270"/>
                </a:lnTo>
                <a:lnTo>
                  <a:pt x="6688" y="81857"/>
                </a:lnTo>
                <a:lnTo>
                  <a:pt x="8139" y="84240"/>
                </a:lnTo>
                <a:lnTo>
                  <a:pt x="9944" y="86819"/>
                </a:lnTo>
                <a:lnTo>
                  <a:pt x="11572" y="89202"/>
                </a:lnTo>
                <a:lnTo>
                  <a:pt x="13555" y="91390"/>
                </a:lnTo>
                <a:lnTo>
                  <a:pt x="15545" y="93579"/>
                </a:lnTo>
                <a:lnTo>
                  <a:pt x="17713" y="95759"/>
                </a:lnTo>
                <a:lnTo>
                  <a:pt x="19881" y="97752"/>
                </a:lnTo>
                <a:lnTo>
                  <a:pt x="18438" y="100729"/>
                </a:lnTo>
                <a:lnTo>
                  <a:pt x="16810" y="103706"/>
                </a:lnTo>
                <a:lnTo>
                  <a:pt x="15005" y="106887"/>
                </a:lnTo>
                <a:lnTo>
                  <a:pt x="12652" y="109864"/>
                </a:lnTo>
                <a:lnTo>
                  <a:pt x="10122" y="112849"/>
                </a:lnTo>
                <a:lnTo>
                  <a:pt x="8679" y="114240"/>
                </a:lnTo>
                <a:lnTo>
                  <a:pt x="7051" y="115428"/>
                </a:lnTo>
                <a:lnTo>
                  <a:pt x="5423" y="116624"/>
                </a:lnTo>
                <a:lnTo>
                  <a:pt x="3795" y="117811"/>
                </a:lnTo>
                <a:lnTo>
                  <a:pt x="1990" y="118609"/>
                </a:lnTo>
                <a:lnTo>
                  <a:pt x="7" y="119601"/>
                </a:lnTo>
                <a:lnTo>
                  <a:pt x="910" y="119601"/>
                </a:lnTo>
                <a:lnTo>
                  <a:pt x="3618" y="119999"/>
                </a:lnTo>
                <a:lnTo>
                  <a:pt x="10122" y="119999"/>
                </a:lnTo>
                <a:lnTo>
                  <a:pt x="12652" y="119804"/>
                </a:lnTo>
                <a:lnTo>
                  <a:pt x="15545" y="119202"/>
                </a:lnTo>
                <a:lnTo>
                  <a:pt x="18438" y="118609"/>
                </a:lnTo>
                <a:lnTo>
                  <a:pt x="21509" y="117616"/>
                </a:lnTo>
                <a:lnTo>
                  <a:pt x="24580" y="116420"/>
                </a:lnTo>
                <a:lnTo>
                  <a:pt x="27835" y="114834"/>
                </a:lnTo>
                <a:lnTo>
                  <a:pt x="30906" y="112849"/>
                </a:lnTo>
                <a:lnTo>
                  <a:pt x="33977" y="110661"/>
                </a:lnTo>
                <a:lnTo>
                  <a:pt x="36870" y="107684"/>
                </a:lnTo>
                <a:lnTo>
                  <a:pt x="39578" y="108676"/>
                </a:lnTo>
                <a:lnTo>
                  <a:pt x="42293" y="109669"/>
                </a:lnTo>
                <a:lnTo>
                  <a:pt x="45179" y="110263"/>
                </a:lnTo>
                <a:lnTo>
                  <a:pt x="48072" y="110856"/>
                </a:lnTo>
                <a:lnTo>
                  <a:pt x="50965" y="111458"/>
                </a:lnTo>
                <a:lnTo>
                  <a:pt x="53858" y="111857"/>
                </a:lnTo>
                <a:lnTo>
                  <a:pt x="56929" y="112052"/>
                </a:lnTo>
                <a:lnTo>
                  <a:pt x="63070" y="112052"/>
                </a:lnTo>
                <a:lnTo>
                  <a:pt x="66141" y="111857"/>
                </a:lnTo>
                <a:lnTo>
                  <a:pt x="69219" y="111458"/>
                </a:lnTo>
                <a:lnTo>
                  <a:pt x="72105" y="110856"/>
                </a:lnTo>
                <a:lnTo>
                  <a:pt x="74998" y="110263"/>
                </a:lnTo>
                <a:lnTo>
                  <a:pt x="77891" y="109473"/>
                </a:lnTo>
                <a:lnTo>
                  <a:pt x="80599" y="108676"/>
                </a:lnTo>
                <a:lnTo>
                  <a:pt x="83314" y="107684"/>
                </a:lnTo>
                <a:lnTo>
                  <a:pt x="86022" y="106488"/>
                </a:lnTo>
                <a:lnTo>
                  <a:pt x="88553" y="105300"/>
                </a:lnTo>
                <a:lnTo>
                  <a:pt x="91083" y="103909"/>
                </a:lnTo>
                <a:lnTo>
                  <a:pt x="93614" y="102518"/>
                </a:lnTo>
                <a:lnTo>
                  <a:pt x="95960" y="100924"/>
                </a:lnTo>
                <a:lnTo>
                  <a:pt x="98128" y="99338"/>
                </a:lnTo>
                <a:lnTo>
                  <a:pt x="100295" y="97548"/>
                </a:lnTo>
                <a:lnTo>
                  <a:pt x="102463" y="95563"/>
                </a:lnTo>
                <a:lnTo>
                  <a:pt x="104454" y="93774"/>
                </a:lnTo>
                <a:lnTo>
                  <a:pt x="106259" y="91586"/>
                </a:lnTo>
                <a:lnTo>
                  <a:pt x="108072" y="89601"/>
                </a:lnTo>
                <a:lnTo>
                  <a:pt x="109692" y="87421"/>
                </a:lnTo>
                <a:lnTo>
                  <a:pt x="111320" y="85029"/>
                </a:lnTo>
                <a:lnTo>
                  <a:pt x="112770" y="82646"/>
                </a:lnTo>
                <a:lnTo>
                  <a:pt x="114036" y="80263"/>
                </a:lnTo>
                <a:lnTo>
                  <a:pt x="115294" y="77879"/>
                </a:lnTo>
                <a:lnTo>
                  <a:pt x="116381" y="75300"/>
                </a:lnTo>
                <a:lnTo>
                  <a:pt x="117284" y="72714"/>
                </a:lnTo>
                <a:lnTo>
                  <a:pt x="118187" y="69932"/>
                </a:lnTo>
                <a:lnTo>
                  <a:pt x="118734" y="67353"/>
                </a:lnTo>
                <a:lnTo>
                  <a:pt x="119274" y="64571"/>
                </a:lnTo>
                <a:lnTo>
                  <a:pt x="119637" y="61789"/>
                </a:lnTo>
                <a:lnTo>
                  <a:pt x="119992" y="58812"/>
                </a:lnTo>
                <a:lnTo>
                  <a:pt x="119992" y="56030"/>
                </a:lnTo>
                <a:lnTo>
                  <a:pt x="119992" y="53045"/>
                </a:lnTo>
                <a:lnTo>
                  <a:pt x="119637" y="50263"/>
                </a:lnTo>
                <a:lnTo>
                  <a:pt x="119274" y="47489"/>
                </a:lnTo>
                <a:lnTo>
                  <a:pt x="118734" y="44707"/>
                </a:lnTo>
                <a:lnTo>
                  <a:pt x="118187" y="41925"/>
                </a:lnTo>
                <a:lnTo>
                  <a:pt x="117284" y="39338"/>
                </a:lnTo>
                <a:lnTo>
                  <a:pt x="116381" y="36759"/>
                </a:lnTo>
                <a:lnTo>
                  <a:pt x="115294" y="34172"/>
                </a:lnTo>
                <a:lnTo>
                  <a:pt x="114036" y="31594"/>
                </a:lnTo>
                <a:lnTo>
                  <a:pt x="112770" y="29210"/>
                </a:lnTo>
                <a:lnTo>
                  <a:pt x="111320" y="26827"/>
                </a:lnTo>
                <a:lnTo>
                  <a:pt x="109692" y="24639"/>
                </a:lnTo>
                <a:lnTo>
                  <a:pt x="108072" y="22451"/>
                </a:lnTo>
                <a:lnTo>
                  <a:pt x="106259" y="20271"/>
                </a:lnTo>
                <a:lnTo>
                  <a:pt x="104454" y="18278"/>
                </a:lnTo>
                <a:lnTo>
                  <a:pt x="102463" y="16293"/>
                </a:lnTo>
                <a:lnTo>
                  <a:pt x="100295" y="14503"/>
                </a:lnTo>
                <a:lnTo>
                  <a:pt x="98128" y="12714"/>
                </a:lnTo>
                <a:lnTo>
                  <a:pt x="95960" y="11127"/>
                </a:lnTo>
                <a:lnTo>
                  <a:pt x="93614" y="9541"/>
                </a:lnTo>
                <a:lnTo>
                  <a:pt x="91083" y="7947"/>
                </a:lnTo>
                <a:lnTo>
                  <a:pt x="88553" y="6759"/>
                </a:lnTo>
                <a:lnTo>
                  <a:pt x="86022" y="5368"/>
                </a:lnTo>
                <a:lnTo>
                  <a:pt x="83314" y="4376"/>
                </a:lnTo>
                <a:lnTo>
                  <a:pt x="80599" y="3383"/>
                </a:lnTo>
                <a:lnTo>
                  <a:pt x="77891" y="2383"/>
                </a:lnTo>
                <a:lnTo>
                  <a:pt x="74998" y="1594"/>
                </a:lnTo>
                <a:lnTo>
                  <a:pt x="72105" y="1000"/>
                </a:lnTo>
                <a:lnTo>
                  <a:pt x="69219" y="601"/>
                </a:lnTo>
                <a:lnTo>
                  <a:pt x="66141" y="203"/>
                </a:lnTo>
                <a:lnTo>
                  <a:pt x="63070" y="0"/>
                </a:lnTo>
                <a:close/>
              </a:path>
            </a:pathLst>
          </a:custGeom>
          <a:solidFill>
            <a:srgbClr val="3292E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8" name="Google Shape;728;p6"/>
          <p:cNvSpPr txBox="1"/>
          <p:nvPr/>
        </p:nvSpPr>
        <p:spPr>
          <a:xfrm>
            <a:off x="94000" y="1929581"/>
            <a:ext cx="1957200" cy="653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Nixie One"/>
              <a:buNone/>
            </a:pPr>
            <a:r>
              <a:rPr b="0" i="0" lang="en" sz="12000" u="none" cap="none" strike="noStrike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rPr>
              <a:t>“</a:t>
            </a: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spTree>
      <p:nvGrpSpPr>
        <p:cNvPr id="729" name="Shape 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" name="Google Shape;730;p7"/>
          <p:cNvSpPr txBox="1"/>
          <p:nvPr>
            <p:ph type="title"/>
          </p:nvPr>
        </p:nvSpPr>
        <p:spPr>
          <a:xfrm>
            <a:off x="1732700" y="1735600"/>
            <a:ext cx="4944300" cy="645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400"/>
              <a:buFont typeface="Nixie One"/>
              <a:buNone/>
              <a:defRPr b="0" i="0" sz="4000" u="none" cap="none" strike="noStrik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400"/>
              <a:buFont typeface="Nixie One"/>
              <a:buNone/>
              <a:defRPr sz="40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indent="0" lvl="2"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400"/>
              <a:buFont typeface="Nixie One"/>
              <a:buNone/>
              <a:defRPr sz="40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indent="0" lvl="3"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400"/>
              <a:buFont typeface="Nixie One"/>
              <a:buNone/>
              <a:defRPr sz="40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indent="0" lvl="4"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400"/>
              <a:buFont typeface="Nixie One"/>
              <a:buNone/>
              <a:defRPr sz="40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indent="0" lvl="5"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400"/>
              <a:buFont typeface="Nixie One"/>
              <a:buNone/>
              <a:defRPr sz="40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indent="0" lvl="6"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400"/>
              <a:buFont typeface="Nixie One"/>
              <a:buNone/>
              <a:defRPr sz="40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indent="0" lvl="7"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400"/>
              <a:buFont typeface="Nixie One"/>
              <a:buNone/>
              <a:defRPr sz="40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indent="0" lvl="8"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400"/>
              <a:buFont typeface="Nixie One"/>
              <a:buNone/>
              <a:defRPr sz="40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/>
        </p:txBody>
      </p:sp>
      <p:sp>
        <p:nvSpPr>
          <p:cNvPr id="731" name="Google Shape;731;p7"/>
          <p:cNvSpPr txBox="1"/>
          <p:nvPr>
            <p:ph idx="1" type="body"/>
          </p:nvPr>
        </p:nvSpPr>
        <p:spPr>
          <a:xfrm>
            <a:off x="1732700" y="2255124"/>
            <a:ext cx="4944300" cy="165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400"/>
              <a:buFont typeface="Muli"/>
              <a:buChar char="◇"/>
              <a:defRPr b="0" i="0" sz="1400" u="none" cap="none" strike="noStrike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400"/>
              <a:buFont typeface="Muli"/>
              <a:buChar char="￭"/>
              <a:defRPr b="0" i="0" sz="1400" u="none" cap="none" strike="noStrike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400"/>
              <a:buFont typeface="Muli"/>
              <a:buChar char="￮"/>
              <a:defRPr b="0" i="0" sz="1400" u="none" cap="none" strike="noStrike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400"/>
              <a:buFont typeface="Muli"/>
              <a:buNone/>
              <a:defRPr b="0" i="0" sz="1400" u="none" cap="none" strike="noStrike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400"/>
              <a:buFont typeface="Muli"/>
              <a:buNone/>
              <a:defRPr b="0" i="0" sz="1400" u="none" cap="none" strike="noStrike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DAEC"/>
              </a:buClr>
              <a:buSzPts val="1400"/>
              <a:buFont typeface="Muli"/>
              <a:buNone/>
              <a:defRPr b="0" i="0" sz="1400" u="none" cap="none" strike="noStrike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DAEC"/>
              </a:buClr>
              <a:buSzPts val="1400"/>
              <a:buFont typeface="Muli"/>
              <a:buNone/>
              <a:defRPr b="0" i="0" sz="1400" u="none" cap="none" strike="noStrike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DAEC"/>
              </a:buClr>
              <a:buSzPts val="1400"/>
              <a:buFont typeface="Muli"/>
              <a:buNone/>
              <a:defRPr b="0" i="0" sz="1400" u="none" cap="none" strike="noStrike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DAEC"/>
              </a:buClr>
              <a:buSzPts val="1400"/>
              <a:buFont typeface="Muli"/>
              <a:buNone/>
              <a:defRPr b="0" i="0" sz="1400" u="none" cap="none" strike="noStrike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/>
        </p:txBody>
      </p:sp>
      <p:grpSp>
        <p:nvGrpSpPr>
          <p:cNvPr id="732" name="Google Shape;732;p7"/>
          <p:cNvGrpSpPr/>
          <p:nvPr/>
        </p:nvGrpSpPr>
        <p:grpSpPr>
          <a:xfrm flipH="1" rot="10800000">
            <a:off x="411206" y="245768"/>
            <a:ext cx="1322798" cy="1145959"/>
            <a:chOff x="4088875" y="1431100"/>
            <a:chExt cx="3293000" cy="2852775"/>
          </a:xfrm>
        </p:grpSpPr>
        <p:sp>
          <p:nvSpPr>
            <p:cNvPr id="733" name="Google Shape;733;p7"/>
            <p:cNvSpPr/>
            <p:nvPr/>
          </p:nvSpPr>
          <p:spPr>
            <a:xfrm>
              <a:off x="4831475" y="4136025"/>
              <a:ext cx="157950" cy="147850"/>
            </a:xfrm>
            <a:custGeom>
              <a:rect b="b" l="l" r="r" t="t"/>
              <a:pathLst>
                <a:path extrusionOk="0" h="120000" w="120000">
                  <a:moveTo>
                    <a:pt x="7673" y="0"/>
                  </a:moveTo>
                  <a:lnTo>
                    <a:pt x="18" y="5458"/>
                  </a:lnTo>
                  <a:lnTo>
                    <a:pt x="61291" y="119999"/>
                  </a:lnTo>
                  <a:lnTo>
                    <a:pt x="120000" y="119999"/>
                  </a:lnTo>
                  <a:lnTo>
                    <a:pt x="7673" y="0"/>
                  </a:lnTo>
                  <a:close/>
                </a:path>
              </a:pathLst>
            </a:custGeom>
            <a:solidFill>
              <a:srgbClr val="00E2C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4" name="Google Shape;734;p7"/>
            <p:cNvSpPr/>
            <p:nvPr/>
          </p:nvSpPr>
          <p:spPr>
            <a:xfrm>
              <a:off x="4697075" y="3907525"/>
              <a:ext cx="389800" cy="376350"/>
            </a:xfrm>
            <a:custGeom>
              <a:rect b="b" l="l" r="r" t="t"/>
              <a:pathLst>
                <a:path extrusionOk="0" h="120000" w="120000">
                  <a:moveTo>
                    <a:pt x="4140" y="0"/>
                  </a:moveTo>
                  <a:lnTo>
                    <a:pt x="7" y="2144"/>
                  </a:lnTo>
                  <a:lnTo>
                    <a:pt x="41382" y="76070"/>
                  </a:lnTo>
                  <a:lnTo>
                    <a:pt x="84828" y="120000"/>
                  </a:lnTo>
                  <a:lnTo>
                    <a:pt x="120000" y="120000"/>
                  </a:lnTo>
                  <a:lnTo>
                    <a:pt x="4140" y="0"/>
                  </a:lnTo>
                  <a:close/>
                </a:path>
              </a:pathLst>
            </a:custGeom>
            <a:solidFill>
              <a:srgbClr val="01E0C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5" name="Google Shape;735;p7"/>
            <p:cNvSpPr/>
            <p:nvPr/>
          </p:nvSpPr>
          <p:spPr>
            <a:xfrm>
              <a:off x="4566025" y="3675675"/>
              <a:ext cx="618300" cy="608200"/>
            </a:xfrm>
            <a:custGeom>
              <a:rect b="b" l="l" r="r" t="t"/>
              <a:pathLst>
                <a:path extrusionOk="0" h="120000" w="120000">
                  <a:moveTo>
                    <a:pt x="1960" y="0"/>
                  </a:moveTo>
                  <a:lnTo>
                    <a:pt x="4" y="1992"/>
                  </a:lnTo>
                  <a:lnTo>
                    <a:pt x="26089" y="47071"/>
                  </a:lnTo>
                  <a:lnTo>
                    <a:pt x="97171" y="120000"/>
                  </a:lnTo>
                  <a:lnTo>
                    <a:pt x="120000" y="120000"/>
                  </a:lnTo>
                  <a:lnTo>
                    <a:pt x="1960" y="0"/>
                  </a:lnTo>
                  <a:close/>
                </a:path>
              </a:pathLst>
            </a:custGeom>
            <a:solidFill>
              <a:srgbClr val="02DFC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6" name="Google Shape;736;p7"/>
            <p:cNvSpPr/>
            <p:nvPr/>
          </p:nvSpPr>
          <p:spPr>
            <a:xfrm>
              <a:off x="4434975" y="3447175"/>
              <a:ext cx="846800" cy="836700"/>
            </a:xfrm>
            <a:custGeom>
              <a:rect b="b" l="l" r="r" t="t"/>
              <a:pathLst>
                <a:path extrusionOk="0" h="120000" w="120000">
                  <a:moveTo>
                    <a:pt x="1431" y="3"/>
                  </a:moveTo>
                  <a:lnTo>
                    <a:pt x="3" y="968"/>
                  </a:lnTo>
                  <a:lnTo>
                    <a:pt x="18574" y="34220"/>
                  </a:lnTo>
                  <a:lnTo>
                    <a:pt x="103331" y="120000"/>
                  </a:lnTo>
                  <a:lnTo>
                    <a:pt x="119996" y="120000"/>
                  </a:lnTo>
                  <a:lnTo>
                    <a:pt x="1431" y="3"/>
                  </a:lnTo>
                  <a:close/>
                </a:path>
              </a:pathLst>
            </a:custGeom>
            <a:solidFill>
              <a:srgbClr val="03DDC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7" name="Google Shape;737;p7"/>
            <p:cNvSpPr/>
            <p:nvPr/>
          </p:nvSpPr>
          <p:spPr>
            <a:xfrm>
              <a:off x="4300575" y="3218700"/>
              <a:ext cx="1078650" cy="1065175"/>
            </a:xfrm>
            <a:custGeom>
              <a:rect b="b" l="l" r="r" t="t"/>
              <a:pathLst>
                <a:path extrusionOk="0" h="120000" w="120000">
                  <a:moveTo>
                    <a:pt x="1123" y="0"/>
                  </a:moveTo>
                  <a:lnTo>
                    <a:pt x="0" y="757"/>
                  </a:lnTo>
                  <a:lnTo>
                    <a:pt x="14954" y="26877"/>
                  </a:lnTo>
                  <a:lnTo>
                    <a:pt x="106914" y="120000"/>
                  </a:lnTo>
                  <a:lnTo>
                    <a:pt x="119997" y="120000"/>
                  </a:lnTo>
                  <a:lnTo>
                    <a:pt x="1123" y="0"/>
                  </a:lnTo>
                  <a:close/>
                </a:path>
              </a:pathLst>
            </a:custGeom>
            <a:solidFill>
              <a:srgbClr val="04DBC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8" name="Google Shape;738;p7"/>
            <p:cNvSpPr/>
            <p:nvPr/>
          </p:nvSpPr>
          <p:spPr>
            <a:xfrm>
              <a:off x="4169525" y="2990200"/>
              <a:ext cx="1307150" cy="1293675"/>
            </a:xfrm>
            <a:custGeom>
              <a:rect b="b" l="l" r="r" t="t"/>
              <a:pathLst>
                <a:path extrusionOk="0" h="120000" w="120000">
                  <a:moveTo>
                    <a:pt x="927" y="2"/>
                  </a:moveTo>
                  <a:lnTo>
                    <a:pt x="2" y="623"/>
                  </a:lnTo>
                  <a:lnTo>
                    <a:pt x="12030" y="21819"/>
                  </a:lnTo>
                  <a:lnTo>
                    <a:pt x="109201" y="120000"/>
                  </a:lnTo>
                  <a:lnTo>
                    <a:pt x="119997" y="120000"/>
                  </a:lnTo>
                  <a:lnTo>
                    <a:pt x="927" y="2"/>
                  </a:lnTo>
                  <a:close/>
                </a:path>
              </a:pathLst>
            </a:custGeom>
            <a:solidFill>
              <a:srgbClr val="06D9C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9" name="Google Shape;739;p7"/>
            <p:cNvSpPr/>
            <p:nvPr/>
          </p:nvSpPr>
          <p:spPr>
            <a:xfrm>
              <a:off x="4088875" y="2822200"/>
              <a:ext cx="1481875" cy="1461675"/>
            </a:xfrm>
            <a:custGeom>
              <a:rect b="b" l="l" r="r" t="t"/>
              <a:pathLst>
                <a:path extrusionOk="0" h="120000" w="120000">
                  <a:moveTo>
                    <a:pt x="1633" y="0"/>
                  </a:moveTo>
                  <a:lnTo>
                    <a:pt x="2" y="3035"/>
                  </a:lnTo>
                  <a:lnTo>
                    <a:pt x="6532" y="14344"/>
                  </a:lnTo>
                  <a:lnTo>
                    <a:pt x="110748" y="119999"/>
                  </a:lnTo>
                  <a:lnTo>
                    <a:pt x="119997" y="119999"/>
                  </a:lnTo>
                  <a:lnTo>
                    <a:pt x="1633" y="0"/>
                  </a:lnTo>
                  <a:close/>
                </a:path>
              </a:pathLst>
            </a:custGeom>
            <a:solidFill>
              <a:srgbClr val="07D8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0" name="Google Shape;740;p7"/>
            <p:cNvSpPr/>
            <p:nvPr/>
          </p:nvSpPr>
          <p:spPr>
            <a:xfrm>
              <a:off x="4102325" y="2761700"/>
              <a:ext cx="1565875" cy="1522175"/>
            </a:xfrm>
            <a:custGeom>
              <a:rect b="b" l="l" r="r" t="t"/>
              <a:pathLst>
                <a:path extrusionOk="0" h="120000" w="120000">
                  <a:moveTo>
                    <a:pt x="3348" y="1"/>
                  </a:moveTo>
                  <a:lnTo>
                    <a:pt x="0" y="5563"/>
                  </a:lnTo>
                  <a:lnTo>
                    <a:pt x="111242" y="120000"/>
                  </a:lnTo>
                  <a:lnTo>
                    <a:pt x="119998" y="120000"/>
                  </a:lnTo>
                  <a:lnTo>
                    <a:pt x="3348" y="1"/>
                  </a:lnTo>
                  <a:close/>
                </a:path>
              </a:pathLst>
            </a:custGeom>
            <a:solidFill>
              <a:srgbClr val="08D6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1" name="Google Shape;741;p7"/>
            <p:cNvSpPr/>
            <p:nvPr/>
          </p:nvSpPr>
          <p:spPr>
            <a:xfrm>
              <a:off x="4139275" y="2697875"/>
              <a:ext cx="1626375" cy="1586000"/>
            </a:xfrm>
            <a:custGeom>
              <a:rect b="b" l="l" r="r" t="t"/>
              <a:pathLst>
                <a:path extrusionOk="0" h="120000" w="120000">
                  <a:moveTo>
                    <a:pt x="2977" y="0"/>
                  </a:moveTo>
                  <a:lnTo>
                    <a:pt x="1" y="5593"/>
                  </a:lnTo>
                  <a:lnTo>
                    <a:pt x="111568" y="120000"/>
                  </a:lnTo>
                  <a:lnTo>
                    <a:pt x="119998" y="120000"/>
                  </a:lnTo>
                  <a:lnTo>
                    <a:pt x="2977" y="0"/>
                  </a:lnTo>
                  <a:close/>
                </a:path>
              </a:pathLst>
            </a:custGeom>
            <a:solidFill>
              <a:srgbClr val="09D4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2" name="Google Shape;742;p7"/>
            <p:cNvSpPr/>
            <p:nvPr/>
          </p:nvSpPr>
          <p:spPr>
            <a:xfrm>
              <a:off x="4172900" y="2637375"/>
              <a:ext cx="1690175" cy="1646500"/>
            </a:xfrm>
            <a:custGeom>
              <a:rect b="b" l="l" r="r" t="t"/>
              <a:pathLst>
                <a:path extrusionOk="0" h="120000" w="120000">
                  <a:moveTo>
                    <a:pt x="3100" y="1"/>
                  </a:moveTo>
                  <a:lnTo>
                    <a:pt x="0" y="5389"/>
                  </a:lnTo>
                  <a:lnTo>
                    <a:pt x="111650" y="120000"/>
                  </a:lnTo>
                  <a:lnTo>
                    <a:pt x="120000" y="120000"/>
                  </a:lnTo>
                  <a:lnTo>
                    <a:pt x="3100" y="1"/>
                  </a:lnTo>
                  <a:close/>
                </a:path>
              </a:pathLst>
            </a:custGeom>
            <a:solidFill>
              <a:srgbClr val="0AD3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3" name="Google Shape;743;p7"/>
            <p:cNvSpPr/>
            <p:nvPr/>
          </p:nvSpPr>
          <p:spPr>
            <a:xfrm>
              <a:off x="4209850" y="2576900"/>
              <a:ext cx="1750675" cy="1706975"/>
            </a:xfrm>
            <a:custGeom>
              <a:rect b="b" l="l" r="r" t="t"/>
              <a:pathLst>
                <a:path extrusionOk="0" h="120000" w="120000">
                  <a:moveTo>
                    <a:pt x="2764" y="1"/>
                  </a:moveTo>
                  <a:lnTo>
                    <a:pt x="0" y="4961"/>
                  </a:lnTo>
                  <a:lnTo>
                    <a:pt x="111937" y="120000"/>
                  </a:lnTo>
                  <a:lnTo>
                    <a:pt x="120000" y="120000"/>
                  </a:lnTo>
                  <a:lnTo>
                    <a:pt x="2764" y="1"/>
                  </a:lnTo>
                  <a:close/>
                </a:path>
              </a:pathLst>
            </a:custGeom>
            <a:solidFill>
              <a:srgbClr val="0BD1C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4" name="Google Shape;744;p7"/>
            <p:cNvSpPr/>
            <p:nvPr/>
          </p:nvSpPr>
          <p:spPr>
            <a:xfrm>
              <a:off x="4243450" y="2513050"/>
              <a:ext cx="1814525" cy="1770825"/>
            </a:xfrm>
            <a:custGeom>
              <a:rect b="b" l="l" r="r" t="t"/>
              <a:pathLst>
                <a:path extrusionOk="0" h="120000" w="120000">
                  <a:moveTo>
                    <a:pt x="2890" y="1"/>
                  </a:moveTo>
                  <a:lnTo>
                    <a:pt x="1" y="5011"/>
                  </a:lnTo>
                  <a:lnTo>
                    <a:pt x="112221" y="120000"/>
                  </a:lnTo>
                  <a:lnTo>
                    <a:pt x="120000" y="120000"/>
                  </a:lnTo>
                  <a:lnTo>
                    <a:pt x="2890" y="1"/>
                  </a:lnTo>
                  <a:close/>
                </a:path>
              </a:pathLst>
            </a:custGeom>
            <a:solidFill>
              <a:srgbClr val="0CCFC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5" name="Google Shape;745;p7"/>
            <p:cNvSpPr/>
            <p:nvPr/>
          </p:nvSpPr>
          <p:spPr>
            <a:xfrm>
              <a:off x="4280425" y="2452575"/>
              <a:ext cx="1875000" cy="1831300"/>
            </a:xfrm>
            <a:custGeom>
              <a:rect b="b" l="l" r="r" t="t"/>
              <a:pathLst>
                <a:path extrusionOk="0" h="120000" w="120000">
                  <a:moveTo>
                    <a:pt x="2580" y="1"/>
                  </a:moveTo>
                  <a:lnTo>
                    <a:pt x="0" y="4844"/>
                  </a:lnTo>
                  <a:lnTo>
                    <a:pt x="112472" y="120000"/>
                  </a:lnTo>
                  <a:lnTo>
                    <a:pt x="119998" y="120000"/>
                  </a:lnTo>
                  <a:lnTo>
                    <a:pt x="2580" y="1"/>
                  </a:lnTo>
                  <a:close/>
                </a:path>
              </a:pathLst>
            </a:custGeom>
            <a:solidFill>
              <a:srgbClr val="0DCD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6" name="Google Shape;746;p7"/>
            <p:cNvSpPr/>
            <p:nvPr/>
          </p:nvSpPr>
          <p:spPr>
            <a:xfrm>
              <a:off x="4314025" y="2392100"/>
              <a:ext cx="1935475" cy="1891775"/>
            </a:xfrm>
            <a:custGeom>
              <a:rect b="b" l="l" r="r" t="t"/>
              <a:pathLst>
                <a:path extrusionOk="0" h="120000" w="120000">
                  <a:moveTo>
                    <a:pt x="2707" y="0"/>
                  </a:moveTo>
                  <a:lnTo>
                    <a:pt x="0" y="4689"/>
                  </a:lnTo>
                  <a:lnTo>
                    <a:pt x="112916" y="120000"/>
                  </a:lnTo>
                  <a:lnTo>
                    <a:pt x="120000" y="120000"/>
                  </a:lnTo>
                  <a:lnTo>
                    <a:pt x="2707" y="0"/>
                  </a:lnTo>
                  <a:close/>
                </a:path>
              </a:pathLst>
            </a:custGeom>
            <a:solidFill>
              <a:srgbClr val="0ECC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7" name="Google Shape;747;p7"/>
            <p:cNvSpPr/>
            <p:nvPr/>
          </p:nvSpPr>
          <p:spPr>
            <a:xfrm>
              <a:off x="4350975" y="2328250"/>
              <a:ext cx="1995975" cy="1955625"/>
            </a:xfrm>
            <a:custGeom>
              <a:rect b="b" l="l" r="r" t="t"/>
              <a:pathLst>
                <a:path extrusionOk="0" h="120000" w="120000">
                  <a:moveTo>
                    <a:pt x="2627" y="1"/>
                  </a:moveTo>
                  <a:lnTo>
                    <a:pt x="1" y="4536"/>
                  </a:lnTo>
                  <a:lnTo>
                    <a:pt x="113131" y="120000"/>
                  </a:lnTo>
                  <a:lnTo>
                    <a:pt x="120000" y="120000"/>
                  </a:lnTo>
                  <a:lnTo>
                    <a:pt x="2627" y="1"/>
                  </a:lnTo>
                  <a:close/>
                </a:path>
              </a:pathLst>
            </a:custGeom>
            <a:solidFill>
              <a:srgbClr val="10CA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8" name="Google Shape;748;p7"/>
            <p:cNvSpPr/>
            <p:nvPr/>
          </p:nvSpPr>
          <p:spPr>
            <a:xfrm>
              <a:off x="4384575" y="2267775"/>
              <a:ext cx="2059825" cy="2016100"/>
            </a:xfrm>
            <a:custGeom>
              <a:rect b="b" l="l" r="r" t="t"/>
              <a:pathLst>
                <a:path extrusionOk="0" h="120000" w="120000">
                  <a:moveTo>
                    <a:pt x="2545" y="0"/>
                  </a:moveTo>
                  <a:lnTo>
                    <a:pt x="1" y="4400"/>
                  </a:lnTo>
                  <a:lnTo>
                    <a:pt x="113344" y="120000"/>
                  </a:lnTo>
                  <a:lnTo>
                    <a:pt x="119998" y="120000"/>
                  </a:lnTo>
                  <a:lnTo>
                    <a:pt x="2545" y="0"/>
                  </a:lnTo>
                  <a:close/>
                </a:path>
              </a:pathLst>
            </a:custGeom>
            <a:solidFill>
              <a:srgbClr val="11C8D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9" name="Google Shape;749;p7"/>
            <p:cNvSpPr/>
            <p:nvPr/>
          </p:nvSpPr>
          <p:spPr>
            <a:xfrm>
              <a:off x="4421550" y="2207275"/>
              <a:ext cx="2120300" cy="2076600"/>
            </a:xfrm>
            <a:custGeom>
              <a:rect b="b" l="l" r="r" t="t"/>
              <a:pathLst>
                <a:path extrusionOk="0" h="120000" w="120000">
                  <a:moveTo>
                    <a:pt x="2471" y="1"/>
                  </a:moveTo>
                  <a:lnTo>
                    <a:pt x="0" y="4273"/>
                  </a:lnTo>
                  <a:lnTo>
                    <a:pt x="113342" y="120000"/>
                  </a:lnTo>
                  <a:lnTo>
                    <a:pt x="119998" y="120000"/>
                  </a:lnTo>
                  <a:lnTo>
                    <a:pt x="2471" y="1"/>
                  </a:lnTo>
                  <a:close/>
                </a:path>
              </a:pathLst>
            </a:custGeom>
            <a:solidFill>
              <a:srgbClr val="12C7D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0" name="Google Shape;750;p7"/>
            <p:cNvSpPr/>
            <p:nvPr/>
          </p:nvSpPr>
          <p:spPr>
            <a:xfrm>
              <a:off x="4458500" y="2146800"/>
              <a:ext cx="2130375" cy="2137075"/>
            </a:xfrm>
            <a:custGeom>
              <a:rect b="b" l="l" r="r" t="t"/>
              <a:pathLst>
                <a:path extrusionOk="0" h="120000" w="120000">
                  <a:moveTo>
                    <a:pt x="2272" y="1"/>
                  </a:moveTo>
                  <a:lnTo>
                    <a:pt x="1" y="3962"/>
                  </a:lnTo>
                  <a:lnTo>
                    <a:pt x="116214" y="120000"/>
                  </a:lnTo>
                  <a:lnTo>
                    <a:pt x="118296" y="120000"/>
                  </a:lnTo>
                  <a:lnTo>
                    <a:pt x="120000" y="117169"/>
                  </a:lnTo>
                  <a:lnTo>
                    <a:pt x="2272" y="1"/>
                  </a:lnTo>
                  <a:close/>
                </a:path>
              </a:pathLst>
            </a:custGeom>
            <a:solidFill>
              <a:srgbClr val="13C5D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1" name="Google Shape;751;p7"/>
            <p:cNvSpPr/>
            <p:nvPr/>
          </p:nvSpPr>
          <p:spPr>
            <a:xfrm>
              <a:off x="4492100" y="2082950"/>
              <a:ext cx="2133750" cy="2163975"/>
            </a:xfrm>
            <a:custGeom>
              <a:rect b="b" l="l" r="r" t="t"/>
              <a:pathLst>
                <a:path extrusionOk="0" h="120000" w="120000">
                  <a:moveTo>
                    <a:pt x="2457" y="1"/>
                  </a:moveTo>
                  <a:lnTo>
                    <a:pt x="1" y="4100"/>
                  </a:lnTo>
                  <a:lnTo>
                    <a:pt x="117542" y="120000"/>
                  </a:lnTo>
                  <a:lnTo>
                    <a:pt x="119998" y="115900"/>
                  </a:lnTo>
                  <a:lnTo>
                    <a:pt x="2457" y="1"/>
                  </a:lnTo>
                  <a:close/>
                </a:path>
              </a:pathLst>
            </a:custGeom>
            <a:solidFill>
              <a:srgbClr val="14C3D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2" name="Google Shape;752;p7"/>
            <p:cNvSpPr/>
            <p:nvPr/>
          </p:nvSpPr>
          <p:spPr>
            <a:xfrm>
              <a:off x="4529075" y="2022475"/>
              <a:ext cx="2130375" cy="2163975"/>
            </a:xfrm>
            <a:custGeom>
              <a:rect b="b" l="l" r="r" t="t"/>
              <a:pathLst>
                <a:path extrusionOk="0" h="120000" w="120000">
                  <a:moveTo>
                    <a:pt x="2271" y="1"/>
                  </a:moveTo>
                  <a:lnTo>
                    <a:pt x="0" y="4099"/>
                  </a:lnTo>
                  <a:lnTo>
                    <a:pt x="117538" y="119998"/>
                  </a:lnTo>
                  <a:lnTo>
                    <a:pt x="119998" y="115899"/>
                  </a:lnTo>
                  <a:lnTo>
                    <a:pt x="2271" y="1"/>
                  </a:lnTo>
                  <a:close/>
                </a:path>
              </a:pathLst>
            </a:custGeom>
            <a:solidFill>
              <a:srgbClr val="15C1D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3" name="Google Shape;753;p7"/>
            <p:cNvSpPr/>
            <p:nvPr/>
          </p:nvSpPr>
          <p:spPr>
            <a:xfrm>
              <a:off x="4562675" y="1962000"/>
              <a:ext cx="2133725" cy="2160600"/>
            </a:xfrm>
            <a:custGeom>
              <a:rect b="b" l="l" r="r" t="t"/>
              <a:pathLst>
                <a:path extrusionOk="0" h="120000" w="120000">
                  <a:moveTo>
                    <a:pt x="2457" y="0"/>
                  </a:moveTo>
                  <a:lnTo>
                    <a:pt x="0" y="4105"/>
                  </a:lnTo>
                  <a:lnTo>
                    <a:pt x="117543" y="119999"/>
                  </a:lnTo>
                  <a:lnTo>
                    <a:pt x="120000" y="115894"/>
                  </a:lnTo>
                  <a:lnTo>
                    <a:pt x="2457" y="0"/>
                  </a:lnTo>
                  <a:close/>
                </a:path>
              </a:pathLst>
            </a:custGeom>
            <a:solidFill>
              <a:srgbClr val="16C0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4" name="Google Shape;754;p7"/>
            <p:cNvSpPr/>
            <p:nvPr/>
          </p:nvSpPr>
          <p:spPr>
            <a:xfrm>
              <a:off x="4599625" y="1898150"/>
              <a:ext cx="2130375" cy="2163975"/>
            </a:xfrm>
            <a:custGeom>
              <a:rect b="b" l="l" r="r" t="t"/>
              <a:pathLst>
                <a:path extrusionOk="0" h="120000" w="120000">
                  <a:moveTo>
                    <a:pt x="2272" y="0"/>
                  </a:moveTo>
                  <a:lnTo>
                    <a:pt x="1" y="4099"/>
                  </a:lnTo>
                  <a:lnTo>
                    <a:pt x="117728" y="119998"/>
                  </a:lnTo>
                  <a:lnTo>
                    <a:pt x="120000" y="115899"/>
                  </a:lnTo>
                  <a:lnTo>
                    <a:pt x="2272" y="0"/>
                  </a:lnTo>
                  <a:close/>
                </a:path>
              </a:pathLst>
            </a:custGeom>
            <a:solidFill>
              <a:srgbClr val="17BE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5" name="Google Shape;755;p7"/>
            <p:cNvSpPr/>
            <p:nvPr/>
          </p:nvSpPr>
          <p:spPr>
            <a:xfrm>
              <a:off x="4633225" y="1837675"/>
              <a:ext cx="2133750" cy="2163950"/>
            </a:xfrm>
            <a:custGeom>
              <a:rect b="b" l="l" r="r" t="t"/>
              <a:pathLst>
                <a:path extrusionOk="0" h="120000" w="120000">
                  <a:moveTo>
                    <a:pt x="2457" y="0"/>
                  </a:moveTo>
                  <a:lnTo>
                    <a:pt x="1" y="4099"/>
                  </a:lnTo>
                  <a:lnTo>
                    <a:pt x="117542" y="119999"/>
                  </a:lnTo>
                  <a:lnTo>
                    <a:pt x="119998" y="115900"/>
                  </a:lnTo>
                  <a:lnTo>
                    <a:pt x="2457" y="0"/>
                  </a:lnTo>
                  <a:close/>
                </a:path>
              </a:pathLst>
            </a:custGeom>
            <a:solidFill>
              <a:srgbClr val="18BCD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6" name="Google Shape;756;p7"/>
            <p:cNvSpPr/>
            <p:nvPr/>
          </p:nvSpPr>
          <p:spPr>
            <a:xfrm>
              <a:off x="4670200" y="1777175"/>
              <a:ext cx="2130375" cy="2160625"/>
            </a:xfrm>
            <a:custGeom>
              <a:rect b="b" l="l" r="r" t="t"/>
              <a:pathLst>
                <a:path extrusionOk="0" h="120000" w="120000">
                  <a:moveTo>
                    <a:pt x="2461" y="1"/>
                  </a:moveTo>
                  <a:lnTo>
                    <a:pt x="0" y="4107"/>
                  </a:lnTo>
                  <a:lnTo>
                    <a:pt x="117728" y="119998"/>
                  </a:lnTo>
                  <a:lnTo>
                    <a:pt x="120000" y="115892"/>
                  </a:lnTo>
                  <a:lnTo>
                    <a:pt x="2461" y="1"/>
                  </a:lnTo>
                  <a:close/>
                </a:path>
              </a:pathLst>
            </a:custGeom>
            <a:solidFill>
              <a:srgbClr val="19B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7" name="Google Shape;757;p7"/>
            <p:cNvSpPr/>
            <p:nvPr/>
          </p:nvSpPr>
          <p:spPr>
            <a:xfrm>
              <a:off x="4707150" y="1713350"/>
              <a:ext cx="2130375" cy="2163950"/>
            </a:xfrm>
            <a:custGeom>
              <a:rect b="b" l="l" r="r" t="t"/>
              <a:pathLst>
                <a:path extrusionOk="0" h="120000" w="120000">
                  <a:moveTo>
                    <a:pt x="2272" y="0"/>
                  </a:moveTo>
                  <a:lnTo>
                    <a:pt x="1" y="4099"/>
                  </a:lnTo>
                  <a:lnTo>
                    <a:pt x="117539" y="119999"/>
                  </a:lnTo>
                  <a:lnTo>
                    <a:pt x="120000" y="115900"/>
                  </a:lnTo>
                  <a:lnTo>
                    <a:pt x="2272" y="0"/>
                  </a:lnTo>
                  <a:close/>
                </a:path>
              </a:pathLst>
            </a:custGeom>
            <a:solidFill>
              <a:srgbClr val="1BB9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8" name="Google Shape;758;p7"/>
            <p:cNvSpPr/>
            <p:nvPr/>
          </p:nvSpPr>
          <p:spPr>
            <a:xfrm>
              <a:off x="4740750" y="1652850"/>
              <a:ext cx="2130400" cy="2163975"/>
            </a:xfrm>
            <a:custGeom>
              <a:rect b="b" l="l" r="r" t="t"/>
              <a:pathLst>
                <a:path extrusionOk="0" h="120000" w="120000">
                  <a:moveTo>
                    <a:pt x="2461" y="1"/>
                  </a:moveTo>
                  <a:lnTo>
                    <a:pt x="1" y="4100"/>
                  </a:lnTo>
                  <a:lnTo>
                    <a:pt x="117727" y="120000"/>
                  </a:lnTo>
                  <a:lnTo>
                    <a:pt x="119998" y="115900"/>
                  </a:lnTo>
                  <a:lnTo>
                    <a:pt x="2461" y="1"/>
                  </a:lnTo>
                  <a:close/>
                </a:path>
              </a:pathLst>
            </a:custGeom>
            <a:solidFill>
              <a:srgbClr val="1CB7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9" name="Google Shape;759;p7"/>
            <p:cNvSpPr/>
            <p:nvPr/>
          </p:nvSpPr>
          <p:spPr>
            <a:xfrm>
              <a:off x="4777725" y="1592375"/>
              <a:ext cx="2130375" cy="2160600"/>
            </a:xfrm>
            <a:custGeom>
              <a:rect b="b" l="l" r="r" t="t"/>
              <a:pathLst>
                <a:path extrusionOk="0" h="120000" w="120000">
                  <a:moveTo>
                    <a:pt x="2271" y="1"/>
                  </a:moveTo>
                  <a:lnTo>
                    <a:pt x="0" y="4105"/>
                  </a:lnTo>
                  <a:lnTo>
                    <a:pt x="117538" y="119999"/>
                  </a:lnTo>
                  <a:lnTo>
                    <a:pt x="120000" y="116080"/>
                  </a:lnTo>
                  <a:lnTo>
                    <a:pt x="2271" y="1"/>
                  </a:lnTo>
                  <a:close/>
                </a:path>
              </a:pathLst>
            </a:custGeom>
            <a:solidFill>
              <a:srgbClr val="1DB5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0" name="Google Shape;760;p7"/>
            <p:cNvSpPr/>
            <p:nvPr/>
          </p:nvSpPr>
          <p:spPr>
            <a:xfrm>
              <a:off x="4811325" y="1531900"/>
              <a:ext cx="2133750" cy="2160600"/>
            </a:xfrm>
            <a:custGeom>
              <a:rect b="b" l="l" r="r" t="t"/>
              <a:pathLst>
                <a:path extrusionOk="0" h="120000" w="120000">
                  <a:moveTo>
                    <a:pt x="2457" y="0"/>
                  </a:moveTo>
                  <a:lnTo>
                    <a:pt x="0" y="3919"/>
                  </a:lnTo>
                  <a:lnTo>
                    <a:pt x="117542" y="119998"/>
                  </a:lnTo>
                  <a:lnTo>
                    <a:pt x="119998" y="115894"/>
                  </a:lnTo>
                  <a:lnTo>
                    <a:pt x="2457" y="0"/>
                  </a:lnTo>
                  <a:close/>
                </a:path>
              </a:pathLst>
            </a:custGeom>
            <a:solidFill>
              <a:srgbClr val="1EB4D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1" name="Google Shape;761;p7"/>
            <p:cNvSpPr/>
            <p:nvPr/>
          </p:nvSpPr>
          <p:spPr>
            <a:xfrm>
              <a:off x="4848275" y="1468050"/>
              <a:ext cx="2130400" cy="2163975"/>
            </a:xfrm>
            <a:custGeom>
              <a:rect b="b" l="l" r="r" t="t"/>
              <a:pathLst>
                <a:path extrusionOk="0" h="120000" w="120000">
                  <a:moveTo>
                    <a:pt x="2272" y="0"/>
                  </a:moveTo>
                  <a:lnTo>
                    <a:pt x="1" y="4099"/>
                  </a:lnTo>
                  <a:lnTo>
                    <a:pt x="117727" y="119998"/>
                  </a:lnTo>
                  <a:lnTo>
                    <a:pt x="119998" y="115899"/>
                  </a:lnTo>
                  <a:lnTo>
                    <a:pt x="2272" y="0"/>
                  </a:lnTo>
                  <a:close/>
                </a:path>
              </a:pathLst>
            </a:custGeom>
            <a:solidFill>
              <a:srgbClr val="1FB2D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2" name="Google Shape;762;p7"/>
            <p:cNvSpPr/>
            <p:nvPr/>
          </p:nvSpPr>
          <p:spPr>
            <a:xfrm>
              <a:off x="4881875" y="1431100"/>
              <a:ext cx="2133750" cy="2140425"/>
            </a:xfrm>
            <a:custGeom>
              <a:rect b="b" l="l" r="r" t="t"/>
              <a:pathLst>
                <a:path extrusionOk="0" h="120000" w="120000">
                  <a:moveTo>
                    <a:pt x="1702" y="0"/>
                  </a:moveTo>
                  <a:lnTo>
                    <a:pt x="1" y="2825"/>
                  </a:lnTo>
                  <a:lnTo>
                    <a:pt x="117542" y="120000"/>
                  </a:lnTo>
                  <a:lnTo>
                    <a:pt x="120000" y="115855"/>
                  </a:lnTo>
                  <a:lnTo>
                    <a:pt x="3780" y="0"/>
                  </a:lnTo>
                  <a:close/>
                </a:path>
              </a:pathLst>
            </a:custGeom>
            <a:solidFill>
              <a:srgbClr val="20B0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3" name="Google Shape;763;p7"/>
            <p:cNvSpPr/>
            <p:nvPr/>
          </p:nvSpPr>
          <p:spPr>
            <a:xfrm>
              <a:off x="4928925" y="1431100"/>
              <a:ext cx="2120300" cy="2076600"/>
            </a:xfrm>
            <a:custGeom>
              <a:rect b="b" l="l" r="r" t="t"/>
              <a:pathLst>
                <a:path extrusionOk="0" h="120000" w="120000">
                  <a:moveTo>
                    <a:pt x="1" y="0"/>
                  </a:moveTo>
                  <a:lnTo>
                    <a:pt x="117717" y="119998"/>
                  </a:lnTo>
                  <a:lnTo>
                    <a:pt x="120000" y="115726"/>
                  </a:lnTo>
                  <a:lnTo>
                    <a:pt x="6657" y="0"/>
                  </a:lnTo>
                  <a:close/>
                </a:path>
              </a:pathLst>
            </a:custGeom>
            <a:solidFill>
              <a:srgbClr val="21AE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4" name="Google Shape;764;p7"/>
            <p:cNvSpPr/>
            <p:nvPr/>
          </p:nvSpPr>
          <p:spPr>
            <a:xfrm>
              <a:off x="5026375" y="1431100"/>
              <a:ext cx="2059825" cy="201610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117454" y="120000"/>
                  </a:lnTo>
                  <a:lnTo>
                    <a:pt x="119998" y="115599"/>
                  </a:lnTo>
                  <a:lnTo>
                    <a:pt x="6852" y="0"/>
                  </a:lnTo>
                  <a:close/>
                </a:path>
              </a:pathLst>
            </a:custGeom>
            <a:solidFill>
              <a:srgbClr val="22AD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5" name="Google Shape;765;p7"/>
            <p:cNvSpPr/>
            <p:nvPr/>
          </p:nvSpPr>
          <p:spPr>
            <a:xfrm>
              <a:off x="5123825" y="1431100"/>
              <a:ext cx="1995975" cy="1955625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117574" y="120000"/>
                  </a:lnTo>
                  <a:lnTo>
                    <a:pt x="119998" y="115463"/>
                  </a:lnTo>
                  <a:lnTo>
                    <a:pt x="7071" y="0"/>
                  </a:lnTo>
                  <a:close/>
                </a:path>
              </a:pathLst>
            </a:custGeom>
            <a:solidFill>
              <a:srgbClr val="23ABD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6" name="Google Shape;766;p7"/>
            <p:cNvSpPr/>
            <p:nvPr/>
          </p:nvSpPr>
          <p:spPr>
            <a:xfrm>
              <a:off x="5221275" y="1431100"/>
              <a:ext cx="1935475" cy="1891775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117290" y="120000"/>
                  </a:lnTo>
                  <a:lnTo>
                    <a:pt x="120000" y="115310"/>
                  </a:lnTo>
                  <a:lnTo>
                    <a:pt x="7083" y="0"/>
                  </a:lnTo>
                  <a:close/>
                </a:path>
              </a:pathLst>
            </a:custGeom>
            <a:solidFill>
              <a:srgbClr val="25A9D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7" name="Google Shape;767;p7"/>
            <p:cNvSpPr/>
            <p:nvPr/>
          </p:nvSpPr>
          <p:spPr>
            <a:xfrm>
              <a:off x="5318700" y="1431100"/>
              <a:ext cx="1875025" cy="1831300"/>
            </a:xfrm>
            <a:custGeom>
              <a:rect b="b" l="l" r="r" t="t"/>
              <a:pathLst>
                <a:path extrusionOk="0" h="120000" w="120000">
                  <a:moveTo>
                    <a:pt x="1" y="0"/>
                  </a:moveTo>
                  <a:lnTo>
                    <a:pt x="117203" y="119998"/>
                  </a:lnTo>
                  <a:lnTo>
                    <a:pt x="119998" y="115155"/>
                  </a:lnTo>
                  <a:lnTo>
                    <a:pt x="7313" y="0"/>
                  </a:lnTo>
                  <a:close/>
                </a:path>
              </a:pathLst>
            </a:custGeom>
            <a:solidFill>
              <a:srgbClr val="26A8D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8" name="Google Shape;768;p7"/>
            <p:cNvSpPr/>
            <p:nvPr/>
          </p:nvSpPr>
          <p:spPr>
            <a:xfrm>
              <a:off x="5416150" y="1431100"/>
              <a:ext cx="1811175" cy="1770825"/>
            </a:xfrm>
            <a:custGeom>
              <a:rect b="b" l="l" r="r" t="t"/>
              <a:pathLst>
                <a:path extrusionOk="0" h="120000" w="120000">
                  <a:moveTo>
                    <a:pt x="1" y="0"/>
                  </a:moveTo>
                  <a:lnTo>
                    <a:pt x="117104" y="119998"/>
                  </a:lnTo>
                  <a:lnTo>
                    <a:pt x="119998" y="114988"/>
                  </a:lnTo>
                  <a:lnTo>
                    <a:pt x="7571" y="0"/>
                  </a:lnTo>
                  <a:close/>
                </a:path>
              </a:pathLst>
            </a:custGeom>
            <a:solidFill>
              <a:srgbClr val="27A6D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9" name="Google Shape;769;p7"/>
            <p:cNvSpPr/>
            <p:nvPr/>
          </p:nvSpPr>
          <p:spPr>
            <a:xfrm>
              <a:off x="5510250" y="1431100"/>
              <a:ext cx="1754025" cy="1706975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117010" y="119998"/>
                  </a:lnTo>
                  <a:lnTo>
                    <a:pt x="120000" y="115038"/>
                  </a:lnTo>
                  <a:lnTo>
                    <a:pt x="8045" y="0"/>
                  </a:lnTo>
                  <a:close/>
                </a:path>
              </a:pathLst>
            </a:custGeom>
            <a:solidFill>
              <a:srgbClr val="28A4D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0" name="Google Shape;770;p7"/>
            <p:cNvSpPr/>
            <p:nvPr/>
          </p:nvSpPr>
          <p:spPr>
            <a:xfrm>
              <a:off x="5607675" y="1431100"/>
              <a:ext cx="1690200" cy="1646500"/>
            </a:xfrm>
            <a:custGeom>
              <a:rect b="b" l="l" r="r" t="t"/>
              <a:pathLst>
                <a:path extrusionOk="0" h="120000" w="120000">
                  <a:moveTo>
                    <a:pt x="1" y="0"/>
                  </a:moveTo>
                  <a:lnTo>
                    <a:pt x="117137" y="119998"/>
                  </a:lnTo>
                  <a:lnTo>
                    <a:pt x="120000" y="114610"/>
                  </a:lnTo>
                  <a:lnTo>
                    <a:pt x="8351" y="0"/>
                  </a:lnTo>
                  <a:close/>
                </a:path>
              </a:pathLst>
            </a:custGeom>
            <a:solidFill>
              <a:srgbClr val="29A2D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1" name="Google Shape;771;p7"/>
            <p:cNvSpPr/>
            <p:nvPr/>
          </p:nvSpPr>
          <p:spPr>
            <a:xfrm>
              <a:off x="5705125" y="1431100"/>
              <a:ext cx="1629725" cy="1586000"/>
            </a:xfrm>
            <a:custGeom>
              <a:rect b="b" l="l" r="r" t="t"/>
              <a:pathLst>
                <a:path extrusionOk="0" h="120000" w="120000">
                  <a:moveTo>
                    <a:pt x="1" y="0"/>
                  </a:moveTo>
                  <a:lnTo>
                    <a:pt x="116782" y="120000"/>
                  </a:lnTo>
                  <a:lnTo>
                    <a:pt x="119998" y="114406"/>
                  </a:lnTo>
                  <a:lnTo>
                    <a:pt x="8660" y="0"/>
                  </a:lnTo>
                  <a:close/>
                </a:path>
              </a:pathLst>
            </a:custGeom>
            <a:solidFill>
              <a:srgbClr val="2AA1D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2" name="Google Shape;772;p7"/>
            <p:cNvSpPr/>
            <p:nvPr/>
          </p:nvSpPr>
          <p:spPr>
            <a:xfrm>
              <a:off x="5802575" y="1431100"/>
              <a:ext cx="1565875" cy="1525525"/>
            </a:xfrm>
            <a:custGeom>
              <a:rect b="b" l="l" r="r" t="t"/>
              <a:pathLst>
                <a:path extrusionOk="0" h="120000" w="120000">
                  <a:moveTo>
                    <a:pt x="1" y="0"/>
                  </a:moveTo>
                  <a:lnTo>
                    <a:pt x="116907" y="119998"/>
                  </a:lnTo>
                  <a:lnTo>
                    <a:pt x="119998" y="114184"/>
                  </a:lnTo>
                  <a:lnTo>
                    <a:pt x="9014" y="0"/>
                  </a:lnTo>
                  <a:close/>
                </a:path>
              </a:pathLst>
            </a:custGeom>
            <a:solidFill>
              <a:srgbClr val="2B9F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3" name="Google Shape;773;p7"/>
            <p:cNvSpPr/>
            <p:nvPr/>
          </p:nvSpPr>
          <p:spPr>
            <a:xfrm>
              <a:off x="5900025" y="1431100"/>
              <a:ext cx="1481850" cy="1461675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118368" y="119999"/>
                  </a:lnTo>
                  <a:lnTo>
                    <a:pt x="120000" y="117241"/>
                  </a:lnTo>
                  <a:lnTo>
                    <a:pt x="113468" y="105655"/>
                  </a:lnTo>
                  <a:lnTo>
                    <a:pt x="9251" y="0"/>
                  </a:lnTo>
                  <a:close/>
                </a:path>
              </a:pathLst>
            </a:custGeom>
            <a:solidFill>
              <a:srgbClr val="2C9D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4" name="Google Shape;774;p7"/>
            <p:cNvSpPr/>
            <p:nvPr/>
          </p:nvSpPr>
          <p:spPr>
            <a:xfrm>
              <a:off x="5997475" y="1431100"/>
              <a:ext cx="1307125" cy="1297025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118765" y="120000"/>
                  </a:lnTo>
                  <a:lnTo>
                    <a:pt x="119999" y="119067"/>
                  </a:lnTo>
                  <a:lnTo>
                    <a:pt x="107659" y="97927"/>
                  </a:lnTo>
                  <a:lnTo>
                    <a:pt x="10488" y="0"/>
                  </a:lnTo>
                  <a:close/>
                </a:path>
              </a:pathLst>
            </a:custGeom>
            <a:solidFill>
              <a:srgbClr val="2D9CD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5" name="Google Shape;775;p7"/>
            <p:cNvSpPr/>
            <p:nvPr/>
          </p:nvSpPr>
          <p:spPr>
            <a:xfrm>
              <a:off x="6094900" y="1431100"/>
              <a:ext cx="1075300" cy="1065175"/>
            </a:xfrm>
            <a:custGeom>
              <a:rect b="b" l="l" r="r" t="t"/>
              <a:pathLst>
                <a:path extrusionOk="0" h="120000" w="120000">
                  <a:moveTo>
                    <a:pt x="2" y="0"/>
                  </a:moveTo>
                  <a:lnTo>
                    <a:pt x="118872" y="120000"/>
                  </a:lnTo>
                  <a:lnTo>
                    <a:pt x="119997" y="119242"/>
                  </a:lnTo>
                  <a:lnTo>
                    <a:pt x="105372" y="93122"/>
                  </a:lnTo>
                  <a:lnTo>
                    <a:pt x="12752" y="0"/>
                  </a:lnTo>
                  <a:close/>
                </a:path>
              </a:pathLst>
            </a:custGeom>
            <a:solidFill>
              <a:srgbClr val="2F9A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6" name="Google Shape;776;p7"/>
            <p:cNvSpPr/>
            <p:nvPr/>
          </p:nvSpPr>
          <p:spPr>
            <a:xfrm>
              <a:off x="6189000" y="1431100"/>
              <a:ext cx="850150" cy="83670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118574" y="119996"/>
                  </a:lnTo>
                  <a:lnTo>
                    <a:pt x="119996" y="119031"/>
                  </a:lnTo>
                  <a:lnTo>
                    <a:pt x="101025" y="85779"/>
                  </a:lnTo>
                  <a:lnTo>
                    <a:pt x="16602" y="0"/>
                  </a:lnTo>
                  <a:close/>
                </a:path>
              </a:pathLst>
            </a:custGeom>
            <a:solidFill>
              <a:srgbClr val="3098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7" name="Google Shape;777;p7"/>
            <p:cNvSpPr/>
            <p:nvPr/>
          </p:nvSpPr>
          <p:spPr>
            <a:xfrm>
              <a:off x="6286450" y="1431100"/>
              <a:ext cx="618300" cy="60820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118039" y="120000"/>
                  </a:lnTo>
                  <a:lnTo>
                    <a:pt x="119995" y="118007"/>
                  </a:lnTo>
                  <a:lnTo>
                    <a:pt x="94560" y="72928"/>
                  </a:lnTo>
                  <a:lnTo>
                    <a:pt x="22823" y="0"/>
                  </a:lnTo>
                  <a:close/>
                </a:path>
              </a:pathLst>
            </a:custGeom>
            <a:solidFill>
              <a:srgbClr val="3196E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8" name="Google Shape;778;p7"/>
            <p:cNvSpPr/>
            <p:nvPr/>
          </p:nvSpPr>
          <p:spPr>
            <a:xfrm>
              <a:off x="6383900" y="1431100"/>
              <a:ext cx="389800" cy="37635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116890" y="120000"/>
                  </a:lnTo>
                  <a:lnTo>
                    <a:pt x="119992" y="117855"/>
                  </a:lnTo>
                  <a:lnTo>
                    <a:pt x="78617" y="44998"/>
                  </a:lnTo>
                  <a:lnTo>
                    <a:pt x="36203" y="0"/>
                  </a:lnTo>
                  <a:close/>
                </a:path>
              </a:pathLst>
            </a:custGeom>
            <a:solidFill>
              <a:srgbClr val="3295E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9" name="Google Shape;779;p7"/>
            <p:cNvSpPr/>
            <p:nvPr/>
          </p:nvSpPr>
          <p:spPr>
            <a:xfrm>
              <a:off x="6481325" y="1431100"/>
              <a:ext cx="157950" cy="147850"/>
            </a:xfrm>
            <a:custGeom>
              <a:rect b="b" l="l" r="r" t="t"/>
              <a:pathLst>
                <a:path extrusionOk="0" h="120000" w="120000">
                  <a:moveTo>
                    <a:pt x="18" y="0"/>
                  </a:moveTo>
                  <a:lnTo>
                    <a:pt x="112345" y="119999"/>
                  </a:lnTo>
                  <a:lnTo>
                    <a:pt x="120000" y="114541"/>
                  </a:lnTo>
                  <a:lnTo>
                    <a:pt x="58727" y="0"/>
                  </a:lnTo>
                  <a:close/>
                </a:path>
              </a:pathLst>
            </a:custGeom>
            <a:solidFill>
              <a:srgbClr val="3393E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80" name="Google Shape;780;p7"/>
          <p:cNvGrpSpPr/>
          <p:nvPr/>
        </p:nvGrpSpPr>
        <p:grpSpPr>
          <a:xfrm flipH="1" rot="10800000">
            <a:off x="7663686" y="3682711"/>
            <a:ext cx="1034724" cy="895486"/>
            <a:chOff x="238125" y="1431100"/>
            <a:chExt cx="3296350" cy="2852775"/>
          </a:xfrm>
        </p:grpSpPr>
        <p:sp>
          <p:nvSpPr>
            <p:cNvPr id="781" name="Google Shape;781;p7"/>
            <p:cNvSpPr/>
            <p:nvPr/>
          </p:nvSpPr>
          <p:spPr>
            <a:xfrm>
              <a:off x="980725" y="4136025"/>
              <a:ext cx="157950" cy="147850"/>
            </a:xfrm>
            <a:custGeom>
              <a:rect b="b" l="l" r="r" t="t"/>
              <a:pathLst>
                <a:path extrusionOk="0" h="120000" w="120000">
                  <a:moveTo>
                    <a:pt x="7654" y="0"/>
                  </a:moveTo>
                  <a:lnTo>
                    <a:pt x="0" y="5458"/>
                  </a:lnTo>
                  <a:lnTo>
                    <a:pt x="61272" y="119999"/>
                  </a:lnTo>
                  <a:lnTo>
                    <a:pt x="119981" y="119999"/>
                  </a:lnTo>
                  <a:lnTo>
                    <a:pt x="7654" y="0"/>
                  </a:lnTo>
                  <a:close/>
                </a:path>
              </a:pathLst>
            </a:custGeom>
            <a:solidFill>
              <a:srgbClr val="00E2C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2" name="Google Shape;782;p7"/>
            <p:cNvSpPr/>
            <p:nvPr/>
          </p:nvSpPr>
          <p:spPr>
            <a:xfrm>
              <a:off x="849675" y="3907525"/>
              <a:ext cx="386425" cy="376350"/>
            </a:xfrm>
            <a:custGeom>
              <a:rect b="b" l="l" r="r" t="t"/>
              <a:pathLst>
                <a:path extrusionOk="0" h="120000" w="120000">
                  <a:moveTo>
                    <a:pt x="3128" y="0"/>
                  </a:moveTo>
                  <a:lnTo>
                    <a:pt x="0" y="2144"/>
                  </a:lnTo>
                  <a:lnTo>
                    <a:pt x="40696" y="76070"/>
                  </a:lnTo>
                  <a:lnTo>
                    <a:pt x="84520" y="120000"/>
                  </a:lnTo>
                  <a:lnTo>
                    <a:pt x="120000" y="120000"/>
                  </a:lnTo>
                  <a:lnTo>
                    <a:pt x="3128" y="0"/>
                  </a:lnTo>
                  <a:close/>
                </a:path>
              </a:pathLst>
            </a:custGeom>
            <a:solidFill>
              <a:srgbClr val="01E0C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3" name="Google Shape;783;p7"/>
            <p:cNvSpPr/>
            <p:nvPr/>
          </p:nvSpPr>
          <p:spPr>
            <a:xfrm>
              <a:off x="715250" y="3675675"/>
              <a:ext cx="618300" cy="608200"/>
            </a:xfrm>
            <a:custGeom>
              <a:rect b="b" l="l" r="r" t="t"/>
              <a:pathLst>
                <a:path extrusionOk="0" h="120000" w="120000">
                  <a:moveTo>
                    <a:pt x="1960" y="0"/>
                  </a:moveTo>
                  <a:lnTo>
                    <a:pt x="4" y="1992"/>
                  </a:lnTo>
                  <a:lnTo>
                    <a:pt x="26089" y="47071"/>
                  </a:lnTo>
                  <a:lnTo>
                    <a:pt x="97826" y="120000"/>
                  </a:lnTo>
                  <a:lnTo>
                    <a:pt x="120000" y="120000"/>
                  </a:lnTo>
                  <a:lnTo>
                    <a:pt x="1960" y="0"/>
                  </a:lnTo>
                  <a:close/>
                </a:path>
              </a:pathLst>
            </a:custGeom>
            <a:solidFill>
              <a:srgbClr val="02DFC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4" name="Google Shape;784;p7"/>
            <p:cNvSpPr/>
            <p:nvPr/>
          </p:nvSpPr>
          <p:spPr>
            <a:xfrm>
              <a:off x="584200" y="3447175"/>
              <a:ext cx="846800" cy="836700"/>
            </a:xfrm>
            <a:custGeom>
              <a:rect b="b" l="l" r="r" t="t"/>
              <a:pathLst>
                <a:path extrusionOk="0" h="120000" w="120000">
                  <a:moveTo>
                    <a:pt x="1431" y="3"/>
                  </a:moveTo>
                  <a:lnTo>
                    <a:pt x="3" y="968"/>
                  </a:lnTo>
                  <a:lnTo>
                    <a:pt x="18574" y="34220"/>
                  </a:lnTo>
                  <a:lnTo>
                    <a:pt x="103331" y="120000"/>
                  </a:lnTo>
                  <a:lnTo>
                    <a:pt x="120000" y="120000"/>
                  </a:lnTo>
                  <a:lnTo>
                    <a:pt x="1431" y="3"/>
                  </a:lnTo>
                  <a:close/>
                </a:path>
              </a:pathLst>
            </a:custGeom>
            <a:solidFill>
              <a:srgbClr val="03DDC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5" name="Google Shape;785;p7"/>
            <p:cNvSpPr/>
            <p:nvPr/>
          </p:nvSpPr>
          <p:spPr>
            <a:xfrm>
              <a:off x="449800" y="3218700"/>
              <a:ext cx="1078650" cy="1065175"/>
            </a:xfrm>
            <a:custGeom>
              <a:rect b="b" l="l" r="r" t="t"/>
              <a:pathLst>
                <a:path extrusionOk="0" h="120000" w="120000">
                  <a:moveTo>
                    <a:pt x="1123" y="0"/>
                  </a:moveTo>
                  <a:lnTo>
                    <a:pt x="2" y="757"/>
                  </a:lnTo>
                  <a:lnTo>
                    <a:pt x="14954" y="26877"/>
                  </a:lnTo>
                  <a:lnTo>
                    <a:pt x="106914" y="120000"/>
                  </a:lnTo>
                  <a:lnTo>
                    <a:pt x="119997" y="120000"/>
                  </a:lnTo>
                  <a:lnTo>
                    <a:pt x="1123" y="0"/>
                  </a:lnTo>
                  <a:close/>
                </a:path>
              </a:pathLst>
            </a:custGeom>
            <a:solidFill>
              <a:srgbClr val="04DBC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6" name="Google Shape;786;p7"/>
            <p:cNvSpPr/>
            <p:nvPr/>
          </p:nvSpPr>
          <p:spPr>
            <a:xfrm>
              <a:off x="318750" y="2990200"/>
              <a:ext cx="1307150" cy="1293675"/>
            </a:xfrm>
            <a:custGeom>
              <a:rect b="b" l="l" r="r" t="t"/>
              <a:pathLst>
                <a:path extrusionOk="0" h="120000" w="120000">
                  <a:moveTo>
                    <a:pt x="927" y="2"/>
                  </a:moveTo>
                  <a:lnTo>
                    <a:pt x="2" y="623"/>
                  </a:lnTo>
                  <a:lnTo>
                    <a:pt x="12033" y="21819"/>
                  </a:lnTo>
                  <a:lnTo>
                    <a:pt x="109201" y="120000"/>
                  </a:lnTo>
                  <a:lnTo>
                    <a:pt x="119997" y="120000"/>
                  </a:lnTo>
                  <a:lnTo>
                    <a:pt x="90694" y="90389"/>
                  </a:lnTo>
                  <a:lnTo>
                    <a:pt x="85140" y="90389"/>
                  </a:lnTo>
                  <a:lnTo>
                    <a:pt x="77428" y="77298"/>
                  </a:lnTo>
                  <a:lnTo>
                    <a:pt x="927" y="2"/>
                  </a:lnTo>
                  <a:close/>
                </a:path>
              </a:pathLst>
            </a:custGeom>
            <a:solidFill>
              <a:srgbClr val="06D9C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7" name="Google Shape;787;p7"/>
            <p:cNvSpPr/>
            <p:nvPr/>
          </p:nvSpPr>
          <p:spPr>
            <a:xfrm>
              <a:off x="1286500" y="3964650"/>
              <a:ext cx="436850" cy="319225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87689" y="120000"/>
                  </a:lnTo>
                  <a:lnTo>
                    <a:pt x="119993" y="120000"/>
                  </a:lnTo>
                  <a:lnTo>
                    <a:pt x="32303" y="0"/>
                  </a:lnTo>
                  <a:close/>
                </a:path>
              </a:pathLst>
            </a:custGeom>
            <a:solidFill>
              <a:srgbClr val="07D8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8" name="Google Shape;788;p7"/>
            <p:cNvSpPr/>
            <p:nvPr/>
          </p:nvSpPr>
          <p:spPr>
            <a:xfrm>
              <a:off x="238125" y="2822200"/>
              <a:ext cx="924075" cy="1008075"/>
            </a:xfrm>
            <a:custGeom>
              <a:rect b="b" l="l" r="r" t="t"/>
              <a:pathLst>
                <a:path extrusionOk="0" h="120000" w="120000">
                  <a:moveTo>
                    <a:pt x="2616" y="0"/>
                  </a:moveTo>
                  <a:lnTo>
                    <a:pt x="0" y="4401"/>
                  </a:lnTo>
                  <a:lnTo>
                    <a:pt x="10473" y="20799"/>
                  </a:lnTo>
                  <a:lnTo>
                    <a:pt x="118688" y="119997"/>
                  </a:lnTo>
                  <a:lnTo>
                    <a:pt x="119996" y="119196"/>
                  </a:lnTo>
                  <a:lnTo>
                    <a:pt x="102978" y="91597"/>
                  </a:lnTo>
                  <a:lnTo>
                    <a:pt x="2616" y="0"/>
                  </a:lnTo>
                  <a:close/>
                </a:path>
              </a:pathLst>
            </a:custGeom>
            <a:solidFill>
              <a:srgbClr val="07D8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9" name="Google Shape;789;p7"/>
            <p:cNvSpPr/>
            <p:nvPr/>
          </p:nvSpPr>
          <p:spPr>
            <a:xfrm>
              <a:off x="1383925" y="3964650"/>
              <a:ext cx="433500" cy="319225"/>
            </a:xfrm>
            <a:custGeom>
              <a:rect b="b" l="l" r="r" t="t"/>
              <a:pathLst>
                <a:path extrusionOk="0" h="120000" w="120000">
                  <a:moveTo>
                    <a:pt x="6" y="0"/>
                  </a:moveTo>
                  <a:lnTo>
                    <a:pt x="88373" y="120000"/>
                  </a:lnTo>
                  <a:lnTo>
                    <a:pt x="119993" y="120000"/>
                  </a:lnTo>
                  <a:lnTo>
                    <a:pt x="32560" y="0"/>
                  </a:lnTo>
                  <a:close/>
                </a:path>
              </a:pathLst>
            </a:custGeom>
            <a:solidFill>
              <a:srgbClr val="08D6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0" name="Google Shape;790;p7"/>
            <p:cNvSpPr/>
            <p:nvPr/>
          </p:nvSpPr>
          <p:spPr>
            <a:xfrm>
              <a:off x="251550" y="2761700"/>
              <a:ext cx="779600" cy="840075"/>
            </a:xfrm>
            <a:custGeom>
              <a:rect b="b" l="l" r="r" t="t"/>
              <a:pathLst>
                <a:path extrusionOk="0" h="120000" w="120000">
                  <a:moveTo>
                    <a:pt x="6726" y="3"/>
                  </a:moveTo>
                  <a:lnTo>
                    <a:pt x="3" y="10081"/>
                  </a:lnTo>
                  <a:lnTo>
                    <a:pt x="118445" y="120000"/>
                  </a:lnTo>
                  <a:lnTo>
                    <a:pt x="119996" y="118557"/>
                  </a:lnTo>
                  <a:lnTo>
                    <a:pt x="99308" y="85920"/>
                  </a:lnTo>
                  <a:lnTo>
                    <a:pt x="6726" y="3"/>
                  </a:lnTo>
                  <a:close/>
                </a:path>
              </a:pathLst>
            </a:custGeom>
            <a:solidFill>
              <a:srgbClr val="08D6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1" name="Google Shape;791;p7"/>
            <p:cNvSpPr/>
            <p:nvPr/>
          </p:nvSpPr>
          <p:spPr>
            <a:xfrm>
              <a:off x="288525" y="2697875"/>
              <a:ext cx="608200" cy="675400"/>
            </a:xfrm>
            <a:custGeom>
              <a:rect b="b" l="l" r="r" t="t"/>
              <a:pathLst>
                <a:path extrusionOk="0" h="120000" w="120000">
                  <a:moveTo>
                    <a:pt x="7956" y="0"/>
                  </a:moveTo>
                  <a:lnTo>
                    <a:pt x="0" y="13134"/>
                  </a:lnTo>
                  <a:lnTo>
                    <a:pt x="118012" y="119999"/>
                  </a:lnTo>
                  <a:lnTo>
                    <a:pt x="120000" y="118209"/>
                  </a:lnTo>
                  <a:lnTo>
                    <a:pt x="94143" y="77611"/>
                  </a:lnTo>
                  <a:lnTo>
                    <a:pt x="7956" y="0"/>
                  </a:lnTo>
                  <a:close/>
                </a:path>
              </a:pathLst>
            </a:custGeom>
            <a:solidFill>
              <a:srgbClr val="09D4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2" name="Google Shape;792;p7"/>
            <p:cNvSpPr/>
            <p:nvPr/>
          </p:nvSpPr>
          <p:spPr>
            <a:xfrm>
              <a:off x="1481375" y="3964650"/>
              <a:ext cx="433500" cy="319225"/>
            </a:xfrm>
            <a:custGeom>
              <a:rect b="b" l="l" r="r" t="t"/>
              <a:pathLst>
                <a:path extrusionOk="0" h="120000" w="120000">
                  <a:moveTo>
                    <a:pt x="6" y="0"/>
                  </a:moveTo>
                  <a:lnTo>
                    <a:pt x="88366" y="120000"/>
                  </a:lnTo>
                  <a:lnTo>
                    <a:pt x="119993" y="120000"/>
                  </a:lnTo>
                  <a:lnTo>
                    <a:pt x="32560" y="0"/>
                  </a:lnTo>
                  <a:close/>
                </a:path>
              </a:pathLst>
            </a:custGeom>
            <a:solidFill>
              <a:srgbClr val="09D4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3" name="Google Shape;793;p7"/>
            <p:cNvSpPr/>
            <p:nvPr/>
          </p:nvSpPr>
          <p:spPr>
            <a:xfrm>
              <a:off x="1578825" y="3964650"/>
              <a:ext cx="433500" cy="319225"/>
            </a:xfrm>
            <a:custGeom>
              <a:rect b="b" l="l" r="r" t="t"/>
              <a:pathLst>
                <a:path extrusionOk="0" h="120000" w="120000">
                  <a:moveTo>
                    <a:pt x="6" y="0"/>
                  </a:moveTo>
                  <a:lnTo>
                    <a:pt x="88366" y="120000"/>
                  </a:lnTo>
                  <a:lnTo>
                    <a:pt x="119993" y="120000"/>
                  </a:lnTo>
                  <a:lnTo>
                    <a:pt x="31626" y="0"/>
                  </a:lnTo>
                  <a:close/>
                </a:path>
              </a:pathLst>
            </a:custGeom>
            <a:solidFill>
              <a:srgbClr val="0AD3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4" name="Google Shape;794;p7"/>
            <p:cNvSpPr/>
            <p:nvPr/>
          </p:nvSpPr>
          <p:spPr>
            <a:xfrm>
              <a:off x="322125" y="2637375"/>
              <a:ext cx="443550" cy="504050"/>
            </a:xfrm>
            <a:custGeom>
              <a:rect b="b" l="l" r="r" t="t"/>
              <a:pathLst>
                <a:path extrusionOk="0" h="120000" w="120000">
                  <a:moveTo>
                    <a:pt x="11816" y="5"/>
                  </a:moveTo>
                  <a:lnTo>
                    <a:pt x="0" y="17605"/>
                  </a:lnTo>
                  <a:lnTo>
                    <a:pt x="117274" y="120000"/>
                  </a:lnTo>
                  <a:lnTo>
                    <a:pt x="120000" y="118398"/>
                  </a:lnTo>
                  <a:lnTo>
                    <a:pt x="83638" y="63202"/>
                  </a:lnTo>
                  <a:lnTo>
                    <a:pt x="11816" y="5"/>
                  </a:lnTo>
                  <a:close/>
                </a:path>
              </a:pathLst>
            </a:custGeom>
            <a:solidFill>
              <a:srgbClr val="0AD3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5" name="Google Shape;795;p7"/>
            <p:cNvSpPr/>
            <p:nvPr/>
          </p:nvSpPr>
          <p:spPr>
            <a:xfrm>
              <a:off x="359075" y="2576900"/>
              <a:ext cx="275575" cy="336050"/>
            </a:xfrm>
            <a:custGeom>
              <a:rect b="b" l="l" r="r" t="t"/>
              <a:pathLst>
                <a:path extrusionOk="0" h="120000" w="120000">
                  <a:moveTo>
                    <a:pt x="17570" y="8"/>
                  </a:moveTo>
                  <a:lnTo>
                    <a:pt x="10" y="25201"/>
                  </a:lnTo>
                  <a:lnTo>
                    <a:pt x="114132" y="119991"/>
                  </a:lnTo>
                  <a:lnTo>
                    <a:pt x="118530" y="117589"/>
                  </a:lnTo>
                  <a:lnTo>
                    <a:pt x="106816" y="100797"/>
                  </a:lnTo>
                  <a:lnTo>
                    <a:pt x="119989" y="82800"/>
                  </a:lnTo>
                  <a:lnTo>
                    <a:pt x="17570" y="8"/>
                  </a:lnTo>
                  <a:close/>
                </a:path>
              </a:pathLst>
            </a:custGeom>
            <a:solidFill>
              <a:srgbClr val="0BD1C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6" name="Google Shape;796;p7"/>
            <p:cNvSpPr/>
            <p:nvPr/>
          </p:nvSpPr>
          <p:spPr>
            <a:xfrm>
              <a:off x="1676275" y="3964650"/>
              <a:ext cx="433475" cy="319225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88371" y="120000"/>
                  </a:lnTo>
                  <a:lnTo>
                    <a:pt x="120000" y="120000"/>
                  </a:lnTo>
                  <a:lnTo>
                    <a:pt x="31628" y="0"/>
                  </a:lnTo>
                  <a:close/>
                </a:path>
              </a:pathLst>
            </a:custGeom>
            <a:solidFill>
              <a:srgbClr val="0BD1C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7" name="Google Shape;797;p7"/>
            <p:cNvSpPr/>
            <p:nvPr/>
          </p:nvSpPr>
          <p:spPr>
            <a:xfrm>
              <a:off x="392675" y="2513050"/>
              <a:ext cx="275575" cy="309175"/>
            </a:xfrm>
            <a:custGeom>
              <a:rect b="b" l="l" r="r" t="t"/>
              <a:pathLst>
                <a:path extrusionOk="0" h="120000" w="120000">
                  <a:moveTo>
                    <a:pt x="19029" y="9"/>
                  </a:moveTo>
                  <a:lnTo>
                    <a:pt x="10" y="28702"/>
                  </a:lnTo>
                  <a:lnTo>
                    <a:pt x="102429" y="119990"/>
                  </a:lnTo>
                  <a:lnTo>
                    <a:pt x="119989" y="91297"/>
                  </a:lnTo>
                  <a:lnTo>
                    <a:pt x="19029" y="9"/>
                  </a:lnTo>
                  <a:close/>
                </a:path>
              </a:pathLst>
            </a:custGeom>
            <a:solidFill>
              <a:srgbClr val="0CCFC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8" name="Google Shape;798;p7"/>
            <p:cNvSpPr/>
            <p:nvPr/>
          </p:nvSpPr>
          <p:spPr>
            <a:xfrm>
              <a:off x="1773725" y="3964650"/>
              <a:ext cx="433475" cy="319225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87437" y="120000"/>
                  </a:lnTo>
                  <a:lnTo>
                    <a:pt x="120000" y="120000"/>
                  </a:lnTo>
                  <a:lnTo>
                    <a:pt x="31628" y="0"/>
                  </a:lnTo>
                  <a:close/>
                </a:path>
              </a:pathLst>
            </a:custGeom>
            <a:solidFill>
              <a:srgbClr val="0CCFC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9" name="Google Shape;799;p7"/>
            <p:cNvSpPr/>
            <p:nvPr/>
          </p:nvSpPr>
          <p:spPr>
            <a:xfrm>
              <a:off x="429650" y="2452575"/>
              <a:ext cx="275550" cy="305800"/>
            </a:xfrm>
            <a:custGeom>
              <a:rect b="b" l="l" r="r" t="t"/>
              <a:pathLst>
                <a:path extrusionOk="0" h="120000" w="120000">
                  <a:moveTo>
                    <a:pt x="19031" y="9"/>
                  </a:moveTo>
                  <a:lnTo>
                    <a:pt x="0" y="29009"/>
                  </a:lnTo>
                  <a:lnTo>
                    <a:pt x="100968" y="120000"/>
                  </a:lnTo>
                  <a:lnTo>
                    <a:pt x="120000" y="90990"/>
                  </a:lnTo>
                  <a:lnTo>
                    <a:pt x="19031" y="9"/>
                  </a:lnTo>
                  <a:close/>
                </a:path>
              </a:pathLst>
            </a:custGeom>
            <a:solidFill>
              <a:srgbClr val="0DCD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0" name="Google Shape;800;p7"/>
            <p:cNvSpPr/>
            <p:nvPr/>
          </p:nvSpPr>
          <p:spPr>
            <a:xfrm>
              <a:off x="1871150" y="3964650"/>
              <a:ext cx="433500" cy="319225"/>
            </a:xfrm>
            <a:custGeom>
              <a:rect b="b" l="l" r="r" t="t"/>
              <a:pathLst>
                <a:path extrusionOk="0" h="120000" w="120000">
                  <a:moveTo>
                    <a:pt x="6" y="0"/>
                  </a:moveTo>
                  <a:lnTo>
                    <a:pt x="87439" y="120000"/>
                  </a:lnTo>
                  <a:lnTo>
                    <a:pt x="120000" y="120000"/>
                  </a:lnTo>
                  <a:lnTo>
                    <a:pt x="31633" y="0"/>
                  </a:lnTo>
                  <a:close/>
                </a:path>
              </a:pathLst>
            </a:custGeom>
            <a:solidFill>
              <a:srgbClr val="0DCD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1" name="Google Shape;801;p7"/>
            <p:cNvSpPr/>
            <p:nvPr/>
          </p:nvSpPr>
          <p:spPr>
            <a:xfrm>
              <a:off x="1965250" y="3964650"/>
              <a:ext cx="436850" cy="319225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87689" y="120000"/>
                  </a:lnTo>
                  <a:lnTo>
                    <a:pt x="119993" y="120000"/>
                  </a:lnTo>
                  <a:lnTo>
                    <a:pt x="32310" y="0"/>
                  </a:lnTo>
                  <a:close/>
                </a:path>
              </a:pathLst>
            </a:custGeom>
            <a:solidFill>
              <a:srgbClr val="0ECC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2" name="Google Shape;802;p7"/>
            <p:cNvSpPr/>
            <p:nvPr/>
          </p:nvSpPr>
          <p:spPr>
            <a:xfrm>
              <a:off x="466600" y="2392100"/>
              <a:ext cx="272200" cy="305800"/>
            </a:xfrm>
            <a:custGeom>
              <a:rect b="b" l="l" r="r" t="t"/>
              <a:pathLst>
                <a:path extrusionOk="0" h="120000" w="120000">
                  <a:moveTo>
                    <a:pt x="17788" y="0"/>
                  </a:moveTo>
                  <a:lnTo>
                    <a:pt x="11" y="29009"/>
                  </a:lnTo>
                  <a:lnTo>
                    <a:pt x="102222" y="119990"/>
                  </a:lnTo>
                  <a:lnTo>
                    <a:pt x="120000" y="90981"/>
                  </a:lnTo>
                  <a:lnTo>
                    <a:pt x="17788" y="0"/>
                  </a:lnTo>
                  <a:close/>
                </a:path>
              </a:pathLst>
            </a:custGeom>
            <a:solidFill>
              <a:srgbClr val="0ECC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3" name="Google Shape;803;p7"/>
            <p:cNvSpPr/>
            <p:nvPr/>
          </p:nvSpPr>
          <p:spPr>
            <a:xfrm>
              <a:off x="2062700" y="3964650"/>
              <a:ext cx="433475" cy="319225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88371" y="120000"/>
                  </a:lnTo>
                  <a:lnTo>
                    <a:pt x="120000" y="120000"/>
                  </a:lnTo>
                  <a:lnTo>
                    <a:pt x="32555" y="0"/>
                  </a:lnTo>
                  <a:close/>
                </a:path>
              </a:pathLst>
            </a:custGeom>
            <a:solidFill>
              <a:srgbClr val="10CA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4" name="Google Shape;804;p7"/>
            <p:cNvSpPr/>
            <p:nvPr/>
          </p:nvSpPr>
          <p:spPr>
            <a:xfrm>
              <a:off x="500200" y="2328250"/>
              <a:ext cx="275575" cy="309150"/>
            </a:xfrm>
            <a:custGeom>
              <a:rect b="b" l="l" r="r" t="t"/>
              <a:pathLst>
                <a:path extrusionOk="0" h="120000" w="120000">
                  <a:moveTo>
                    <a:pt x="19029" y="9"/>
                  </a:moveTo>
                  <a:lnTo>
                    <a:pt x="10" y="28694"/>
                  </a:lnTo>
                  <a:lnTo>
                    <a:pt x="100970" y="120000"/>
                  </a:lnTo>
                  <a:lnTo>
                    <a:pt x="119989" y="91305"/>
                  </a:lnTo>
                  <a:lnTo>
                    <a:pt x="19029" y="9"/>
                  </a:lnTo>
                  <a:close/>
                </a:path>
              </a:pathLst>
            </a:custGeom>
            <a:solidFill>
              <a:srgbClr val="10CA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5" name="Google Shape;805;p7"/>
            <p:cNvSpPr/>
            <p:nvPr/>
          </p:nvSpPr>
          <p:spPr>
            <a:xfrm>
              <a:off x="537175" y="2267775"/>
              <a:ext cx="275550" cy="305800"/>
            </a:xfrm>
            <a:custGeom>
              <a:rect b="b" l="l" r="r" t="t"/>
              <a:pathLst>
                <a:path extrusionOk="0" h="120000" w="120000">
                  <a:moveTo>
                    <a:pt x="17561" y="0"/>
                  </a:moveTo>
                  <a:lnTo>
                    <a:pt x="0" y="29009"/>
                  </a:lnTo>
                  <a:lnTo>
                    <a:pt x="100968" y="119990"/>
                  </a:lnTo>
                  <a:lnTo>
                    <a:pt x="120000" y="90981"/>
                  </a:lnTo>
                  <a:lnTo>
                    <a:pt x="17561" y="0"/>
                  </a:lnTo>
                  <a:close/>
                </a:path>
              </a:pathLst>
            </a:custGeom>
            <a:solidFill>
              <a:srgbClr val="11C8D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6" name="Google Shape;806;p7"/>
            <p:cNvSpPr/>
            <p:nvPr/>
          </p:nvSpPr>
          <p:spPr>
            <a:xfrm>
              <a:off x="2160150" y="3964650"/>
              <a:ext cx="433475" cy="319225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88371" y="120000"/>
                  </a:lnTo>
                  <a:lnTo>
                    <a:pt x="120000" y="120000"/>
                  </a:lnTo>
                  <a:lnTo>
                    <a:pt x="32555" y="0"/>
                  </a:lnTo>
                  <a:close/>
                </a:path>
              </a:pathLst>
            </a:custGeom>
            <a:solidFill>
              <a:srgbClr val="11C8D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7" name="Google Shape;807;p7"/>
            <p:cNvSpPr/>
            <p:nvPr/>
          </p:nvSpPr>
          <p:spPr>
            <a:xfrm>
              <a:off x="570775" y="2207275"/>
              <a:ext cx="275550" cy="305800"/>
            </a:xfrm>
            <a:custGeom>
              <a:rect b="b" l="l" r="r" t="t"/>
              <a:pathLst>
                <a:path extrusionOk="0" h="120000" w="120000">
                  <a:moveTo>
                    <a:pt x="19031" y="9"/>
                  </a:moveTo>
                  <a:lnTo>
                    <a:pt x="0" y="29018"/>
                  </a:lnTo>
                  <a:lnTo>
                    <a:pt x="102438" y="120000"/>
                  </a:lnTo>
                  <a:lnTo>
                    <a:pt x="120000" y="90990"/>
                  </a:lnTo>
                  <a:lnTo>
                    <a:pt x="19031" y="9"/>
                  </a:lnTo>
                  <a:close/>
                </a:path>
              </a:pathLst>
            </a:custGeom>
            <a:solidFill>
              <a:srgbClr val="12C7D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8" name="Google Shape;808;p7"/>
            <p:cNvSpPr/>
            <p:nvPr/>
          </p:nvSpPr>
          <p:spPr>
            <a:xfrm>
              <a:off x="2257575" y="3964650"/>
              <a:ext cx="433500" cy="319225"/>
            </a:xfrm>
            <a:custGeom>
              <a:rect b="b" l="l" r="r" t="t"/>
              <a:pathLst>
                <a:path extrusionOk="0" h="120000" w="120000">
                  <a:moveTo>
                    <a:pt x="6" y="0"/>
                  </a:moveTo>
                  <a:lnTo>
                    <a:pt x="88373" y="120000"/>
                  </a:lnTo>
                  <a:lnTo>
                    <a:pt x="119993" y="120000"/>
                  </a:lnTo>
                  <a:lnTo>
                    <a:pt x="32560" y="0"/>
                  </a:lnTo>
                  <a:close/>
                </a:path>
              </a:pathLst>
            </a:custGeom>
            <a:solidFill>
              <a:srgbClr val="12C7D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9" name="Google Shape;809;p7"/>
            <p:cNvSpPr/>
            <p:nvPr/>
          </p:nvSpPr>
          <p:spPr>
            <a:xfrm>
              <a:off x="2355025" y="3964650"/>
              <a:ext cx="383100" cy="319225"/>
            </a:xfrm>
            <a:custGeom>
              <a:rect b="b" l="l" r="r" t="t"/>
              <a:pathLst>
                <a:path extrusionOk="0" h="120000" w="120000">
                  <a:moveTo>
                    <a:pt x="7" y="0"/>
                  </a:moveTo>
                  <a:lnTo>
                    <a:pt x="99992" y="120000"/>
                  </a:lnTo>
                  <a:lnTo>
                    <a:pt x="111574" y="120000"/>
                  </a:lnTo>
                  <a:lnTo>
                    <a:pt x="119992" y="101054"/>
                  </a:lnTo>
                  <a:lnTo>
                    <a:pt x="35787" y="0"/>
                  </a:lnTo>
                  <a:close/>
                </a:path>
              </a:pathLst>
            </a:custGeom>
            <a:solidFill>
              <a:srgbClr val="13C5D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0" name="Google Shape;810;p7"/>
            <p:cNvSpPr/>
            <p:nvPr/>
          </p:nvSpPr>
          <p:spPr>
            <a:xfrm>
              <a:off x="607725" y="2146800"/>
              <a:ext cx="275575" cy="305800"/>
            </a:xfrm>
            <a:custGeom>
              <a:rect b="b" l="l" r="r" t="t"/>
              <a:pathLst>
                <a:path extrusionOk="0" h="120000" w="120000">
                  <a:moveTo>
                    <a:pt x="17570" y="9"/>
                  </a:moveTo>
                  <a:lnTo>
                    <a:pt x="10" y="27694"/>
                  </a:lnTo>
                  <a:lnTo>
                    <a:pt x="100970" y="120000"/>
                  </a:lnTo>
                  <a:lnTo>
                    <a:pt x="119989" y="90990"/>
                  </a:lnTo>
                  <a:lnTo>
                    <a:pt x="17570" y="9"/>
                  </a:lnTo>
                  <a:close/>
                </a:path>
              </a:pathLst>
            </a:custGeom>
            <a:solidFill>
              <a:srgbClr val="13C5D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1" name="Google Shape;811;p7"/>
            <p:cNvSpPr/>
            <p:nvPr/>
          </p:nvSpPr>
          <p:spPr>
            <a:xfrm>
              <a:off x="2452475" y="3941125"/>
              <a:ext cx="322600" cy="305800"/>
            </a:xfrm>
            <a:custGeom>
              <a:rect b="b" l="l" r="r" t="t"/>
              <a:pathLst>
                <a:path extrusionOk="0" h="120000" w="120000">
                  <a:moveTo>
                    <a:pt x="32501" y="9"/>
                  </a:moveTo>
                  <a:lnTo>
                    <a:pt x="27498" y="9231"/>
                  </a:lnTo>
                  <a:lnTo>
                    <a:pt x="0" y="9231"/>
                  </a:lnTo>
                  <a:lnTo>
                    <a:pt x="103744" y="120000"/>
                  </a:lnTo>
                  <a:lnTo>
                    <a:pt x="120000" y="90990"/>
                  </a:lnTo>
                  <a:lnTo>
                    <a:pt x="32501" y="9"/>
                  </a:lnTo>
                  <a:close/>
                </a:path>
              </a:pathLst>
            </a:custGeom>
            <a:solidFill>
              <a:srgbClr val="14C3D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2" name="Google Shape;812;p7"/>
            <p:cNvSpPr/>
            <p:nvPr/>
          </p:nvSpPr>
          <p:spPr>
            <a:xfrm>
              <a:off x="641325" y="2082950"/>
              <a:ext cx="275575" cy="305800"/>
            </a:xfrm>
            <a:custGeom>
              <a:rect b="b" l="l" r="r" t="t"/>
              <a:pathLst>
                <a:path extrusionOk="0" h="120000" w="120000">
                  <a:moveTo>
                    <a:pt x="19029" y="9"/>
                  </a:moveTo>
                  <a:lnTo>
                    <a:pt x="10" y="29018"/>
                  </a:lnTo>
                  <a:lnTo>
                    <a:pt x="102429" y="120000"/>
                  </a:lnTo>
                  <a:lnTo>
                    <a:pt x="119989" y="92305"/>
                  </a:lnTo>
                  <a:lnTo>
                    <a:pt x="19029" y="9"/>
                  </a:lnTo>
                  <a:close/>
                </a:path>
              </a:pathLst>
            </a:custGeom>
            <a:solidFill>
              <a:srgbClr val="14C3D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3" name="Google Shape;813;p7"/>
            <p:cNvSpPr/>
            <p:nvPr/>
          </p:nvSpPr>
          <p:spPr>
            <a:xfrm>
              <a:off x="678300" y="2022475"/>
              <a:ext cx="275550" cy="305800"/>
            </a:xfrm>
            <a:custGeom>
              <a:rect b="b" l="l" r="r" t="t"/>
              <a:pathLst>
                <a:path extrusionOk="0" h="120000" w="120000">
                  <a:moveTo>
                    <a:pt x="19031" y="9"/>
                  </a:moveTo>
                  <a:lnTo>
                    <a:pt x="0" y="29009"/>
                  </a:lnTo>
                  <a:lnTo>
                    <a:pt x="100968" y="120000"/>
                  </a:lnTo>
                  <a:lnTo>
                    <a:pt x="120000" y="90990"/>
                  </a:lnTo>
                  <a:lnTo>
                    <a:pt x="19031" y="9"/>
                  </a:lnTo>
                  <a:close/>
                </a:path>
              </a:pathLst>
            </a:custGeom>
            <a:solidFill>
              <a:srgbClr val="15C1D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4" name="Google Shape;814;p7"/>
            <p:cNvSpPr/>
            <p:nvPr/>
          </p:nvSpPr>
          <p:spPr>
            <a:xfrm>
              <a:off x="2533125" y="3877275"/>
              <a:ext cx="275550" cy="309175"/>
            </a:xfrm>
            <a:custGeom>
              <a:rect b="b" l="l" r="r" t="t"/>
              <a:pathLst>
                <a:path extrusionOk="0" h="120000" w="120000">
                  <a:moveTo>
                    <a:pt x="19031" y="9"/>
                  </a:moveTo>
                  <a:lnTo>
                    <a:pt x="0" y="28702"/>
                  </a:lnTo>
                  <a:lnTo>
                    <a:pt x="102438" y="119990"/>
                  </a:lnTo>
                  <a:lnTo>
                    <a:pt x="120000" y="91297"/>
                  </a:lnTo>
                  <a:lnTo>
                    <a:pt x="19031" y="9"/>
                  </a:lnTo>
                  <a:close/>
                </a:path>
              </a:pathLst>
            </a:custGeom>
            <a:solidFill>
              <a:srgbClr val="15C1D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5" name="Google Shape;815;p7"/>
            <p:cNvSpPr/>
            <p:nvPr/>
          </p:nvSpPr>
          <p:spPr>
            <a:xfrm>
              <a:off x="2570075" y="3816800"/>
              <a:ext cx="275575" cy="305800"/>
            </a:xfrm>
            <a:custGeom>
              <a:rect b="b" l="l" r="r" t="t"/>
              <a:pathLst>
                <a:path extrusionOk="0" h="120000" w="120000">
                  <a:moveTo>
                    <a:pt x="17570" y="9"/>
                  </a:moveTo>
                  <a:lnTo>
                    <a:pt x="10" y="29009"/>
                  </a:lnTo>
                  <a:lnTo>
                    <a:pt x="100970" y="120000"/>
                  </a:lnTo>
                  <a:lnTo>
                    <a:pt x="119989" y="90990"/>
                  </a:lnTo>
                  <a:lnTo>
                    <a:pt x="17570" y="9"/>
                  </a:lnTo>
                  <a:close/>
                </a:path>
              </a:pathLst>
            </a:custGeom>
            <a:solidFill>
              <a:srgbClr val="16C0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6" name="Google Shape;816;p7"/>
            <p:cNvSpPr/>
            <p:nvPr/>
          </p:nvSpPr>
          <p:spPr>
            <a:xfrm>
              <a:off x="711900" y="1962000"/>
              <a:ext cx="275550" cy="305800"/>
            </a:xfrm>
            <a:custGeom>
              <a:rect b="b" l="l" r="r" t="t"/>
              <a:pathLst>
                <a:path extrusionOk="0" h="120000" w="120000">
                  <a:moveTo>
                    <a:pt x="19031" y="0"/>
                  </a:moveTo>
                  <a:lnTo>
                    <a:pt x="0" y="29009"/>
                  </a:lnTo>
                  <a:lnTo>
                    <a:pt x="102438" y="119990"/>
                  </a:lnTo>
                  <a:lnTo>
                    <a:pt x="120000" y="90981"/>
                  </a:lnTo>
                  <a:lnTo>
                    <a:pt x="19031" y="0"/>
                  </a:lnTo>
                  <a:close/>
                </a:path>
              </a:pathLst>
            </a:custGeom>
            <a:solidFill>
              <a:srgbClr val="16C0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7" name="Google Shape;817;p7"/>
            <p:cNvSpPr/>
            <p:nvPr/>
          </p:nvSpPr>
          <p:spPr>
            <a:xfrm>
              <a:off x="2603675" y="3756325"/>
              <a:ext cx="275575" cy="305800"/>
            </a:xfrm>
            <a:custGeom>
              <a:rect b="b" l="l" r="r" t="t"/>
              <a:pathLst>
                <a:path extrusionOk="0" h="120000" w="120000">
                  <a:moveTo>
                    <a:pt x="19029" y="0"/>
                  </a:moveTo>
                  <a:lnTo>
                    <a:pt x="10" y="29009"/>
                  </a:lnTo>
                  <a:lnTo>
                    <a:pt x="102429" y="119990"/>
                  </a:lnTo>
                  <a:lnTo>
                    <a:pt x="119989" y="90981"/>
                  </a:lnTo>
                  <a:lnTo>
                    <a:pt x="19029" y="0"/>
                  </a:lnTo>
                  <a:close/>
                </a:path>
              </a:pathLst>
            </a:custGeom>
            <a:solidFill>
              <a:srgbClr val="17BE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8" name="Google Shape;818;p7"/>
            <p:cNvSpPr/>
            <p:nvPr/>
          </p:nvSpPr>
          <p:spPr>
            <a:xfrm>
              <a:off x="748850" y="1898150"/>
              <a:ext cx="275575" cy="309150"/>
            </a:xfrm>
            <a:custGeom>
              <a:rect b="b" l="l" r="r" t="t"/>
              <a:pathLst>
                <a:path extrusionOk="0" h="120000" w="120000">
                  <a:moveTo>
                    <a:pt x="19029" y="0"/>
                  </a:moveTo>
                  <a:lnTo>
                    <a:pt x="10" y="28694"/>
                  </a:lnTo>
                  <a:lnTo>
                    <a:pt x="100970" y="120000"/>
                  </a:lnTo>
                  <a:lnTo>
                    <a:pt x="119989" y="91305"/>
                  </a:lnTo>
                  <a:lnTo>
                    <a:pt x="19029" y="0"/>
                  </a:lnTo>
                  <a:close/>
                </a:path>
              </a:pathLst>
            </a:custGeom>
            <a:solidFill>
              <a:srgbClr val="17BE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9" name="Google Shape;819;p7"/>
            <p:cNvSpPr/>
            <p:nvPr/>
          </p:nvSpPr>
          <p:spPr>
            <a:xfrm>
              <a:off x="2640650" y="3692475"/>
              <a:ext cx="275550" cy="309150"/>
            </a:xfrm>
            <a:custGeom>
              <a:rect b="b" l="l" r="r" t="t"/>
              <a:pathLst>
                <a:path extrusionOk="0" h="120000" w="120000">
                  <a:moveTo>
                    <a:pt x="19031" y="0"/>
                  </a:moveTo>
                  <a:lnTo>
                    <a:pt x="0" y="28694"/>
                  </a:lnTo>
                  <a:lnTo>
                    <a:pt x="100968" y="120000"/>
                  </a:lnTo>
                  <a:lnTo>
                    <a:pt x="120000" y="91305"/>
                  </a:lnTo>
                  <a:lnTo>
                    <a:pt x="19031" y="0"/>
                  </a:lnTo>
                  <a:close/>
                </a:path>
              </a:pathLst>
            </a:custGeom>
            <a:solidFill>
              <a:srgbClr val="18BCD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0" name="Google Shape;820;p7"/>
            <p:cNvSpPr/>
            <p:nvPr/>
          </p:nvSpPr>
          <p:spPr>
            <a:xfrm>
              <a:off x="785825" y="1837675"/>
              <a:ext cx="275550" cy="305800"/>
            </a:xfrm>
            <a:custGeom>
              <a:rect b="b" l="l" r="r" t="t"/>
              <a:pathLst>
                <a:path extrusionOk="0" h="120000" w="120000">
                  <a:moveTo>
                    <a:pt x="17561" y="0"/>
                  </a:moveTo>
                  <a:lnTo>
                    <a:pt x="0" y="29009"/>
                  </a:lnTo>
                  <a:lnTo>
                    <a:pt x="100979" y="119990"/>
                  </a:lnTo>
                  <a:lnTo>
                    <a:pt x="120000" y="90981"/>
                  </a:lnTo>
                  <a:lnTo>
                    <a:pt x="17561" y="0"/>
                  </a:lnTo>
                  <a:close/>
                </a:path>
              </a:pathLst>
            </a:custGeom>
            <a:solidFill>
              <a:srgbClr val="18BCD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1" name="Google Shape;821;p7"/>
            <p:cNvSpPr/>
            <p:nvPr/>
          </p:nvSpPr>
          <p:spPr>
            <a:xfrm>
              <a:off x="2677600" y="3632000"/>
              <a:ext cx="275575" cy="305800"/>
            </a:xfrm>
            <a:custGeom>
              <a:rect b="b" l="l" r="r" t="t"/>
              <a:pathLst>
                <a:path extrusionOk="0" h="120000" w="120000">
                  <a:moveTo>
                    <a:pt x="17570" y="0"/>
                  </a:moveTo>
                  <a:lnTo>
                    <a:pt x="10" y="29009"/>
                  </a:lnTo>
                  <a:lnTo>
                    <a:pt x="100970" y="119990"/>
                  </a:lnTo>
                  <a:lnTo>
                    <a:pt x="119989" y="90981"/>
                  </a:lnTo>
                  <a:lnTo>
                    <a:pt x="17570" y="0"/>
                  </a:lnTo>
                  <a:close/>
                </a:path>
              </a:pathLst>
            </a:custGeom>
            <a:solidFill>
              <a:srgbClr val="19B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2" name="Google Shape;822;p7"/>
            <p:cNvSpPr/>
            <p:nvPr/>
          </p:nvSpPr>
          <p:spPr>
            <a:xfrm>
              <a:off x="819425" y="1777175"/>
              <a:ext cx="275550" cy="305800"/>
            </a:xfrm>
            <a:custGeom>
              <a:rect b="b" l="l" r="r" t="t"/>
              <a:pathLst>
                <a:path extrusionOk="0" h="120000" w="120000">
                  <a:moveTo>
                    <a:pt x="19031" y="9"/>
                  </a:moveTo>
                  <a:lnTo>
                    <a:pt x="0" y="29018"/>
                  </a:lnTo>
                  <a:lnTo>
                    <a:pt x="100979" y="120000"/>
                  </a:lnTo>
                  <a:lnTo>
                    <a:pt x="120000" y="90990"/>
                  </a:lnTo>
                  <a:lnTo>
                    <a:pt x="19031" y="9"/>
                  </a:lnTo>
                  <a:close/>
                </a:path>
              </a:pathLst>
            </a:custGeom>
            <a:solidFill>
              <a:srgbClr val="19B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3" name="Google Shape;823;p7"/>
            <p:cNvSpPr/>
            <p:nvPr/>
          </p:nvSpPr>
          <p:spPr>
            <a:xfrm>
              <a:off x="2711200" y="3571500"/>
              <a:ext cx="275575" cy="305800"/>
            </a:xfrm>
            <a:custGeom>
              <a:rect b="b" l="l" r="r" t="t"/>
              <a:pathLst>
                <a:path extrusionOk="0" h="120000" w="120000">
                  <a:moveTo>
                    <a:pt x="19029" y="9"/>
                  </a:moveTo>
                  <a:lnTo>
                    <a:pt x="10" y="29018"/>
                  </a:lnTo>
                  <a:lnTo>
                    <a:pt x="100970" y="120000"/>
                  </a:lnTo>
                  <a:lnTo>
                    <a:pt x="119989" y="90990"/>
                  </a:lnTo>
                  <a:lnTo>
                    <a:pt x="19029" y="9"/>
                  </a:lnTo>
                  <a:close/>
                </a:path>
              </a:pathLst>
            </a:custGeom>
            <a:solidFill>
              <a:srgbClr val="1BB9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4" name="Google Shape;824;p7"/>
            <p:cNvSpPr/>
            <p:nvPr/>
          </p:nvSpPr>
          <p:spPr>
            <a:xfrm>
              <a:off x="856375" y="1713350"/>
              <a:ext cx="275575" cy="309150"/>
            </a:xfrm>
            <a:custGeom>
              <a:rect b="b" l="l" r="r" t="t"/>
              <a:pathLst>
                <a:path extrusionOk="0" h="120000" w="120000">
                  <a:moveTo>
                    <a:pt x="17570" y="0"/>
                  </a:moveTo>
                  <a:lnTo>
                    <a:pt x="10" y="28694"/>
                  </a:lnTo>
                  <a:lnTo>
                    <a:pt x="100970" y="120000"/>
                  </a:lnTo>
                  <a:lnTo>
                    <a:pt x="119989" y="91305"/>
                  </a:lnTo>
                  <a:lnTo>
                    <a:pt x="17570" y="0"/>
                  </a:lnTo>
                  <a:close/>
                </a:path>
              </a:pathLst>
            </a:custGeom>
            <a:solidFill>
              <a:srgbClr val="1BB9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5" name="Google Shape;825;p7"/>
            <p:cNvSpPr/>
            <p:nvPr/>
          </p:nvSpPr>
          <p:spPr>
            <a:xfrm>
              <a:off x="890000" y="1652850"/>
              <a:ext cx="275550" cy="305800"/>
            </a:xfrm>
            <a:custGeom>
              <a:rect b="b" l="l" r="r" t="t"/>
              <a:pathLst>
                <a:path extrusionOk="0" h="120000" w="120000">
                  <a:moveTo>
                    <a:pt x="19020" y="9"/>
                  </a:moveTo>
                  <a:lnTo>
                    <a:pt x="0" y="29018"/>
                  </a:lnTo>
                  <a:lnTo>
                    <a:pt x="102438" y="120000"/>
                  </a:lnTo>
                  <a:lnTo>
                    <a:pt x="119989" y="90990"/>
                  </a:lnTo>
                  <a:lnTo>
                    <a:pt x="19020" y="9"/>
                  </a:lnTo>
                  <a:close/>
                </a:path>
              </a:pathLst>
            </a:custGeom>
            <a:solidFill>
              <a:srgbClr val="1CB7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6" name="Google Shape;826;p7"/>
            <p:cNvSpPr/>
            <p:nvPr/>
          </p:nvSpPr>
          <p:spPr>
            <a:xfrm>
              <a:off x="2748175" y="3511025"/>
              <a:ext cx="275550" cy="305800"/>
            </a:xfrm>
            <a:custGeom>
              <a:rect b="b" l="l" r="r" t="t"/>
              <a:pathLst>
                <a:path extrusionOk="0" h="120000" w="120000">
                  <a:moveTo>
                    <a:pt x="17561" y="9"/>
                  </a:moveTo>
                  <a:lnTo>
                    <a:pt x="0" y="27694"/>
                  </a:lnTo>
                  <a:lnTo>
                    <a:pt x="100968" y="120000"/>
                  </a:lnTo>
                  <a:lnTo>
                    <a:pt x="120000" y="90990"/>
                  </a:lnTo>
                  <a:lnTo>
                    <a:pt x="17561" y="9"/>
                  </a:lnTo>
                  <a:close/>
                </a:path>
              </a:pathLst>
            </a:custGeom>
            <a:solidFill>
              <a:srgbClr val="1CB7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7" name="Google Shape;827;p7"/>
            <p:cNvSpPr/>
            <p:nvPr/>
          </p:nvSpPr>
          <p:spPr>
            <a:xfrm>
              <a:off x="2781775" y="3447175"/>
              <a:ext cx="275550" cy="305800"/>
            </a:xfrm>
            <a:custGeom>
              <a:rect b="b" l="l" r="r" t="t"/>
              <a:pathLst>
                <a:path extrusionOk="0" h="120000" w="120000">
                  <a:moveTo>
                    <a:pt x="19031" y="9"/>
                  </a:moveTo>
                  <a:lnTo>
                    <a:pt x="0" y="29018"/>
                  </a:lnTo>
                  <a:lnTo>
                    <a:pt x="102438" y="120000"/>
                  </a:lnTo>
                  <a:lnTo>
                    <a:pt x="120000" y="92305"/>
                  </a:lnTo>
                  <a:lnTo>
                    <a:pt x="19031" y="9"/>
                  </a:lnTo>
                  <a:close/>
                </a:path>
              </a:pathLst>
            </a:custGeom>
            <a:solidFill>
              <a:srgbClr val="1DB5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8" name="Google Shape;828;p7"/>
            <p:cNvSpPr/>
            <p:nvPr/>
          </p:nvSpPr>
          <p:spPr>
            <a:xfrm>
              <a:off x="926950" y="1592375"/>
              <a:ext cx="275550" cy="305800"/>
            </a:xfrm>
            <a:custGeom>
              <a:rect b="b" l="l" r="r" t="t"/>
              <a:pathLst>
                <a:path extrusionOk="0" h="120000" w="120000">
                  <a:moveTo>
                    <a:pt x="17561" y="9"/>
                  </a:moveTo>
                  <a:lnTo>
                    <a:pt x="10" y="29009"/>
                  </a:lnTo>
                  <a:lnTo>
                    <a:pt x="100979" y="119990"/>
                  </a:lnTo>
                  <a:lnTo>
                    <a:pt x="120000" y="90990"/>
                  </a:lnTo>
                  <a:lnTo>
                    <a:pt x="17561" y="9"/>
                  </a:lnTo>
                  <a:close/>
                </a:path>
              </a:pathLst>
            </a:custGeom>
            <a:solidFill>
              <a:srgbClr val="1DB5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9" name="Google Shape;829;p7"/>
            <p:cNvSpPr/>
            <p:nvPr/>
          </p:nvSpPr>
          <p:spPr>
            <a:xfrm>
              <a:off x="960550" y="1531900"/>
              <a:ext cx="275550" cy="305800"/>
            </a:xfrm>
            <a:custGeom>
              <a:rect b="b" l="l" r="r" t="t"/>
              <a:pathLst>
                <a:path extrusionOk="0" h="120000" w="120000">
                  <a:moveTo>
                    <a:pt x="19031" y="0"/>
                  </a:moveTo>
                  <a:lnTo>
                    <a:pt x="10" y="27694"/>
                  </a:lnTo>
                  <a:lnTo>
                    <a:pt x="102438" y="119990"/>
                  </a:lnTo>
                  <a:lnTo>
                    <a:pt x="120000" y="90981"/>
                  </a:lnTo>
                  <a:lnTo>
                    <a:pt x="19031" y="0"/>
                  </a:lnTo>
                  <a:close/>
                </a:path>
              </a:pathLst>
            </a:custGeom>
            <a:solidFill>
              <a:srgbClr val="1EB4D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0" name="Google Shape;830;p7"/>
            <p:cNvSpPr/>
            <p:nvPr/>
          </p:nvSpPr>
          <p:spPr>
            <a:xfrm>
              <a:off x="2818725" y="3386700"/>
              <a:ext cx="275575" cy="305800"/>
            </a:xfrm>
            <a:custGeom>
              <a:rect b="b" l="l" r="r" t="t"/>
              <a:pathLst>
                <a:path extrusionOk="0" h="120000" w="120000">
                  <a:moveTo>
                    <a:pt x="17570" y="9"/>
                  </a:moveTo>
                  <a:lnTo>
                    <a:pt x="10" y="29009"/>
                  </a:lnTo>
                  <a:lnTo>
                    <a:pt x="100970" y="119990"/>
                  </a:lnTo>
                  <a:lnTo>
                    <a:pt x="119989" y="90990"/>
                  </a:lnTo>
                  <a:lnTo>
                    <a:pt x="17570" y="9"/>
                  </a:lnTo>
                  <a:close/>
                </a:path>
              </a:pathLst>
            </a:custGeom>
            <a:solidFill>
              <a:srgbClr val="1EB4D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1" name="Google Shape;831;p7"/>
            <p:cNvSpPr/>
            <p:nvPr/>
          </p:nvSpPr>
          <p:spPr>
            <a:xfrm>
              <a:off x="997525" y="1468050"/>
              <a:ext cx="322600" cy="305800"/>
            </a:xfrm>
            <a:custGeom>
              <a:rect b="b" l="l" r="r" t="t"/>
              <a:pathLst>
                <a:path extrusionOk="0" h="120000" w="120000">
                  <a:moveTo>
                    <a:pt x="16246" y="0"/>
                  </a:moveTo>
                  <a:lnTo>
                    <a:pt x="0" y="29009"/>
                  </a:lnTo>
                  <a:lnTo>
                    <a:pt x="86243" y="119990"/>
                  </a:lnTo>
                  <a:lnTo>
                    <a:pt x="92492" y="110768"/>
                  </a:lnTo>
                  <a:lnTo>
                    <a:pt x="119990" y="110768"/>
                  </a:lnTo>
                  <a:lnTo>
                    <a:pt x="16246" y="0"/>
                  </a:lnTo>
                  <a:close/>
                </a:path>
              </a:pathLst>
            </a:custGeom>
            <a:solidFill>
              <a:srgbClr val="1FB2D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2" name="Google Shape;832;p7"/>
            <p:cNvSpPr/>
            <p:nvPr/>
          </p:nvSpPr>
          <p:spPr>
            <a:xfrm>
              <a:off x="2852325" y="3326225"/>
              <a:ext cx="275575" cy="305800"/>
            </a:xfrm>
            <a:custGeom>
              <a:rect b="b" l="l" r="r" t="t"/>
              <a:pathLst>
                <a:path extrusionOk="0" h="120000" w="120000">
                  <a:moveTo>
                    <a:pt x="19029" y="0"/>
                  </a:moveTo>
                  <a:lnTo>
                    <a:pt x="10" y="29009"/>
                  </a:lnTo>
                  <a:lnTo>
                    <a:pt x="102429" y="119990"/>
                  </a:lnTo>
                  <a:lnTo>
                    <a:pt x="119989" y="90981"/>
                  </a:lnTo>
                  <a:lnTo>
                    <a:pt x="19029" y="0"/>
                  </a:lnTo>
                  <a:close/>
                </a:path>
              </a:pathLst>
            </a:custGeom>
            <a:solidFill>
              <a:srgbClr val="1FB2D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3" name="Google Shape;833;p7"/>
            <p:cNvSpPr/>
            <p:nvPr/>
          </p:nvSpPr>
          <p:spPr>
            <a:xfrm>
              <a:off x="1034475" y="1431100"/>
              <a:ext cx="383075" cy="319225"/>
            </a:xfrm>
            <a:custGeom>
              <a:rect b="b" l="l" r="r" t="t"/>
              <a:pathLst>
                <a:path extrusionOk="0" h="120000" w="120000">
                  <a:moveTo>
                    <a:pt x="8426" y="0"/>
                  </a:moveTo>
                  <a:lnTo>
                    <a:pt x="7" y="18945"/>
                  </a:lnTo>
                  <a:lnTo>
                    <a:pt x="83161" y="120000"/>
                  </a:lnTo>
                  <a:lnTo>
                    <a:pt x="120000" y="120000"/>
                  </a:lnTo>
                  <a:lnTo>
                    <a:pt x="20001" y="0"/>
                  </a:lnTo>
                  <a:close/>
                </a:path>
              </a:pathLst>
            </a:custGeom>
            <a:solidFill>
              <a:srgbClr val="20B0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4" name="Google Shape;834;p7"/>
            <p:cNvSpPr/>
            <p:nvPr/>
          </p:nvSpPr>
          <p:spPr>
            <a:xfrm>
              <a:off x="2889300" y="3262375"/>
              <a:ext cx="275550" cy="309150"/>
            </a:xfrm>
            <a:custGeom>
              <a:rect b="b" l="l" r="r" t="t"/>
              <a:pathLst>
                <a:path extrusionOk="0" h="120000" w="120000">
                  <a:moveTo>
                    <a:pt x="19031" y="0"/>
                  </a:moveTo>
                  <a:lnTo>
                    <a:pt x="0" y="28694"/>
                  </a:lnTo>
                  <a:lnTo>
                    <a:pt x="100968" y="120000"/>
                  </a:lnTo>
                  <a:lnTo>
                    <a:pt x="120000" y="91305"/>
                  </a:lnTo>
                  <a:lnTo>
                    <a:pt x="19031" y="0"/>
                  </a:lnTo>
                  <a:close/>
                </a:path>
              </a:pathLst>
            </a:custGeom>
            <a:solidFill>
              <a:srgbClr val="20B0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5" name="Google Shape;835;p7"/>
            <p:cNvSpPr/>
            <p:nvPr/>
          </p:nvSpPr>
          <p:spPr>
            <a:xfrm>
              <a:off x="1078150" y="1431100"/>
              <a:ext cx="436850" cy="319225"/>
            </a:xfrm>
            <a:custGeom>
              <a:rect b="b" l="l" r="r" t="t"/>
              <a:pathLst>
                <a:path extrusionOk="0" h="120000" w="120000">
                  <a:moveTo>
                    <a:pt x="6" y="0"/>
                  </a:moveTo>
                  <a:lnTo>
                    <a:pt x="87696" y="120000"/>
                  </a:lnTo>
                  <a:lnTo>
                    <a:pt x="120000" y="120000"/>
                  </a:lnTo>
                  <a:lnTo>
                    <a:pt x="32310" y="0"/>
                  </a:lnTo>
                  <a:close/>
                </a:path>
              </a:pathLst>
            </a:custGeom>
            <a:solidFill>
              <a:srgbClr val="21AE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6" name="Google Shape;836;p7"/>
            <p:cNvSpPr/>
            <p:nvPr/>
          </p:nvSpPr>
          <p:spPr>
            <a:xfrm>
              <a:off x="2926250" y="3201900"/>
              <a:ext cx="272200" cy="305800"/>
            </a:xfrm>
            <a:custGeom>
              <a:rect b="b" l="l" r="r" t="t"/>
              <a:pathLst>
                <a:path extrusionOk="0" h="120000" w="120000">
                  <a:moveTo>
                    <a:pt x="17788" y="0"/>
                  </a:moveTo>
                  <a:lnTo>
                    <a:pt x="11" y="29009"/>
                  </a:lnTo>
                  <a:lnTo>
                    <a:pt x="102222" y="119990"/>
                  </a:lnTo>
                  <a:lnTo>
                    <a:pt x="120000" y="90981"/>
                  </a:lnTo>
                  <a:lnTo>
                    <a:pt x="17788" y="0"/>
                  </a:lnTo>
                  <a:close/>
                </a:path>
              </a:pathLst>
            </a:custGeom>
            <a:solidFill>
              <a:srgbClr val="21AE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7" name="Google Shape;837;p7"/>
            <p:cNvSpPr/>
            <p:nvPr/>
          </p:nvSpPr>
          <p:spPr>
            <a:xfrm>
              <a:off x="1175600" y="1431100"/>
              <a:ext cx="436850" cy="319225"/>
            </a:xfrm>
            <a:custGeom>
              <a:rect b="b" l="l" r="r" t="t"/>
              <a:pathLst>
                <a:path extrusionOk="0" h="120000" w="120000">
                  <a:moveTo>
                    <a:pt x="6" y="0"/>
                  </a:moveTo>
                  <a:lnTo>
                    <a:pt x="87689" y="120000"/>
                  </a:lnTo>
                  <a:lnTo>
                    <a:pt x="120000" y="120000"/>
                  </a:lnTo>
                  <a:lnTo>
                    <a:pt x="32310" y="0"/>
                  </a:lnTo>
                  <a:close/>
                </a:path>
              </a:pathLst>
            </a:custGeom>
            <a:solidFill>
              <a:srgbClr val="22AD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8" name="Google Shape;838;p7"/>
            <p:cNvSpPr/>
            <p:nvPr/>
          </p:nvSpPr>
          <p:spPr>
            <a:xfrm>
              <a:off x="2959850" y="3141400"/>
              <a:ext cx="275575" cy="305800"/>
            </a:xfrm>
            <a:custGeom>
              <a:rect b="b" l="l" r="r" t="t"/>
              <a:pathLst>
                <a:path extrusionOk="0" h="120000" w="120000">
                  <a:moveTo>
                    <a:pt x="19029" y="9"/>
                  </a:moveTo>
                  <a:lnTo>
                    <a:pt x="10" y="29018"/>
                  </a:lnTo>
                  <a:lnTo>
                    <a:pt x="100970" y="120000"/>
                  </a:lnTo>
                  <a:lnTo>
                    <a:pt x="119989" y="90990"/>
                  </a:lnTo>
                  <a:lnTo>
                    <a:pt x="19029" y="9"/>
                  </a:lnTo>
                  <a:close/>
                </a:path>
              </a:pathLst>
            </a:custGeom>
            <a:solidFill>
              <a:srgbClr val="22AD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9" name="Google Shape;839;p7"/>
            <p:cNvSpPr/>
            <p:nvPr/>
          </p:nvSpPr>
          <p:spPr>
            <a:xfrm>
              <a:off x="2996825" y="3077575"/>
              <a:ext cx="275550" cy="309150"/>
            </a:xfrm>
            <a:custGeom>
              <a:rect b="b" l="l" r="r" t="t"/>
              <a:pathLst>
                <a:path extrusionOk="0" h="120000" w="120000">
                  <a:moveTo>
                    <a:pt x="17561" y="0"/>
                  </a:moveTo>
                  <a:lnTo>
                    <a:pt x="0" y="28694"/>
                  </a:lnTo>
                  <a:lnTo>
                    <a:pt x="100979" y="120000"/>
                  </a:lnTo>
                  <a:lnTo>
                    <a:pt x="120000" y="91305"/>
                  </a:lnTo>
                  <a:lnTo>
                    <a:pt x="17561" y="0"/>
                  </a:lnTo>
                  <a:close/>
                </a:path>
              </a:pathLst>
            </a:custGeom>
            <a:solidFill>
              <a:srgbClr val="23ABD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0" name="Google Shape;840;p7"/>
            <p:cNvSpPr/>
            <p:nvPr/>
          </p:nvSpPr>
          <p:spPr>
            <a:xfrm>
              <a:off x="1273050" y="1431100"/>
              <a:ext cx="433500" cy="319225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88366" y="120000"/>
                  </a:lnTo>
                  <a:lnTo>
                    <a:pt x="119993" y="120000"/>
                  </a:lnTo>
                  <a:lnTo>
                    <a:pt x="32560" y="0"/>
                  </a:lnTo>
                  <a:close/>
                </a:path>
              </a:pathLst>
            </a:custGeom>
            <a:solidFill>
              <a:srgbClr val="23ABD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1" name="Google Shape;841;p7"/>
            <p:cNvSpPr/>
            <p:nvPr/>
          </p:nvSpPr>
          <p:spPr>
            <a:xfrm>
              <a:off x="1370500" y="1431100"/>
              <a:ext cx="433475" cy="319225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88371" y="120000"/>
                  </a:lnTo>
                  <a:lnTo>
                    <a:pt x="120000" y="120000"/>
                  </a:lnTo>
                  <a:lnTo>
                    <a:pt x="32562" y="0"/>
                  </a:lnTo>
                  <a:close/>
                </a:path>
              </a:pathLst>
            </a:custGeom>
            <a:solidFill>
              <a:srgbClr val="25A9D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2" name="Google Shape;842;p7"/>
            <p:cNvSpPr/>
            <p:nvPr/>
          </p:nvSpPr>
          <p:spPr>
            <a:xfrm>
              <a:off x="3030425" y="3017075"/>
              <a:ext cx="275550" cy="305800"/>
            </a:xfrm>
            <a:custGeom>
              <a:rect b="b" l="l" r="r" t="t"/>
              <a:pathLst>
                <a:path extrusionOk="0" h="120000" w="120000">
                  <a:moveTo>
                    <a:pt x="19031" y="9"/>
                  </a:moveTo>
                  <a:lnTo>
                    <a:pt x="10" y="29018"/>
                  </a:lnTo>
                  <a:lnTo>
                    <a:pt x="102438" y="120000"/>
                  </a:lnTo>
                  <a:lnTo>
                    <a:pt x="120000" y="90990"/>
                  </a:lnTo>
                  <a:lnTo>
                    <a:pt x="19031" y="9"/>
                  </a:lnTo>
                  <a:close/>
                </a:path>
              </a:pathLst>
            </a:custGeom>
            <a:solidFill>
              <a:srgbClr val="25A9D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3" name="Google Shape;843;p7"/>
            <p:cNvSpPr/>
            <p:nvPr/>
          </p:nvSpPr>
          <p:spPr>
            <a:xfrm>
              <a:off x="1467950" y="1431100"/>
              <a:ext cx="433475" cy="319225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88371" y="120000"/>
                  </a:lnTo>
                  <a:lnTo>
                    <a:pt x="120000" y="120000"/>
                  </a:lnTo>
                  <a:lnTo>
                    <a:pt x="31628" y="0"/>
                  </a:lnTo>
                  <a:close/>
                </a:path>
              </a:pathLst>
            </a:custGeom>
            <a:solidFill>
              <a:srgbClr val="26A8D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4" name="Google Shape;844;p7"/>
            <p:cNvSpPr/>
            <p:nvPr/>
          </p:nvSpPr>
          <p:spPr>
            <a:xfrm>
              <a:off x="3067375" y="2956600"/>
              <a:ext cx="275575" cy="305800"/>
            </a:xfrm>
            <a:custGeom>
              <a:rect b="b" l="l" r="r" t="t"/>
              <a:pathLst>
                <a:path extrusionOk="0" h="120000" w="120000">
                  <a:moveTo>
                    <a:pt x="17570" y="0"/>
                  </a:moveTo>
                  <a:lnTo>
                    <a:pt x="10" y="29009"/>
                  </a:lnTo>
                  <a:lnTo>
                    <a:pt x="100970" y="119990"/>
                  </a:lnTo>
                  <a:lnTo>
                    <a:pt x="119989" y="90990"/>
                  </a:lnTo>
                  <a:lnTo>
                    <a:pt x="17570" y="0"/>
                  </a:lnTo>
                  <a:close/>
                </a:path>
              </a:pathLst>
            </a:custGeom>
            <a:solidFill>
              <a:srgbClr val="26A8D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5" name="Google Shape;845;p7"/>
            <p:cNvSpPr/>
            <p:nvPr/>
          </p:nvSpPr>
          <p:spPr>
            <a:xfrm>
              <a:off x="1565375" y="1431100"/>
              <a:ext cx="433500" cy="319225"/>
            </a:xfrm>
            <a:custGeom>
              <a:rect b="b" l="l" r="r" t="t"/>
              <a:pathLst>
                <a:path extrusionOk="0" h="120000" w="120000">
                  <a:moveTo>
                    <a:pt x="6" y="0"/>
                  </a:moveTo>
                  <a:lnTo>
                    <a:pt x="87439" y="120000"/>
                  </a:lnTo>
                  <a:lnTo>
                    <a:pt x="119993" y="120000"/>
                  </a:lnTo>
                  <a:lnTo>
                    <a:pt x="31633" y="0"/>
                  </a:lnTo>
                  <a:close/>
                </a:path>
              </a:pathLst>
            </a:custGeom>
            <a:solidFill>
              <a:srgbClr val="27A6D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6" name="Google Shape;846;p7"/>
            <p:cNvSpPr/>
            <p:nvPr/>
          </p:nvSpPr>
          <p:spPr>
            <a:xfrm>
              <a:off x="3101000" y="2896125"/>
              <a:ext cx="275550" cy="305800"/>
            </a:xfrm>
            <a:custGeom>
              <a:rect b="b" l="l" r="r" t="t"/>
              <a:pathLst>
                <a:path extrusionOk="0" h="120000" w="120000">
                  <a:moveTo>
                    <a:pt x="19020" y="0"/>
                  </a:moveTo>
                  <a:lnTo>
                    <a:pt x="0" y="27694"/>
                  </a:lnTo>
                  <a:lnTo>
                    <a:pt x="102438" y="119990"/>
                  </a:lnTo>
                  <a:lnTo>
                    <a:pt x="119989" y="90981"/>
                  </a:lnTo>
                  <a:lnTo>
                    <a:pt x="19020" y="0"/>
                  </a:lnTo>
                  <a:close/>
                </a:path>
              </a:pathLst>
            </a:custGeom>
            <a:solidFill>
              <a:srgbClr val="27A6D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7" name="Google Shape;847;p7"/>
            <p:cNvSpPr/>
            <p:nvPr/>
          </p:nvSpPr>
          <p:spPr>
            <a:xfrm>
              <a:off x="3137950" y="2802025"/>
              <a:ext cx="275550" cy="336050"/>
            </a:xfrm>
            <a:custGeom>
              <a:rect b="b" l="l" r="r" t="t"/>
              <a:pathLst>
                <a:path extrusionOk="0" h="120000" w="120000">
                  <a:moveTo>
                    <a:pt x="4398" y="8"/>
                  </a:moveTo>
                  <a:lnTo>
                    <a:pt x="10" y="3606"/>
                  </a:lnTo>
                  <a:lnTo>
                    <a:pt x="11714" y="20407"/>
                  </a:lnTo>
                  <a:lnTo>
                    <a:pt x="10" y="37199"/>
                  </a:lnTo>
                  <a:lnTo>
                    <a:pt x="100979" y="119991"/>
                  </a:lnTo>
                  <a:lnTo>
                    <a:pt x="120000" y="94798"/>
                  </a:lnTo>
                  <a:lnTo>
                    <a:pt x="4398" y="8"/>
                  </a:lnTo>
                  <a:close/>
                </a:path>
              </a:pathLst>
            </a:custGeom>
            <a:solidFill>
              <a:srgbClr val="28A4D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8" name="Google Shape;848;p7"/>
            <p:cNvSpPr/>
            <p:nvPr/>
          </p:nvSpPr>
          <p:spPr>
            <a:xfrm>
              <a:off x="1662825" y="1431100"/>
              <a:ext cx="433500" cy="319225"/>
            </a:xfrm>
            <a:custGeom>
              <a:rect b="b" l="l" r="r" t="t"/>
              <a:pathLst>
                <a:path extrusionOk="0" h="120000" w="120000">
                  <a:moveTo>
                    <a:pt x="6" y="0"/>
                  </a:moveTo>
                  <a:lnTo>
                    <a:pt x="87439" y="120000"/>
                  </a:lnTo>
                  <a:lnTo>
                    <a:pt x="119993" y="120000"/>
                  </a:lnTo>
                  <a:lnTo>
                    <a:pt x="31633" y="0"/>
                  </a:lnTo>
                  <a:close/>
                </a:path>
              </a:pathLst>
            </a:custGeom>
            <a:solidFill>
              <a:srgbClr val="28A4D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9" name="Google Shape;849;p7"/>
            <p:cNvSpPr/>
            <p:nvPr/>
          </p:nvSpPr>
          <p:spPr>
            <a:xfrm>
              <a:off x="3006900" y="2573550"/>
              <a:ext cx="440200" cy="504050"/>
            </a:xfrm>
            <a:custGeom>
              <a:rect b="b" l="l" r="r" t="t"/>
              <a:pathLst>
                <a:path extrusionOk="0" h="120000" w="120000">
                  <a:moveTo>
                    <a:pt x="2753" y="0"/>
                  </a:moveTo>
                  <a:lnTo>
                    <a:pt x="6" y="1601"/>
                  </a:lnTo>
                  <a:lnTo>
                    <a:pt x="35731" y="56797"/>
                  </a:lnTo>
                  <a:lnTo>
                    <a:pt x="109007" y="119994"/>
                  </a:lnTo>
                  <a:lnTo>
                    <a:pt x="120000" y="102394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rgbClr val="29A2D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0" name="Google Shape;850;p7"/>
            <p:cNvSpPr/>
            <p:nvPr/>
          </p:nvSpPr>
          <p:spPr>
            <a:xfrm>
              <a:off x="1760275" y="1431100"/>
              <a:ext cx="433500" cy="319225"/>
            </a:xfrm>
            <a:custGeom>
              <a:rect b="b" l="l" r="r" t="t"/>
              <a:pathLst>
                <a:path extrusionOk="0" h="120000" w="120000">
                  <a:moveTo>
                    <a:pt x="6" y="0"/>
                  </a:moveTo>
                  <a:lnTo>
                    <a:pt x="87439" y="120000"/>
                  </a:lnTo>
                  <a:lnTo>
                    <a:pt x="119993" y="120000"/>
                  </a:lnTo>
                  <a:lnTo>
                    <a:pt x="31626" y="0"/>
                  </a:lnTo>
                  <a:close/>
                </a:path>
              </a:pathLst>
            </a:custGeom>
            <a:solidFill>
              <a:srgbClr val="29A2D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1" name="Google Shape;851;p7"/>
            <p:cNvSpPr/>
            <p:nvPr/>
          </p:nvSpPr>
          <p:spPr>
            <a:xfrm>
              <a:off x="1854350" y="1431100"/>
              <a:ext cx="436850" cy="319225"/>
            </a:xfrm>
            <a:custGeom>
              <a:rect b="b" l="l" r="r" t="t"/>
              <a:pathLst>
                <a:path extrusionOk="0" h="120000" w="120000">
                  <a:moveTo>
                    <a:pt x="6" y="0"/>
                  </a:moveTo>
                  <a:lnTo>
                    <a:pt x="87696" y="120000"/>
                  </a:lnTo>
                  <a:lnTo>
                    <a:pt x="120000" y="120000"/>
                  </a:lnTo>
                  <a:lnTo>
                    <a:pt x="32310" y="0"/>
                  </a:lnTo>
                  <a:close/>
                </a:path>
              </a:pathLst>
            </a:custGeom>
            <a:solidFill>
              <a:srgbClr val="2AA1D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2" name="Google Shape;852;p7"/>
            <p:cNvSpPr/>
            <p:nvPr/>
          </p:nvSpPr>
          <p:spPr>
            <a:xfrm>
              <a:off x="2872500" y="2345050"/>
              <a:ext cx="611575" cy="672050"/>
            </a:xfrm>
            <a:custGeom>
              <a:rect b="b" l="l" r="r" t="t"/>
              <a:pathLst>
                <a:path extrusionOk="0" h="120000" w="120000">
                  <a:moveTo>
                    <a:pt x="2639" y="4"/>
                  </a:moveTo>
                  <a:lnTo>
                    <a:pt x="0" y="1200"/>
                  </a:lnTo>
                  <a:lnTo>
                    <a:pt x="26376" y="42001"/>
                  </a:lnTo>
                  <a:lnTo>
                    <a:pt x="111425" y="120000"/>
                  </a:lnTo>
                  <a:lnTo>
                    <a:pt x="119995" y="106800"/>
                  </a:lnTo>
                  <a:lnTo>
                    <a:pt x="2639" y="4"/>
                  </a:lnTo>
                  <a:close/>
                </a:path>
              </a:pathLst>
            </a:custGeom>
            <a:solidFill>
              <a:srgbClr val="2AA1D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3" name="Google Shape;853;p7"/>
            <p:cNvSpPr/>
            <p:nvPr/>
          </p:nvSpPr>
          <p:spPr>
            <a:xfrm>
              <a:off x="2741450" y="2113200"/>
              <a:ext cx="779575" cy="843425"/>
            </a:xfrm>
            <a:custGeom>
              <a:rect b="b" l="l" r="r" t="t"/>
              <a:pathLst>
                <a:path extrusionOk="0" h="120000" w="120000">
                  <a:moveTo>
                    <a:pt x="1554" y="0"/>
                  </a:moveTo>
                  <a:lnTo>
                    <a:pt x="0" y="1436"/>
                  </a:lnTo>
                  <a:lnTo>
                    <a:pt x="20172" y="33943"/>
                  </a:lnTo>
                  <a:lnTo>
                    <a:pt x="113277" y="119996"/>
                  </a:lnTo>
                  <a:lnTo>
                    <a:pt x="120000" y="109482"/>
                  </a:lnTo>
                  <a:lnTo>
                    <a:pt x="1554" y="0"/>
                  </a:lnTo>
                  <a:close/>
                </a:path>
              </a:pathLst>
            </a:custGeom>
            <a:solidFill>
              <a:srgbClr val="2B9F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4" name="Google Shape;854;p7"/>
            <p:cNvSpPr/>
            <p:nvPr/>
          </p:nvSpPr>
          <p:spPr>
            <a:xfrm>
              <a:off x="1951800" y="1431100"/>
              <a:ext cx="433500" cy="319225"/>
            </a:xfrm>
            <a:custGeom>
              <a:rect b="b" l="l" r="r" t="t"/>
              <a:pathLst>
                <a:path extrusionOk="0" h="120000" w="120000">
                  <a:moveTo>
                    <a:pt x="6" y="0"/>
                  </a:moveTo>
                  <a:lnTo>
                    <a:pt x="88366" y="120000"/>
                  </a:lnTo>
                  <a:lnTo>
                    <a:pt x="119993" y="120000"/>
                  </a:lnTo>
                  <a:lnTo>
                    <a:pt x="32560" y="0"/>
                  </a:lnTo>
                  <a:close/>
                </a:path>
              </a:pathLst>
            </a:custGeom>
            <a:solidFill>
              <a:srgbClr val="2B9F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5" name="Google Shape;855;p7"/>
            <p:cNvSpPr/>
            <p:nvPr/>
          </p:nvSpPr>
          <p:spPr>
            <a:xfrm>
              <a:off x="2049250" y="1431100"/>
              <a:ext cx="433500" cy="319225"/>
            </a:xfrm>
            <a:custGeom>
              <a:rect b="b" l="l" r="r" t="t"/>
              <a:pathLst>
                <a:path extrusionOk="0" h="120000" w="120000">
                  <a:moveTo>
                    <a:pt x="6" y="0"/>
                  </a:moveTo>
                  <a:lnTo>
                    <a:pt x="88366" y="120000"/>
                  </a:lnTo>
                  <a:lnTo>
                    <a:pt x="119993" y="120000"/>
                  </a:lnTo>
                  <a:lnTo>
                    <a:pt x="32560" y="0"/>
                  </a:lnTo>
                  <a:close/>
                </a:path>
              </a:pathLst>
            </a:custGeom>
            <a:solidFill>
              <a:srgbClr val="2C9D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6" name="Google Shape;856;p7"/>
            <p:cNvSpPr/>
            <p:nvPr/>
          </p:nvSpPr>
          <p:spPr>
            <a:xfrm>
              <a:off x="2610400" y="1884700"/>
              <a:ext cx="924075" cy="1008075"/>
            </a:xfrm>
            <a:custGeom>
              <a:rect b="b" l="l" r="r" t="t"/>
              <a:pathLst>
                <a:path extrusionOk="0" h="120000" w="120000">
                  <a:moveTo>
                    <a:pt x="1311" y="2"/>
                  </a:moveTo>
                  <a:lnTo>
                    <a:pt x="3" y="803"/>
                  </a:lnTo>
                  <a:lnTo>
                    <a:pt x="17018" y="28402"/>
                  </a:lnTo>
                  <a:lnTo>
                    <a:pt x="116945" y="120000"/>
                  </a:lnTo>
                  <a:lnTo>
                    <a:pt x="120000" y="116000"/>
                  </a:lnTo>
                  <a:lnTo>
                    <a:pt x="109526" y="99200"/>
                  </a:lnTo>
                  <a:lnTo>
                    <a:pt x="1311" y="2"/>
                  </a:lnTo>
                  <a:close/>
                </a:path>
              </a:pathLst>
            </a:custGeom>
            <a:solidFill>
              <a:srgbClr val="2C9D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7" name="Google Shape;857;p7"/>
            <p:cNvSpPr/>
            <p:nvPr/>
          </p:nvSpPr>
          <p:spPr>
            <a:xfrm>
              <a:off x="2146700" y="1431100"/>
              <a:ext cx="1307125" cy="1297025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29306" y="29534"/>
                  </a:lnTo>
                  <a:lnTo>
                    <a:pt x="34858" y="29534"/>
                  </a:lnTo>
                  <a:lnTo>
                    <a:pt x="42572" y="42901"/>
                  </a:lnTo>
                  <a:lnTo>
                    <a:pt x="119075" y="120000"/>
                  </a:lnTo>
                  <a:lnTo>
                    <a:pt x="119999" y="119067"/>
                  </a:lnTo>
                  <a:lnTo>
                    <a:pt x="107661" y="97927"/>
                  </a:lnTo>
                  <a:lnTo>
                    <a:pt x="10488" y="0"/>
                  </a:lnTo>
                  <a:close/>
                </a:path>
              </a:pathLst>
            </a:custGeom>
            <a:solidFill>
              <a:srgbClr val="2D9CD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8" name="Google Shape;858;p7"/>
            <p:cNvSpPr/>
            <p:nvPr/>
          </p:nvSpPr>
          <p:spPr>
            <a:xfrm>
              <a:off x="2244150" y="1431100"/>
              <a:ext cx="1075275" cy="1065175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118872" y="120000"/>
                  </a:lnTo>
                  <a:lnTo>
                    <a:pt x="120000" y="119242"/>
                  </a:lnTo>
                  <a:lnTo>
                    <a:pt x="105374" y="93122"/>
                  </a:lnTo>
                  <a:lnTo>
                    <a:pt x="12750" y="0"/>
                  </a:lnTo>
                  <a:close/>
                </a:path>
              </a:pathLst>
            </a:custGeom>
            <a:solidFill>
              <a:srgbClr val="2F9A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9" name="Google Shape;859;p7"/>
            <p:cNvSpPr/>
            <p:nvPr/>
          </p:nvSpPr>
          <p:spPr>
            <a:xfrm>
              <a:off x="2341575" y="1431100"/>
              <a:ext cx="846800" cy="836700"/>
            </a:xfrm>
            <a:custGeom>
              <a:rect b="b" l="l" r="r" t="t"/>
              <a:pathLst>
                <a:path extrusionOk="0" h="120000" w="120000">
                  <a:moveTo>
                    <a:pt x="3" y="0"/>
                  </a:moveTo>
                  <a:lnTo>
                    <a:pt x="118568" y="119996"/>
                  </a:lnTo>
                  <a:lnTo>
                    <a:pt x="120000" y="119031"/>
                  </a:lnTo>
                  <a:lnTo>
                    <a:pt x="100950" y="85779"/>
                  </a:lnTo>
                  <a:lnTo>
                    <a:pt x="16193" y="0"/>
                  </a:lnTo>
                  <a:close/>
                </a:path>
              </a:pathLst>
            </a:custGeom>
            <a:solidFill>
              <a:srgbClr val="3098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0" name="Google Shape;860;p7"/>
            <p:cNvSpPr/>
            <p:nvPr/>
          </p:nvSpPr>
          <p:spPr>
            <a:xfrm>
              <a:off x="2439025" y="1431100"/>
              <a:ext cx="618300" cy="608200"/>
            </a:xfrm>
            <a:custGeom>
              <a:rect b="b" l="l" r="r" t="t"/>
              <a:pathLst>
                <a:path extrusionOk="0" h="120000" w="120000">
                  <a:moveTo>
                    <a:pt x="4" y="0"/>
                  </a:moveTo>
                  <a:lnTo>
                    <a:pt x="117389" y="120000"/>
                  </a:lnTo>
                  <a:lnTo>
                    <a:pt x="120000" y="118007"/>
                  </a:lnTo>
                  <a:lnTo>
                    <a:pt x="93910" y="72928"/>
                  </a:lnTo>
                  <a:lnTo>
                    <a:pt x="22178" y="0"/>
                  </a:lnTo>
                  <a:close/>
                </a:path>
              </a:pathLst>
            </a:custGeom>
            <a:solidFill>
              <a:srgbClr val="3196E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1" name="Google Shape;861;p7"/>
            <p:cNvSpPr/>
            <p:nvPr/>
          </p:nvSpPr>
          <p:spPr>
            <a:xfrm>
              <a:off x="2533125" y="1431100"/>
              <a:ext cx="389800" cy="37635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116890" y="120000"/>
                  </a:lnTo>
                  <a:lnTo>
                    <a:pt x="119992" y="117855"/>
                  </a:lnTo>
                  <a:lnTo>
                    <a:pt x="79656" y="44998"/>
                  </a:lnTo>
                  <a:lnTo>
                    <a:pt x="36203" y="0"/>
                  </a:lnTo>
                  <a:close/>
                </a:path>
              </a:pathLst>
            </a:custGeom>
            <a:solidFill>
              <a:srgbClr val="3295E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2" name="Google Shape;862;p7"/>
            <p:cNvSpPr/>
            <p:nvPr/>
          </p:nvSpPr>
          <p:spPr>
            <a:xfrm>
              <a:off x="2630575" y="1431100"/>
              <a:ext cx="161300" cy="14785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112486" y="119999"/>
                  </a:lnTo>
                  <a:lnTo>
                    <a:pt x="120000" y="114541"/>
                  </a:lnTo>
                  <a:lnTo>
                    <a:pt x="60000" y="0"/>
                  </a:lnTo>
                  <a:close/>
                </a:path>
              </a:pathLst>
            </a:custGeom>
            <a:solidFill>
              <a:srgbClr val="3393E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63" name="Google Shape;863;p7"/>
          <p:cNvSpPr/>
          <p:nvPr/>
        </p:nvSpPr>
        <p:spPr>
          <a:xfrm flipH="1" rot="10800000">
            <a:off x="-123825" y="1058975"/>
            <a:ext cx="819899" cy="710099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9525">
            <a:solidFill>
              <a:srgbClr val="19BBD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4" name="Google Shape;864;p7"/>
          <p:cNvSpPr/>
          <p:nvPr/>
        </p:nvSpPr>
        <p:spPr>
          <a:xfrm flipH="1" rot="10800000">
            <a:off x="638174" y="1440099"/>
            <a:ext cx="428700" cy="3711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18476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5" name="Google Shape;865;p7"/>
          <p:cNvSpPr/>
          <p:nvPr/>
        </p:nvSpPr>
        <p:spPr>
          <a:xfrm flipH="1" rot="10800000">
            <a:off x="1495424" y="-131649"/>
            <a:ext cx="819899" cy="710099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76200">
            <a:solidFill>
              <a:srgbClr val="184769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6" name="Google Shape;866;p7"/>
          <p:cNvSpPr/>
          <p:nvPr/>
        </p:nvSpPr>
        <p:spPr>
          <a:xfrm flipH="1" rot="10800000">
            <a:off x="327799" y="88924"/>
            <a:ext cx="358799" cy="3105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00E1C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7" name="Google Shape;867;p7"/>
          <p:cNvSpPr/>
          <p:nvPr/>
        </p:nvSpPr>
        <p:spPr>
          <a:xfrm flipH="1" rot="10800000">
            <a:off x="8486774" y="4230775"/>
            <a:ext cx="819899" cy="710099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9525">
            <a:solidFill>
              <a:srgbClr val="18476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8" name="Google Shape;868;p7"/>
          <p:cNvSpPr/>
          <p:nvPr/>
        </p:nvSpPr>
        <p:spPr>
          <a:xfrm flipH="1" rot="10800000">
            <a:off x="8124824" y="4615699"/>
            <a:ext cx="428700" cy="3711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3292E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9" name="Google Shape;869;p7"/>
          <p:cNvSpPr/>
          <p:nvPr/>
        </p:nvSpPr>
        <p:spPr>
          <a:xfrm flipH="1" rot="10800000">
            <a:off x="7821347" y="2935400"/>
            <a:ext cx="819899" cy="709799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18476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0" name="Google Shape;870;p7"/>
          <p:cNvSpPr/>
          <p:nvPr/>
        </p:nvSpPr>
        <p:spPr>
          <a:xfrm flipH="1" rot="10800000">
            <a:off x="8486775" y="3512174"/>
            <a:ext cx="358799" cy="3105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19050">
            <a:solidFill>
              <a:srgbClr val="00E1C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71" name="Google Shape;871;p7"/>
          <p:cNvGrpSpPr/>
          <p:nvPr/>
        </p:nvGrpSpPr>
        <p:grpSpPr>
          <a:xfrm>
            <a:off x="1729783" y="61067"/>
            <a:ext cx="351203" cy="324660"/>
            <a:chOff x="5975075" y="2327500"/>
            <a:chExt cx="420100" cy="388350"/>
          </a:xfrm>
        </p:grpSpPr>
        <p:sp>
          <p:nvSpPr>
            <p:cNvPr id="872" name="Google Shape;872;p7"/>
            <p:cNvSpPr/>
            <p:nvPr/>
          </p:nvSpPr>
          <p:spPr>
            <a:xfrm>
              <a:off x="5975075" y="2474650"/>
              <a:ext cx="98325" cy="220450"/>
            </a:xfrm>
            <a:custGeom>
              <a:rect b="b" l="l" r="r" t="t"/>
              <a:pathLst>
                <a:path extrusionOk="0" h="120000" w="120000">
                  <a:moveTo>
                    <a:pt x="73775" y="13635"/>
                  </a:moveTo>
                  <a:lnTo>
                    <a:pt x="78260" y="13975"/>
                  </a:lnTo>
                  <a:lnTo>
                    <a:pt x="81983" y="14629"/>
                  </a:lnTo>
                  <a:lnTo>
                    <a:pt x="85705" y="15295"/>
                  </a:lnTo>
                  <a:lnTo>
                    <a:pt x="88695" y="16629"/>
                  </a:lnTo>
                  <a:lnTo>
                    <a:pt x="91685" y="17963"/>
                  </a:lnTo>
                  <a:lnTo>
                    <a:pt x="93913" y="19623"/>
                  </a:lnTo>
                  <a:lnTo>
                    <a:pt x="94645" y="21283"/>
                  </a:lnTo>
                  <a:lnTo>
                    <a:pt x="95408" y="23270"/>
                  </a:lnTo>
                  <a:lnTo>
                    <a:pt x="94645" y="25271"/>
                  </a:lnTo>
                  <a:lnTo>
                    <a:pt x="93913" y="26931"/>
                  </a:lnTo>
                  <a:lnTo>
                    <a:pt x="91685" y="28591"/>
                  </a:lnTo>
                  <a:lnTo>
                    <a:pt x="88695" y="30251"/>
                  </a:lnTo>
                  <a:lnTo>
                    <a:pt x="85705" y="31258"/>
                  </a:lnTo>
                  <a:lnTo>
                    <a:pt x="81983" y="32252"/>
                  </a:lnTo>
                  <a:lnTo>
                    <a:pt x="78260" y="32578"/>
                  </a:lnTo>
                  <a:lnTo>
                    <a:pt x="73775" y="32919"/>
                  </a:lnTo>
                  <a:lnTo>
                    <a:pt x="69321" y="32578"/>
                  </a:lnTo>
                  <a:lnTo>
                    <a:pt x="65598" y="32252"/>
                  </a:lnTo>
                  <a:lnTo>
                    <a:pt x="61876" y="31258"/>
                  </a:lnTo>
                  <a:lnTo>
                    <a:pt x="58886" y="30251"/>
                  </a:lnTo>
                  <a:lnTo>
                    <a:pt x="55896" y="28591"/>
                  </a:lnTo>
                  <a:lnTo>
                    <a:pt x="53668" y="26931"/>
                  </a:lnTo>
                  <a:lnTo>
                    <a:pt x="52936" y="25271"/>
                  </a:lnTo>
                  <a:lnTo>
                    <a:pt x="52173" y="23270"/>
                  </a:lnTo>
                  <a:lnTo>
                    <a:pt x="52936" y="21283"/>
                  </a:lnTo>
                  <a:lnTo>
                    <a:pt x="53668" y="19623"/>
                  </a:lnTo>
                  <a:lnTo>
                    <a:pt x="55896" y="17963"/>
                  </a:lnTo>
                  <a:lnTo>
                    <a:pt x="58886" y="16629"/>
                  </a:lnTo>
                  <a:lnTo>
                    <a:pt x="61876" y="15295"/>
                  </a:lnTo>
                  <a:lnTo>
                    <a:pt x="65598" y="14629"/>
                  </a:lnTo>
                  <a:lnTo>
                    <a:pt x="69321" y="13975"/>
                  </a:lnTo>
                  <a:lnTo>
                    <a:pt x="73775" y="13635"/>
                  </a:lnTo>
                  <a:close/>
                  <a:moveTo>
                    <a:pt x="30" y="13"/>
                  </a:moveTo>
                  <a:lnTo>
                    <a:pt x="30" y="119986"/>
                  </a:lnTo>
                  <a:lnTo>
                    <a:pt x="120000" y="119986"/>
                  </a:lnTo>
                  <a:lnTo>
                    <a:pt x="120000" y="13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3" name="Google Shape;873;p7"/>
            <p:cNvSpPr/>
            <p:nvPr/>
          </p:nvSpPr>
          <p:spPr>
            <a:xfrm>
              <a:off x="6088025" y="2327500"/>
              <a:ext cx="307150" cy="388350"/>
            </a:xfrm>
            <a:custGeom>
              <a:rect b="b" l="l" r="r" t="t"/>
              <a:pathLst>
                <a:path extrusionOk="0" h="120000" w="120000">
                  <a:moveTo>
                    <a:pt x="61787" y="7"/>
                  </a:moveTo>
                  <a:lnTo>
                    <a:pt x="58212" y="193"/>
                  </a:lnTo>
                  <a:lnTo>
                    <a:pt x="55829" y="571"/>
                  </a:lnTo>
                  <a:lnTo>
                    <a:pt x="53915" y="1135"/>
                  </a:lnTo>
                  <a:lnTo>
                    <a:pt x="52489" y="1707"/>
                  </a:lnTo>
                  <a:lnTo>
                    <a:pt x="48670" y="11324"/>
                  </a:lnTo>
                  <a:lnTo>
                    <a:pt x="46765" y="15666"/>
                  </a:lnTo>
                  <a:lnTo>
                    <a:pt x="44851" y="19629"/>
                  </a:lnTo>
                  <a:lnTo>
                    <a:pt x="42946" y="23213"/>
                  </a:lnTo>
                  <a:lnTo>
                    <a:pt x="41041" y="26234"/>
                  </a:lnTo>
                  <a:lnTo>
                    <a:pt x="39371" y="28497"/>
                  </a:lnTo>
                  <a:lnTo>
                    <a:pt x="37935" y="30382"/>
                  </a:lnTo>
                  <a:lnTo>
                    <a:pt x="35787" y="32081"/>
                  </a:lnTo>
                  <a:lnTo>
                    <a:pt x="32446" y="34723"/>
                  </a:lnTo>
                  <a:lnTo>
                    <a:pt x="24574" y="40571"/>
                  </a:lnTo>
                  <a:lnTo>
                    <a:pt x="14084" y="48118"/>
                  </a:lnTo>
                  <a:lnTo>
                    <a:pt x="9" y="48118"/>
                  </a:lnTo>
                  <a:lnTo>
                    <a:pt x="9" y="103769"/>
                  </a:lnTo>
                  <a:lnTo>
                    <a:pt x="14797" y="103769"/>
                  </a:lnTo>
                  <a:lnTo>
                    <a:pt x="19573" y="105662"/>
                  </a:lnTo>
                  <a:lnTo>
                    <a:pt x="26244" y="107925"/>
                  </a:lnTo>
                  <a:lnTo>
                    <a:pt x="34839" y="110567"/>
                  </a:lnTo>
                  <a:lnTo>
                    <a:pt x="44382" y="113395"/>
                  </a:lnTo>
                  <a:lnTo>
                    <a:pt x="54637" y="115851"/>
                  </a:lnTo>
                  <a:lnTo>
                    <a:pt x="59882" y="116979"/>
                  </a:lnTo>
                  <a:lnTo>
                    <a:pt x="65127" y="117921"/>
                  </a:lnTo>
                  <a:lnTo>
                    <a:pt x="70138" y="118864"/>
                  </a:lnTo>
                  <a:lnTo>
                    <a:pt x="75148" y="119436"/>
                  </a:lnTo>
                  <a:lnTo>
                    <a:pt x="79680" y="119806"/>
                  </a:lnTo>
                  <a:lnTo>
                    <a:pt x="84212" y="120000"/>
                  </a:lnTo>
                  <a:lnTo>
                    <a:pt x="91850" y="120000"/>
                  </a:lnTo>
                  <a:lnTo>
                    <a:pt x="95904" y="119806"/>
                  </a:lnTo>
                  <a:lnTo>
                    <a:pt x="99723" y="119436"/>
                  </a:lnTo>
                  <a:lnTo>
                    <a:pt x="103063" y="118679"/>
                  </a:lnTo>
                  <a:lnTo>
                    <a:pt x="104733" y="118300"/>
                  </a:lnTo>
                  <a:lnTo>
                    <a:pt x="105925" y="117921"/>
                  </a:lnTo>
                  <a:lnTo>
                    <a:pt x="107117" y="117358"/>
                  </a:lnTo>
                  <a:lnTo>
                    <a:pt x="108064" y="116601"/>
                  </a:lnTo>
                  <a:lnTo>
                    <a:pt x="108543" y="115851"/>
                  </a:lnTo>
                  <a:lnTo>
                    <a:pt x="109021" y="114901"/>
                  </a:lnTo>
                  <a:lnTo>
                    <a:pt x="109734" y="109432"/>
                  </a:lnTo>
                  <a:lnTo>
                    <a:pt x="109500" y="108111"/>
                  </a:lnTo>
                  <a:lnTo>
                    <a:pt x="109021" y="106983"/>
                  </a:lnTo>
                  <a:lnTo>
                    <a:pt x="108064" y="105847"/>
                  </a:lnTo>
                  <a:lnTo>
                    <a:pt x="106638" y="104905"/>
                  </a:lnTo>
                  <a:lnTo>
                    <a:pt x="107830" y="104719"/>
                  </a:lnTo>
                  <a:lnTo>
                    <a:pt x="109021" y="104341"/>
                  </a:lnTo>
                  <a:lnTo>
                    <a:pt x="110213" y="103962"/>
                  </a:lnTo>
                  <a:lnTo>
                    <a:pt x="111170" y="103205"/>
                  </a:lnTo>
                  <a:lnTo>
                    <a:pt x="111883" y="102456"/>
                  </a:lnTo>
                  <a:lnTo>
                    <a:pt x="112596" y="101506"/>
                  </a:lnTo>
                  <a:lnTo>
                    <a:pt x="113075" y="100378"/>
                  </a:lnTo>
                  <a:lnTo>
                    <a:pt x="113319" y="99436"/>
                  </a:lnTo>
                  <a:lnTo>
                    <a:pt x="114032" y="92645"/>
                  </a:lnTo>
                  <a:lnTo>
                    <a:pt x="114032" y="91695"/>
                  </a:lnTo>
                  <a:lnTo>
                    <a:pt x="114032" y="90946"/>
                  </a:lnTo>
                  <a:lnTo>
                    <a:pt x="113797" y="90003"/>
                  </a:lnTo>
                  <a:lnTo>
                    <a:pt x="113319" y="89246"/>
                  </a:lnTo>
                  <a:lnTo>
                    <a:pt x="112127" y="87925"/>
                  </a:lnTo>
                  <a:lnTo>
                    <a:pt x="111404" y="87361"/>
                  </a:lnTo>
                  <a:lnTo>
                    <a:pt x="110691" y="86790"/>
                  </a:lnTo>
                  <a:lnTo>
                    <a:pt x="111883" y="86604"/>
                  </a:lnTo>
                  <a:lnTo>
                    <a:pt x="112840" y="86226"/>
                  </a:lnTo>
                  <a:lnTo>
                    <a:pt x="113797" y="85662"/>
                  </a:lnTo>
                  <a:lnTo>
                    <a:pt x="114745" y="84905"/>
                  </a:lnTo>
                  <a:lnTo>
                    <a:pt x="115468" y="84148"/>
                  </a:lnTo>
                  <a:lnTo>
                    <a:pt x="115936" y="83398"/>
                  </a:lnTo>
                  <a:lnTo>
                    <a:pt x="116415" y="82456"/>
                  </a:lnTo>
                  <a:lnTo>
                    <a:pt x="116659" y="81320"/>
                  </a:lnTo>
                  <a:lnTo>
                    <a:pt x="117372" y="74716"/>
                  </a:lnTo>
                  <a:lnTo>
                    <a:pt x="117372" y="73773"/>
                  </a:lnTo>
                  <a:lnTo>
                    <a:pt x="117372" y="72831"/>
                  </a:lnTo>
                  <a:lnTo>
                    <a:pt x="117138" y="71888"/>
                  </a:lnTo>
                  <a:lnTo>
                    <a:pt x="116659" y="71131"/>
                  </a:lnTo>
                  <a:lnTo>
                    <a:pt x="116181" y="70382"/>
                  </a:lnTo>
                  <a:lnTo>
                    <a:pt x="115468" y="69810"/>
                  </a:lnTo>
                  <a:lnTo>
                    <a:pt x="114745" y="69246"/>
                  </a:lnTo>
                  <a:lnTo>
                    <a:pt x="113797" y="68682"/>
                  </a:lnTo>
                  <a:lnTo>
                    <a:pt x="114745" y="68489"/>
                  </a:lnTo>
                  <a:lnTo>
                    <a:pt x="115702" y="67925"/>
                  </a:lnTo>
                  <a:lnTo>
                    <a:pt x="116659" y="67361"/>
                  </a:lnTo>
                  <a:lnTo>
                    <a:pt x="117372" y="66797"/>
                  </a:lnTo>
                  <a:lnTo>
                    <a:pt x="118085" y="66040"/>
                  </a:lnTo>
                  <a:lnTo>
                    <a:pt x="118564" y="65283"/>
                  </a:lnTo>
                  <a:lnTo>
                    <a:pt x="118798" y="64341"/>
                  </a:lnTo>
                  <a:lnTo>
                    <a:pt x="119042" y="63398"/>
                  </a:lnTo>
                  <a:lnTo>
                    <a:pt x="119999" y="56608"/>
                  </a:lnTo>
                  <a:lnTo>
                    <a:pt x="119755" y="55666"/>
                  </a:lnTo>
                  <a:lnTo>
                    <a:pt x="119521" y="54716"/>
                  </a:lnTo>
                  <a:lnTo>
                    <a:pt x="119042" y="53966"/>
                  </a:lnTo>
                  <a:lnTo>
                    <a:pt x="118564" y="53209"/>
                  </a:lnTo>
                  <a:lnTo>
                    <a:pt x="117851" y="52452"/>
                  </a:lnTo>
                  <a:lnTo>
                    <a:pt x="116894" y="51888"/>
                  </a:lnTo>
                  <a:lnTo>
                    <a:pt x="114745" y="50760"/>
                  </a:lnTo>
                  <a:lnTo>
                    <a:pt x="112362" y="49810"/>
                  </a:lnTo>
                  <a:lnTo>
                    <a:pt x="109500" y="49061"/>
                  </a:lnTo>
                  <a:lnTo>
                    <a:pt x="106394" y="48497"/>
                  </a:lnTo>
                  <a:lnTo>
                    <a:pt x="103298" y="48118"/>
                  </a:lnTo>
                  <a:lnTo>
                    <a:pt x="96617" y="47361"/>
                  </a:lnTo>
                  <a:lnTo>
                    <a:pt x="86361" y="46604"/>
                  </a:lnTo>
                  <a:lnTo>
                    <a:pt x="74191" y="46040"/>
                  </a:lnTo>
                  <a:lnTo>
                    <a:pt x="61787" y="45477"/>
                  </a:lnTo>
                  <a:lnTo>
                    <a:pt x="63457" y="43213"/>
                  </a:lnTo>
                  <a:lnTo>
                    <a:pt x="64893" y="40571"/>
                  </a:lnTo>
                  <a:lnTo>
                    <a:pt x="66319" y="37736"/>
                  </a:lnTo>
                  <a:lnTo>
                    <a:pt x="67276" y="34723"/>
                  </a:lnTo>
                  <a:lnTo>
                    <a:pt x="68233" y="31703"/>
                  </a:lnTo>
                  <a:lnTo>
                    <a:pt x="69181" y="28497"/>
                  </a:lnTo>
                  <a:lnTo>
                    <a:pt x="70138" y="22271"/>
                  </a:lnTo>
                  <a:lnTo>
                    <a:pt x="70851" y="16608"/>
                  </a:lnTo>
                  <a:lnTo>
                    <a:pt x="71329" y="11888"/>
                  </a:lnTo>
                  <a:lnTo>
                    <a:pt x="71329" y="7555"/>
                  </a:lnTo>
                  <a:lnTo>
                    <a:pt x="71329" y="6234"/>
                  </a:lnTo>
                  <a:lnTo>
                    <a:pt x="70616" y="4719"/>
                  </a:lnTo>
                  <a:lnTo>
                    <a:pt x="69903" y="3592"/>
                  </a:lnTo>
                  <a:lnTo>
                    <a:pt x="68712" y="2456"/>
                  </a:lnTo>
                  <a:lnTo>
                    <a:pt x="67276" y="1328"/>
                  </a:lnTo>
                  <a:lnTo>
                    <a:pt x="65606" y="757"/>
                  </a:lnTo>
                  <a:lnTo>
                    <a:pt x="63701" y="193"/>
                  </a:lnTo>
                  <a:lnTo>
                    <a:pt x="61787" y="7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74" name="Google Shape;874;p7"/>
          <p:cNvSpPr/>
          <p:nvPr/>
        </p:nvSpPr>
        <p:spPr>
          <a:xfrm>
            <a:off x="203100" y="1270176"/>
            <a:ext cx="166061" cy="287704"/>
          </a:xfrm>
          <a:custGeom>
            <a:rect b="b" l="l" r="r" t="t"/>
            <a:pathLst>
              <a:path extrusionOk="0" h="120000" w="120000">
                <a:moveTo>
                  <a:pt x="63700" y="5700"/>
                </a:moveTo>
                <a:lnTo>
                  <a:pt x="64933" y="5846"/>
                </a:lnTo>
                <a:lnTo>
                  <a:pt x="65681" y="6272"/>
                </a:lnTo>
                <a:lnTo>
                  <a:pt x="66419" y="6698"/>
                </a:lnTo>
                <a:lnTo>
                  <a:pt x="66662" y="7410"/>
                </a:lnTo>
                <a:lnTo>
                  <a:pt x="66419" y="7982"/>
                </a:lnTo>
                <a:lnTo>
                  <a:pt x="65681" y="8554"/>
                </a:lnTo>
                <a:lnTo>
                  <a:pt x="64933" y="8840"/>
                </a:lnTo>
                <a:lnTo>
                  <a:pt x="63700" y="8980"/>
                </a:lnTo>
                <a:lnTo>
                  <a:pt x="56299" y="8980"/>
                </a:lnTo>
                <a:lnTo>
                  <a:pt x="55056" y="8840"/>
                </a:lnTo>
                <a:lnTo>
                  <a:pt x="54318" y="8554"/>
                </a:lnTo>
                <a:lnTo>
                  <a:pt x="53580" y="7982"/>
                </a:lnTo>
                <a:lnTo>
                  <a:pt x="53337" y="7410"/>
                </a:lnTo>
                <a:lnTo>
                  <a:pt x="53580" y="6698"/>
                </a:lnTo>
                <a:lnTo>
                  <a:pt x="54318" y="6272"/>
                </a:lnTo>
                <a:lnTo>
                  <a:pt x="55056" y="5846"/>
                </a:lnTo>
                <a:lnTo>
                  <a:pt x="56299" y="5700"/>
                </a:lnTo>
                <a:close/>
                <a:moveTo>
                  <a:pt x="106908" y="14967"/>
                </a:moveTo>
                <a:lnTo>
                  <a:pt x="106908" y="97482"/>
                </a:lnTo>
                <a:lnTo>
                  <a:pt x="13091" y="97482"/>
                </a:lnTo>
                <a:lnTo>
                  <a:pt x="13091" y="14967"/>
                </a:lnTo>
                <a:close/>
                <a:moveTo>
                  <a:pt x="60000" y="103749"/>
                </a:moveTo>
                <a:lnTo>
                  <a:pt x="61728" y="103894"/>
                </a:lnTo>
                <a:lnTo>
                  <a:pt x="63457" y="104180"/>
                </a:lnTo>
                <a:lnTo>
                  <a:pt x="64933" y="104606"/>
                </a:lnTo>
                <a:lnTo>
                  <a:pt x="66166" y="105178"/>
                </a:lnTo>
                <a:lnTo>
                  <a:pt x="67157" y="105890"/>
                </a:lnTo>
                <a:lnTo>
                  <a:pt x="67895" y="106742"/>
                </a:lnTo>
                <a:lnTo>
                  <a:pt x="68390" y="107740"/>
                </a:lnTo>
                <a:lnTo>
                  <a:pt x="68643" y="108738"/>
                </a:lnTo>
                <a:lnTo>
                  <a:pt x="68390" y="109735"/>
                </a:lnTo>
                <a:lnTo>
                  <a:pt x="67895" y="110733"/>
                </a:lnTo>
                <a:lnTo>
                  <a:pt x="67157" y="111591"/>
                </a:lnTo>
                <a:lnTo>
                  <a:pt x="66166" y="112303"/>
                </a:lnTo>
                <a:lnTo>
                  <a:pt x="64933" y="112869"/>
                </a:lnTo>
                <a:lnTo>
                  <a:pt x="63457" y="113301"/>
                </a:lnTo>
                <a:lnTo>
                  <a:pt x="61728" y="113581"/>
                </a:lnTo>
                <a:lnTo>
                  <a:pt x="60000" y="113727"/>
                </a:lnTo>
                <a:lnTo>
                  <a:pt x="58271" y="113581"/>
                </a:lnTo>
                <a:lnTo>
                  <a:pt x="56542" y="113301"/>
                </a:lnTo>
                <a:lnTo>
                  <a:pt x="55056" y="112869"/>
                </a:lnTo>
                <a:lnTo>
                  <a:pt x="53823" y="112303"/>
                </a:lnTo>
                <a:lnTo>
                  <a:pt x="52842" y="111591"/>
                </a:lnTo>
                <a:lnTo>
                  <a:pt x="52094" y="110733"/>
                </a:lnTo>
                <a:lnTo>
                  <a:pt x="51609" y="109735"/>
                </a:lnTo>
                <a:lnTo>
                  <a:pt x="51356" y="108738"/>
                </a:lnTo>
                <a:lnTo>
                  <a:pt x="51609" y="107740"/>
                </a:lnTo>
                <a:lnTo>
                  <a:pt x="52094" y="106742"/>
                </a:lnTo>
                <a:lnTo>
                  <a:pt x="52842" y="105890"/>
                </a:lnTo>
                <a:lnTo>
                  <a:pt x="53823" y="105178"/>
                </a:lnTo>
                <a:lnTo>
                  <a:pt x="55056" y="104606"/>
                </a:lnTo>
                <a:lnTo>
                  <a:pt x="56542" y="104180"/>
                </a:lnTo>
                <a:lnTo>
                  <a:pt x="58271" y="103894"/>
                </a:lnTo>
                <a:lnTo>
                  <a:pt x="60000" y="103749"/>
                </a:lnTo>
                <a:close/>
                <a:moveTo>
                  <a:pt x="13091" y="0"/>
                </a:moveTo>
                <a:lnTo>
                  <a:pt x="10372" y="145"/>
                </a:lnTo>
                <a:lnTo>
                  <a:pt x="7905" y="571"/>
                </a:lnTo>
                <a:lnTo>
                  <a:pt x="5681" y="1283"/>
                </a:lnTo>
                <a:lnTo>
                  <a:pt x="3700" y="2141"/>
                </a:lnTo>
                <a:lnTo>
                  <a:pt x="2224" y="3279"/>
                </a:lnTo>
                <a:lnTo>
                  <a:pt x="990" y="4563"/>
                </a:lnTo>
                <a:lnTo>
                  <a:pt x="252" y="5986"/>
                </a:lnTo>
                <a:lnTo>
                  <a:pt x="0" y="7556"/>
                </a:lnTo>
                <a:lnTo>
                  <a:pt x="0" y="112443"/>
                </a:lnTo>
                <a:lnTo>
                  <a:pt x="252" y="114013"/>
                </a:lnTo>
                <a:lnTo>
                  <a:pt x="990" y="115436"/>
                </a:lnTo>
                <a:lnTo>
                  <a:pt x="2224" y="116720"/>
                </a:lnTo>
                <a:lnTo>
                  <a:pt x="3700" y="117858"/>
                </a:lnTo>
                <a:lnTo>
                  <a:pt x="5681" y="118716"/>
                </a:lnTo>
                <a:lnTo>
                  <a:pt x="7905" y="119428"/>
                </a:lnTo>
                <a:lnTo>
                  <a:pt x="10372" y="119854"/>
                </a:lnTo>
                <a:lnTo>
                  <a:pt x="13091" y="120000"/>
                </a:lnTo>
                <a:lnTo>
                  <a:pt x="106908" y="120000"/>
                </a:lnTo>
                <a:lnTo>
                  <a:pt x="109627" y="119854"/>
                </a:lnTo>
                <a:lnTo>
                  <a:pt x="112094" y="119428"/>
                </a:lnTo>
                <a:lnTo>
                  <a:pt x="114318" y="118716"/>
                </a:lnTo>
                <a:lnTo>
                  <a:pt x="116289" y="117858"/>
                </a:lnTo>
                <a:lnTo>
                  <a:pt x="117775" y="116720"/>
                </a:lnTo>
                <a:lnTo>
                  <a:pt x="119009" y="115436"/>
                </a:lnTo>
                <a:lnTo>
                  <a:pt x="119747" y="114013"/>
                </a:lnTo>
                <a:lnTo>
                  <a:pt x="120000" y="112443"/>
                </a:lnTo>
                <a:lnTo>
                  <a:pt x="120000" y="7556"/>
                </a:lnTo>
                <a:lnTo>
                  <a:pt x="119747" y="5986"/>
                </a:lnTo>
                <a:lnTo>
                  <a:pt x="119009" y="4563"/>
                </a:lnTo>
                <a:lnTo>
                  <a:pt x="117775" y="3279"/>
                </a:lnTo>
                <a:lnTo>
                  <a:pt x="116289" y="2141"/>
                </a:lnTo>
                <a:lnTo>
                  <a:pt x="114318" y="1283"/>
                </a:lnTo>
                <a:lnTo>
                  <a:pt x="112094" y="571"/>
                </a:lnTo>
                <a:lnTo>
                  <a:pt x="109627" y="145"/>
                </a:lnTo>
                <a:lnTo>
                  <a:pt x="106908" y="0"/>
                </a:lnTo>
                <a:close/>
              </a:path>
            </a:pathLst>
          </a:custGeom>
          <a:solidFill>
            <a:srgbClr val="19BBD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5" name="Google Shape;875;p7"/>
          <p:cNvSpPr/>
          <p:nvPr/>
        </p:nvSpPr>
        <p:spPr>
          <a:xfrm>
            <a:off x="8772688" y="4461807"/>
            <a:ext cx="248072" cy="248057"/>
          </a:xfrm>
          <a:custGeom>
            <a:rect b="b" l="l" r="r" t="t"/>
            <a:pathLst>
              <a:path extrusionOk="0" h="120000" w="120000">
                <a:moveTo>
                  <a:pt x="61898" y="40520"/>
                </a:moveTo>
                <a:lnTo>
                  <a:pt x="63790" y="40858"/>
                </a:lnTo>
                <a:lnTo>
                  <a:pt x="65520" y="41381"/>
                </a:lnTo>
                <a:lnTo>
                  <a:pt x="67411" y="41896"/>
                </a:lnTo>
                <a:lnTo>
                  <a:pt x="69134" y="42757"/>
                </a:lnTo>
                <a:lnTo>
                  <a:pt x="70687" y="43795"/>
                </a:lnTo>
                <a:lnTo>
                  <a:pt x="72240" y="44826"/>
                </a:lnTo>
                <a:lnTo>
                  <a:pt x="73792" y="46209"/>
                </a:lnTo>
                <a:lnTo>
                  <a:pt x="75169" y="47755"/>
                </a:lnTo>
                <a:lnTo>
                  <a:pt x="76207" y="49308"/>
                </a:lnTo>
                <a:lnTo>
                  <a:pt x="77237" y="50861"/>
                </a:lnTo>
                <a:lnTo>
                  <a:pt x="78098" y="52584"/>
                </a:lnTo>
                <a:lnTo>
                  <a:pt x="78621" y="54483"/>
                </a:lnTo>
                <a:lnTo>
                  <a:pt x="79136" y="56205"/>
                </a:lnTo>
                <a:lnTo>
                  <a:pt x="79482" y="58104"/>
                </a:lnTo>
                <a:lnTo>
                  <a:pt x="79482" y="59996"/>
                </a:lnTo>
                <a:lnTo>
                  <a:pt x="79482" y="61895"/>
                </a:lnTo>
                <a:lnTo>
                  <a:pt x="79136" y="63794"/>
                </a:lnTo>
                <a:lnTo>
                  <a:pt x="78621" y="65516"/>
                </a:lnTo>
                <a:lnTo>
                  <a:pt x="78098" y="67415"/>
                </a:lnTo>
                <a:lnTo>
                  <a:pt x="77237" y="69138"/>
                </a:lnTo>
                <a:lnTo>
                  <a:pt x="76207" y="70691"/>
                </a:lnTo>
                <a:lnTo>
                  <a:pt x="75169" y="72237"/>
                </a:lnTo>
                <a:lnTo>
                  <a:pt x="73792" y="73790"/>
                </a:lnTo>
                <a:lnTo>
                  <a:pt x="72240" y="75173"/>
                </a:lnTo>
                <a:lnTo>
                  <a:pt x="70687" y="76204"/>
                </a:lnTo>
                <a:lnTo>
                  <a:pt x="69134" y="77242"/>
                </a:lnTo>
                <a:lnTo>
                  <a:pt x="67411" y="78103"/>
                </a:lnTo>
                <a:lnTo>
                  <a:pt x="65520" y="78618"/>
                </a:lnTo>
                <a:lnTo>
                  <a:pt x="63790" y="79134"/>
                </a:lnTo>
                <a:lnTo>
                  <a:pt x="61898" y="79479"/>
                </a:lnTo>
                <a:lnTo>
                  <a:pt x="58101" y="79479"/>
                </a:lnTo>
                <a:lnTo>
                  <a:pt x="56209" y="79134"/>
                </a:lnTo>
                <a:lnTo>
                  <a:pt x="54487" y="78618"/>
                </a:lnTo>
                <a:lnTo>
                  <a:pt x="52588" y="78103"/>
                </a:lnTo>
                <a:lnTo>
                  <a:pt x="50865" y="77242"/>
                </a:lnTo>
                <a:lnTo>
                  <a:pt x="49312" y="76204"/>
                </a:lnTo>
                <a:lnTo>
                  <a:pt x="47760" y="75173"/>
                </a:lnTo>
                <a:lnTo>
                  <a:pt x="46207" y="73790"/>
                </a:lnTo>
                <a:lnTo>
                  <a:pt x="44830" y="72237"/>
                </a:lnTo>
                <a:lnTo>
                  <a:pt x="43792" y="70691"/>
                </a:lnTo>
                <a:lnTo>
                  <a:pt x="42762" y="69138"/>
                </a:lnTo>
                <a:lnTo>
                  <a:pt x="41901" y="67415"/>
                </a:lnTo>
                <a:lnTo>
                  <a:pt x="41378" y="65516"/>
                </a:lnTo>
                <a:lnTo>
                  <a:pt x="40863" y="63794"/>
                </a:lnTo>
                <a:lnTo>
                  <a:pt x="40517" y="61895"/>
                </a:lnTo>
                <a:lnTo>
                  <a:pt x="40517" y="59996"/>
                </a:lnTo>
                <a:lnTo>
                  <a:pt x="40517" y="58104"/>
                </a:lnTo>
                <a:lnTo>
                  <a:pt x="40863" y="56205"/>
                </a:lnTo>
                <a:lnTo>
                  <a:pt x="41378" y="54483"/>
                </a:lnTo>
                <a:lnTo>
                  <a:pt x="41901" y="52584"/>
                </a:lnTo>
                <a:lnTo>
                  <a:pt x="42762" y="50861"/>
                </a:lnTo>
                <a:lnTo>
                  <a:pt x="43792" y="49308"/>
                </a:lnTo>
                <a:lnTo>
                  <a:pt x="44830" y="47755"/>
                </a:lnTo>
                <a:lnTo>
                  <a:pt x="46207" y="46209"/>
                </a:lnTo>
                <a:lnTo>
                  <a:pt x="47760" y="44826"/>
                </a:lnTo>
                <a:lnTo>
                  <a:pt x="49312" y="43795"/>
                </a:lnTo>
                <a:lnTo>
                  <a:pt x="50865" y="42757"/>
                </a:lnTo>
                <a:lnTo>
                  <a:pt x="52588" y="41896"/>
                </a:lnTo>
                <a:lnTo>
                  <a:pt x="54487" y="41381"/>
                </a:lnTo>
                <a:lnTo>
                  <a:pt x="56209" y="40858"/>
                </a:lnTo>
                <a:lnTo>
                  <a:pt x="58101" y="40520"/>
                </a:lnTo>
                <a:close/>
                <a:moveTo>
                  <a:pt x="55863" y="0"/>
                </a:moveTo>
                <a:lnTo>
                  <a:pt x="54656" y="176"/>
                </a:lnTo>
                <a:lnTo>
                  <a:pt x="53618" y="515"/>
                </a:lnTo>
                <a:lnTo>
                  <a:pt x="52757" y="1037"/>
                </a:lnTo>
                <a:lnTo>
                  <a:pt x="51727" y="1722"/>
                </a:lnTo>
                <a:lnTo>
                  <a:pt x="51035" y="2414"/>
                </a:lnTo>
                <a:lnTo>
                  <a:pt x="50343" y="3451"/>
                </a:lnTo>
                <a:lnTo>
                  <a:pt x="50004" y="4482"/>
                </a:lnTo>
                <a:lnTo>
                  <a:pt x="49658" y="5520"/>
                </a:lnTo>
                <a:lnTo>
                  <a:pt x="48275" y="17930"/>
                </a:lnTo>
                <a:lnTo>
                  <a:pt x="45861" y="18622"/>
                </a:lnTo>
                <a:lnTo>
                  <a:pt x="43277" y="19652"/>
                </a:lnTo>
                <a:lnTo>
                  <a:pt x="40863" y="20690"/>
                </a:lnTo>
                <a:lnTo>
                  <a:pt x="38449" y="21897"/>
                </a:lnTo>
                <a:lnTo>
                  <a:pt x="28792" y="14309"/>
                </a:lnTo>
                <a:lnTo>
                  <a:pt x="27762" y="13624"/>
                </a:lnTo>
                <a:lnTo>
                  <a:pt x="26724" y="13278"/>
                </a:lnTo>
                <a:lnTo>
                  <a:pt x="25694" y="12932"/>
                </a:lnTo>
                <a:lnTo>
                  <a:pt x="24656" y="12932"/>
                </a:lnTo>
                <a:lnTo>
                  <a:pt x="23449" y="13101"/>
                </a:lnTo>
                <a:lnTo>
                  <a:pt x="22418" y="13447"/>
                </a:lnTo>
                <a:lnTo>
                  <a:pt x="21381" y="13963"/>
                </a:lnTo>
                <a:lnTo>
                  <a:pt x="20520" y="14654"/>
                </a:lnTo>
                <a:lnTo>
                  <a:pt x="14661" y="20521"/>
                </a:lnTo>
                <a:lnTo>
                  <a:pt x="13969" y="21382"/>
                </a:lnTo>
                <a:lnTo>
                  <a:pt x="13454" y="22413"/>
                </a:lnTo>
                <a:lnTo>
                  <a:pt x="13108" y="23450"/>
                </a:lnTo>
                <a:lnTo>
                  <a:pt x="12938" y="24657"/>
                </a:lnTo>
                <a:lnTo>
                  <a:pt x="12938" y="25688"/>
                </a:lnTo>
                <a:lnTo>
                  <a:pt x="13277" y="26726"/>
                </a:lnTo>
                <a:lnTo>
                  <a:pt x="13623" y="27756"/>
                </a:lnTo>
                <a:lnTo>
                  <a:pt x="14315" y="28794"/>
                </a:lnTo>
                <a:lnTo>
                  <a:pt x="21903" y="38451"/>
                </a:lnTo>
                <a:lnTo>
                  <a:pt x="20696" y="40858"/>
                </a:lnTo>
                <a:lnTo>
                  <a:pt x="19658" y="43273"/>
                </a:lnTo>
                <a:lnTo>
                  <a:pt x="18628" y="45863"/>
                </a:lnTo>
                <a:lnTo>
                  <a:pt x="17936" y="48278"/>
                </a:lnTo>
                <a:lnTo>
                  <a:pt x="5520" y="49654"/>
                </a:lnTo>
                <a:lnTo>
                  <a:pt x="4489" y="50000"/>
                </a:lnTo>
                <a:lnTo>
                  <a:pt x="3451" y="50346"/>
                </a:lnTo>
                <a:lnTo>
                  <a:pt x="2421" y="51031"/>
                </a:lnTo>
                <a:lnTo>
                  <a:pt x="1729" y="51723"/>
                </a:lnTo>
                <a:lnTo>
                  <a:pt x="1037" y="52760"/>
                </a:lnTo>
                <a:lnTo>
                  <a:pt x="522" y="53621"/>
                </a:lnTo>
                <a:lnTo>
                  <a:pt x="176" y="54652"/>
                </a:lnTo>
                <a:lnTo>
                  <a:pt x="7" y="55859"/>
                </a:lnTo>
                <a:lnTo>
                  <a:pt x="7" y="64140"/>
                </a:lnTo>
                <a:lnTo>
                  <a:pt x="176" y="65347"/>
                </a:lnTo>
                <a:lnTo>
                  <a:pt x="522" y="66378"/>
                </a:lnTo>
                <a:lnTo>
                  <a:pt x="1037" y="67239"/>
                </a:lnTo>
                <a:lnTo>
                  <a:pt x="1729" y="68276"/>
                </a:lnTo>
                <a:lnTo>
                  <a:pt x="2421" y="68961"/>
                </a:lnTo>
                <a:lnTo>
                  <a:pt x="3451" y="69653"/>
                </a:lnTo>
                <a:lnTo>
                  <a:pt x="4489" y="69999"/>
                </a:lnTo>
                <a:lnTo>
                  <a:pt x="5520" y="70345"/>
                </a:lnTo>
                <a:lnTo>
                  <a:pt x="17936" y="71721"/>
                </a:lnTo>
                <a:lnTo>
                  <a:pt x="18628" y="74136"/>
                </a:lnTo>
                <a:lnTo>
                  <a:pt x="19658" y="76719"/>
                </a:lnTo>
                <a:lnTo>
                  <a:pt x="20696" y="79134"/>
                </a:lnTo>
                <a:lnTo>
                  <a:pt x="21903" y="81548"/>
                </a:lnTo>
                <a:lnTo>
                  <a:pt x="14315" y="91205"/>
                </a:lnTo>
                <a:lnTo>
                  <a:pt x="13623" y="92243"/>
                </a:lnTo>
                <a:lnTo>
                  <a:pt x="13277" y="93273"/>
                </a:lnTo>
                <a:lnTo>
                  <a:pt x="12938" y="94311"/>
                </a:lnTo>
                <a:lnTo>
                  <a:pt x="12938" y="95342"/>
                </a:lnTo>
                <a:lnTo>
                  <a:pt x="13108" y="96549"/>
                </a:lnTo>
                <a:lnTo>
                  <a:pt x="13454" y="97586"/>
                </a:lnTo>
                <a:lnTo>
                  <a:pt x="13969" y="98617"/>
                </a:lnTo>
                <a:lnTo>
                  <a:pt x="14661" y="99478"/>
                </a:lnTo>
                <a:lnTo>
                  <a:pt x="20520" y="105345"/>
                </a:lnTo>
                <a:lnTo>
                  <a:pt x="21381" y="106029"/>
                </a:lnTo>
                <a:lnTo>
                  <a:pt x="22418" y="106552"/>
                </a:lnTo>
                <a:lnTo>
                  <a:pt x="23449" y="106890"/>
                </a:lnTo>
                <a:lnTo>
                  <a:pt x="24656" y="107067"/>
                </a:lnTo>
                <a:lnTo>
                  <a:pt x="25694" y="107067"/>
                </a:lnTo>
                <a:lnTo>
                  <a:pt x="26724" y="106721"/>
                </a:lnTo>
                <a:lnTo>
                  <a:pt x="27762" y="106375"/>
                </a:lnTo>
                <a:lnTo>
                  <a:pt x="28792" y="105860"/>
                </a:lnTo>
                <a:lnTo>
                  <a:pt x="38449" y="98102"/>
                </a:lnTo>
                <a:lnTo>
                  <a:pt x="40863" y="99309"/>
                </a:lnTo>
                <a:lnTo>
                  <a:pt x="43277" y="100340"/>
                </a:lnTo>
                <a:lnTo>
                  <a:pt x="45861" y="101377"/>
                </a:lnTo>
                <a:lnTo>
                  <a:pt x="48275" y="102069"/>
                </a:lnTo>
                <a:lnTo>
                  <a:pt x="49658" y="114479"/>
                </a:lnTo>
                <a:lnTo>
                  <a:pt x="50004" y="115517"/>
                </a:lnTo>
                <a:lnTo>
                  <a:pt x="50343" y="116548"/>
                </a:lnTo>
                <a:lnTo>
                  <a:pt x="51035" y="117585"/>
                </a:lnTo>
                <a:lnTo>
                  <a:pt x="51727" y="118270"/>
                </a:lnTo>
                <a:lnTo>
                  <a:pt x="52757" y="118962"/>
                </a:lnTo>
                <a:lnTo>
                  <a:pt x="53618" y="119477"/>
                </a:lnTo>
                <a:lnTo>
                  <a:pt x="54656" y="119823"/>
                </a:lnTo>
                <a:lnTo>
                  <a:pt x="55863" y="120000"/>
                </a:lnTo>
                <a:lnTo>
                  <a:pt x="64136" y="120000"/>
                </a:lnTo>
                <a:lnTo>
                  <a:pt x="65343" y="119823"/>
                </a:lnTo>
                <a:lnTo>
                  <a:pt x="66381" y="119477"/>
                </a:lnTo>
                <a:lnTo>
                  <a:pt x="67242" y="118962"/>
                </a:lnTo>
                <a:lnTo>
                  <a:pt x="68272" y="118270"/>
                </a:lnTo>
                <a:lnTo>
                  <a:pt x="68964" y="117585"/>
                </a:lnTo>
                <a:lnTo>
                  <a:pt x="69656" y="116548"/>
                </a:lnTo>
                <a:lnTo>
                  <a:pt x="70002" y="115517"/>
                </a:lnTo>
                <a:lnTo>
                  <a:pt x="70341" y="114479"/>
                </a:lnTo>
                <a:lnTo>
                  <a:pt x="71724" y="102069"/>
                </a:lnTo>
                <a:lnTo>
                  <a:pt x="74138" y="101377"/>
                </a:lnTo>
                <a:lnTo>
                  <a:pt x="76722" y="100340"/>
                </a:lnTo>
                <a:lnTo>
                  <a:pt x="79136" y="99309"/>
                </a:lnTo>
                <a:lnTo>
                  <a:pt x="81550" y="98102"/>
                </a:lnTo>
                <a:lnTo>
                  <a:pt x="91207" y="105860"/>
                </a:lnTo>
                <a:lnTo>
                  <a:pt x="92237" y="106375"/>
                </a:lnTo>
                <a:lnTo>
                  <a:pt x="93275" y="106721"/>
                </a:lnTo>
                <a:lnTo>
                  <a:pt x="94305" y="107067"/>
                </a:lnTo>
                <a:lnTo>
                  <a:pt x="95343" y="107067"/>
                </a:lnTo>
                <a:lnTo>
                  <a:pt x="96550" y="106890"/>
                </a:lnTo>
                <a:lnTo>
                  <a:pt x="97581" y="106552"/>
                </a:lnTo>
                <a:lnTo>
                  <a:pt x="98618" y="106029"/>
                </a:lnTo>
                <a:lnTo>
                  <a:pt x="99480" y="105345"/>
                </a:lnTo>
                <a:lnTo>
                  <a:pt x="105338" y="99478"/>
                </a:lnTo>
                <a:lnTo>
                  <a:pt x="106030" y="98617"/>
                </a:lnTo>
                <a:lnTo>
                  <a:pt x="106545" y="97586"/>
                </a:lnTo>
                <a:lnTo>
                  <a:pt x="106891" y="96549"/>
                </a:lnTo>
                <a:lnTo>
                  <a:pt x="107068" y="95342"/>
                </a:lnTo>
                <a:lnTo>
                  <a:pt x="107068" y="94311"/>
                </a:lnTo>
                <a:lnTo>
                  <a:pt x="106722" y="93273"/>
                </a:lnTo>
                <a:lnTo>
                  <a:pt x="106376" y="92243"/>
                </a:lnTo>
                <a:lnTo>
                  <a:pt x="105861" y="91205"/>
                </a:lnTo>
                <a:lnTo>
                  <a:pt x="98103" y="81548"/>
                </a:lnTo>
                <a:lnTo>
                  <a:pt x="99303" y="79134"/>
                </a:lnTo>
                <a:lnTo>
                  <a:pt x="100341" y="76719"/>
                </a:lnTo>
                <a:lnTo>
                  <a:pt x="101378" y="74136"/>
                </a:lnTo>
                <a:lnTo>
                  <a:pt x="102063" y="71721"/>
                </a:lnTo>
                <a:lnTo>
                  <a:pt x="114480" y="70345"/>
                </a:lnTo>
                <a:lnTo>
                  <a:pt x="115510" y="69999"/>
                </a:lnTo>
                <a:lnTo>
                  <a:pt x="116548" y="69653"/>
                </a:lnTo>
                <a:lnTo>
                  <a:pt x="117578" y="68961"/>
                </a:lnTo>
                <a:lnTo>
                  <a:pt x="118270" y="68276"/>
                </a:lnTo>
                <a:lnTo>
                  <a:pt x="118962" y="67239"/>
                </a:lnTo>
                <a:lnTo>
                  <a:pt x="119477" y="66378"/>
                </a:lnTo>
                <a:lnTo>
                  <a:pt x="119823" y="65347"/>
                </a:lnTo>
                <a:lnTo>
                  <a:pt x="119992" y="64140"/>
                </a:lnTo>
                <a:lnTo>
                  <a:pt x="119992" y="55859"/>
                </a:lnTo>
                <a:lnTo>
                  <a:pt x="119823" y="54652"/>
                </a:lnTo>
                <a:lnTo>
                  <a:pt x="119477" y="53621"/>
                </a:lnTo>
                <a:lnTo>
                  <a:pt x="118962" y="52760"/>
                </a:lnTo>
                <a:lnTo>
                  <a:pt x="118270" y="51723"/>
                </a:lnTo>
                <a:lnTo>
                  <a:pt x="117578" y="51031"/>
                </a:lnTo>
                <a:lnTo>
                  <a:pt x="116548" y="50346"/>
                </a:lnTo>
                <a:lnTo>
                  <a:pt x="115510" y="50000"/>
                </a:lnTo>
                <a:lnTo>
                  <a:pt x="114480" y="49654"/>
                </a:lnTo>
                <a:lnTo>
                  <a:pt x="102063" y="48278"/>
                </a:lnTo>
                <a:lnTo>
                  <a:pt x="101378" y="45863"/>
                </a:lnTo>
                <a:lnTo>
                  <a:pt x="100341" y="43273"/>
                </a:lnTo>
                <a:lnTo>
                  <a:pt x="99303" y="40858"/>
                </a:lnTo>
                <a:lnTo>
                  <a:pt x="98103" y="38451"/>
                </a:lnTo>
                <a:lnTo>
                  <a:pt x="105861" y="28794"/>
                </a:lnTo>
                <a:lnTo>
                  <a:pt x="106376" y="27756"/>
                </a:lnTo>
                <a:lnTo>
                  <a:pt x="106722" y="26726"/>
                </a:lnTo>
                <a:lnTo>
                  <a:pt x="107068" y="25688"/>
                </a:lnTo>
                <a:lnTo>
                  <a:pt x="107068" y="24657"/>
                </a:lnTo>
                <a:lnTo>
                  <a:pt x="106891" y="23450"/>
                </a:lnTo>
                <a:lnTo>
                  <a:pt x="106545" y="22413"/>
                </a:lnTo>
                <a:lnTo>
                  <a:pt x="106030" y="21382"/>
                </a:lnTo>
                <a:lnTo>
                  <a:pt x="105338" y="20521"/>
                </a:lnTo>
                <a:lnTo>
                  <a:pt x="99480" y="14654"/>
                </a:lnTo>
                <a:lnTo>
                  <a:pt x="98618" y="13963"/>
                </a:lnTo>
                <a:lnTo>
                  <a:pt x="97581" y="13447"/>
                </a:lnTo>
                <a:lnTo>
                  <a:pt x="96550" y="13101"/>
                </a:lnTo>
                <a:lnTo>
                  <a:pt x="95343" y="12932"/>
                </a:lnTo>
                <a:lnTo>
                  <a:pt x="94305" y="12932"/>
                </a:lnTo>
                <a:lnTo>
                  <a:pt x="93275" y="13278"/>
                </a:lnTo>
                <a:lnTo>
                  <a:pt x="92237" y="13624"/>
                </a:lnTo>
                <a:lnTo>
                  <a:pt x="91207" y="14309"/>
                </a:lnTo>
                <a:lnTo>
                  <a:pt x="81550" y="21897"/>
                </a:lnTo>
                <a:lnTo>
                  <a:pt x="79136" y="20690"/>
                </a:lnTo>
                <a:lnTo>
                  <a:pt x="76722" y="19652"/>
                </a:lnTo>
                <a:lnTo>
                  <a:pt x="74138" y="18622"/>
                </a:lnTo>
                <a:lnTo>
                  <a:pt x="71724" y="17930"/>
                </a:lnTo>
                <a:lnTo>
                  <a:pt x="70341" y="5520"/>
                </a:lnTo>
                <a:lnTo>
                  <a:pt x="70002" y="4482"/>
                </a:lnTo>
                <a:lnTo>
                  <a:pt x="69656" y="3451"/>
                </a:lnTo>
                <a:lnTo>
                  <a:pt x="68964" y="2414"/>
                </a:lnTo>
                <a:lnTo>
                  <a:pt x="68272" y="1722"/>
                </a:lnTo>
                <a:lnTo>
                  <a:pt x="67242" y="1037"/>
                </a:lnTo>
                <a:lnTo>
                  <a:pt x="66381" y="515"/>
                </a:lnTo>
                <a:lnTo>
                  <a:pt x="65343" y="176"/>
                </a:lnTo>
                <a:lnTo>
                  <a:pt x="64136" y="0"/>
                </a:lnTo>
                <a:close/>
              </a:path>
            </a:pathLst>
          </a:custGeom>
          <a:solidFill>
            <a:srgbClr val="18476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76" name="Google Shape;876;p7"/>
          <p:cNvGrpSpPr/>
          <p:nvPr/>
        </p:nvGrpSpPr>
        <p:grpSpPr>
          <a:xfrm>
            <a:off x="7354067" y="3426714"/>
            <a:ext cx="455624" cy="437053"/>
            <a:chOff x="5241175" y="4959100"/>
            <a:chExt cx="539775" cy="517775"/>
          </a:xfrm>
        </p:grpSpPr>
        <p:sp>
          <p:nvSpPr>
            <p:cNvPr id="877" name="Google Shape;877;p7"/>
            <p:cNvSpPr/>
            <p:nvPr/>
          </p:nvSpPr>
          <p:spPr>
            <a:xfrm>
              <a:off x="5575150" y="4959100"/>
              <a:ext cx="161225" cy="178300"/>
            </a:xfrm>
            <a:custGeom>
              <a:rect b="b" l="l" r="r" t="t"/>
              <a:pathLst>
                <a:path extrusionOk="0" h="120000" w="120000">
                  <a:moveTo>
                    <a:pt x="86357" y="0"/>
                  </a:moveTo>
                  <a:lnTo>
                    <a:pt x="83175" y="420"/>
                  </a:lnTo>
                  <a:lnTo>
                    <a:pt x="79993" y="824"/>
                  </a:lnTo>
                  <a:lnTo>
                    <a:pt x="76811" y="1648"/>
                  </a:lnTo>
                  <a:lnTo>
                    <a:pt x="73630" y="2473"/>
                  </a:lnTo>
                  <a:lnTo>
                    <a:pt x="70448" y="3701"/>
                  </a:lnTo>
                  <a:lnTo>
                    <a:pt x="67731" y="5350"/>
                  </a:lnTo>
                  <a:lnTo>
                    <a:pt x="65442" y="6982"/>
                  </a:lnTo>
                  <a:lnTo>
                    <a:pt x="63172" y="9052"/>
                  </a:lnTo>
                  <a:lnTo>
                    <a:pt x="60902" y="11104"/>
                  </a:lnTo>
                  <a:lnTo>
                    <a:pt x="59078" y="13561"/>
                  </a:lnTo>
                  <a:lnTo>
                    <a:pt x="57273" y="16034"/>
                  </a:lnTo>
                  <a:lnTo>
                    <a:pt x="55915" y="18491"/>
                  </a:lnTo>
                  <a:lnTo>
                    <a:pt x="54538" y="21368"/>
                  </a:lnTo>
                  <a:lnTo>
                    <a:pt x="54092" y="24245"/>
                  </a:lnTo>
                  <a:lnTo>
                    <a:pt x="53626" y="27122"/>
                  </a:lnTo>
                  <a:lnTo>
                    <a:pt x="53180" y="30420"/>
                  </a:lnTo>
                  <a:lnTo>
                    <a:pt x="53626" y="34929"/>
                  </a:lnTo>
                  <a:lnTo>
                    <a:pt x="55003" y="39455"/>
                  </a:lnTo>
                  <a:lnTo>
                    <a:pt x="56808" y="43561"/>
                  </a:lnTo>
                  <a:lnTo>
                    <a:pt x="59078" y="47263"/>
                  </a:lnTo>
                  <a:lnTo>
                    <a:pt x="0" y="110140"/>
                  </a:lnTo>
                  <a:lnTo>
                    <a:pt x="6828" y="114649"/>
                  </a:lnTo>
                  <a:lnTo>
                    <a:pt x="13192" y="120000"/>
                  </a:lnTo>
                  <a:lnTo>
                    <a:pt x="72271" y="57526"/>
                  </a:lnTo>
                  <a:lnTo>
                    <a:pt x="75453" y="58771"/>
                  </a:lnTo>
                  <a:lnTo>
                    <a:pt x="79082" y="59596"/>
                  </a:lnTo>
                  <a:lnTo>
                    <a:pt x="82710" y="60000"/>
                  </a:lnTo>
                  <a:lnTo>
                    <a:pt x="86357" y="60403"/>
                  </a:lnTo>
                  <a:lnTo>
                    <a:pt x="89986" y="60000"/>
                  </a:lnTo>
                  <a:lnTo>
                    <a:pt x="93167" y="59596"/>
                  </a:lnTo>
                  <a:lnTo>
                    <a:pt x="96349" y="59175"/>
                  </a:lnTo>
                  <a:lnTo>
                    <a:pt x="99531" y="57947"/>
                  </a:lnTo>
                  <a:lnTo>
                    <a:pt x="102267" y="56719"/>
                  </a:lnTo>
                  <a:lnTo>
                    <a:pt x="104983" y="55070"/>
                  </a:lnTo>
                  <a:lnTo>
                    <a:pt x="107719" y="53421"/>
                  </a:lnTo>
                  <a:lnTo>
                    <a:pt x="109989" y="51368"/>
                  </a:lnTo>
                  <a:lnTo>
                    <a:pt x="112259" y="49315"/>
                  </a:lnTo>
                  <a:lnTo>
                    <a:pt x="114082" y="47263"/>
                  </a:lnTo>
                  <a:lnTo>
                    <a:pt x="115887" y="44385"/>
                  </a:lnTo>
                  <a:lnTo>
                    <a:pt x="117264" y="41912"/>
                  </a:lnTo>
                  <a:lnTo>
                    <a:pt x="118157" y="39035"/>
                  </a:lnTo>
                  <a:lnTo>
                    <a:pt x="119069" y="36158"/>
                  </a:lnTo>
                  <a:lnTo>
                    <a:pt x="119534" y="33297"/>
                  </a:lnTo>
                  <a:lnTo>
                    <a:pt x="119981" y="30420"/>
                  </a:lnTo>
                  <a:lnTo>
                    <a:pt x="119534" y="27122"/>
                  </a:lnTo>
                  <a:lnTo>
                    <a:pt x="119069" y="24245"/>
                  </a:lnTo>
                  <a:lnTo>
                    <a:pt x="118157" y="21368"/>
                  </a:lnTo>
                  <a:lnTo>
                    <a:pt x="117264" y="18491"/>
                  </a:lnTo>
                  <a:lnTo>
                    <a:pt x="115887" y="16034"/>
                  </a:lnTo>
                  <a:lnTo>
                    <a:pt x="114082" y="13561"/>
                  </a:lnTo>
                  <a:lnTo>
                    <a:pt x="112259" y="11104"/>
                  </a:lnTo>
                  <a:lnTo>
                    <a:pt x="109989" y="9052"/>
                  </a:lnTo>
                  <a:lnTo>
                    <a:pt x="107719" y="6982"/>
                  </a:lnTo>
                  <a:lnTo>
                    <a:pt x="104983" y="5350"/>
                  </a:lnTo>
                  <a:lnTo>
                    <a:pt x="102267" y="3701"/>
                  </a:lnTo>
                  <a:lnTo>
                    <a:pt x="99531" y="2473"/>
                  </a:lnTo>
                  <a:lnTo>
                    <a:pt x="96349" y="1648"/>
                  </a:lnTo>
                  <a:lnTo>
                    <a:pt x="93167" y="824"/>
                  </a:lnTo>
                  <a:lnTo>
                    <a:pt x="89986" y="420"/>
                  </a:lnTo>
                  <a:lnTo>
                    <a:pt x="86357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8" name="Google Shape;878;p7"/>
            <p:cNvSpPr/>
            <p:nvPr/>
          </p:nvSpPr>
          <p:spPr>
            <a:xfrm>
              <a:off x="5330925" y="4985350"/>
              <a:ext cx="128250" cy="148400"/>
            </a:xfrm>
            <a:custGeom>
              <a:rect b="b" l="l" r="r" t="t"/>
              <a:pathLst>
                <a:path extrusionOk="0" h="120000" w="120000">
                  <a:moveTo>
                    <a:pt x="36561" y="0"/>
                  </a:moveTo>
                  <a:lnTo>
                    <a:pt x="32561" y="505"/>
                  </a:lnTo>
                  <a:lnTo>
                    <a:pt x="28561" y="1495"/>
                  </a:lnTo>
                  <a:lnTo>
                    <a:pt x="25146" y="2971"/>
                  </a:lnTo>
                  <a:lnTo>
                    <a:pt x="21146" y="4447"/>
                  </a:lnTo>
                  <a:lnTo>
                    <a:pt x="17707" y="6428"/>
                  </a:lnTo>
                  <a:lnTo>
                    <a:pt x="14853" y="8409"/>
                  </a:lnTo>
                  <a:lnTo>
                    <a:pt x="12000" y="10876"/>
                  </a:lnTo>
                  <a:lnTo>
                    <a:pt x="9146" y="13342"/>
                  </a:lnTo>
                  <a:lnTo>
                    <a:pt x="6853" y="16293"/>
                  </a:lnTo>
                  <a:lnTo>
                    <a:pt x="4584" y="19265"/>
                  </a:lnTo>
                  <a:lnTo>
                    <a:pt x="2853" y="22216"/>
                  </a:lnTo>
                  <a:lnTo>
                    <a:pt x="1730" y="25673"/>
                  </a:lnTo>
                  <a:lnTo>
                    <a:pt x="584" y="29636"/>
                  </a:lnTo>
                  <a:lnTo>
                    <a:pt x="0" y="33092"/>
                  </a:lnTo>
                  <a:lnTo>
                    <a:pt x="0" y="36549"/>
                  </a:lnTo>
                  <a:lnTo>
                    <a:pt x="0" y="40491"/>
                  </a:lnTo>
                  <a:lnTo>
                    <a:pt x="584" y="43948"/>
                  </a:lnTo>
                  <a:lnTo>
                    <a:pt x="1730" y="47405"/>
                  </a:lnTo>
                  <a:lnTo>
                    <a:pt x="3438" y="50377"/>
                  </a:lnTo>
                  <a:lnTo>
                    <a:pt x="5146" y="53834"/>
                  </a:lnTo>
                  <a:lnTo>
                    <a:pt x="7438" y="56300"/>
                  </a:lnTo>
                  <a:lnTo>
                    <a:pt x="9707" y="59252"/>
                  </a:lnTo>
                  <a:lnTo>
                    <a:pt x="12584" y="61718"/>
                  </a:lnTo>
                  <a:lnTo>
                    <a:pt x="15438" y="64184"/>
                  </a:lnTo>
                  <a:lnTo>
                    <a:pt x="18853" y="66165"/>
                  </a:lnTo>
                  <a:lnTo>
                    <a:pt x="22292" y="68146"/>
                  </a:lnTo>
                  <a:lnTo>
                    <a:pt x="25707" y="69622"/>
                  </a:lnTo>
                  <a:lnTo>
                    <a:pt x="29707" y="70613"/>
                  </a:lnTo>
                  <a:lnTo>
                    <a:pt x="34292" y="71603"/>
                  </a:lnTo>
                  <a:lnTo>
                    <a:pt x="40000" y="72088"/>
                  </a:lnTo>
                  <a:lnTo>
                    <a:pt x="46292" y="72088"/>
                  </a:lnTo>
                  <a:lnTo>
                    <a:pt x="52000" y="71098"/>
                  </a:lnTo>
                  <a:lnTo>
                    <a:pt x="57707" y="69622"/>
                  </a:lnTo>
                  <a:lnTo>
                    <a:pt x="102830" y="119979"/>
                  </a:lnTo>
                  <a:lnTo>
                    <a:pt x="110830" y="114056"/>
                  </a:lnTo>
                  <a:lnTo>
                    <a:pt x="119976" y="108638"/>
                  </a:lnTo>
                  <a:lnTo>
                    <a:pt x="74853" y="57776"/>
                  </a:lnTo>
                  <a:lnTo>
                    <a:pt x="77707" y="54319"/>
                  </a:lnTo>
                  <a:lnTo>
                    <a:pt x="79976" y="50862"/>
                  </a:lnTo>
                  <a:lnTo>
                    <a:pt x="81707" y="46920"/>
                  </a:lnTo>
                  <a:lnTo>
                    <a:pt x="82853" y="42473"/>
                  </a:lnTo>
                  <a:lnTo>
                    <a:pt x="83415" y="39016"/>
                  </a:lnTo>
                  <a:lnTo>
                    <a:pt x="83415" y="35053"/>
                  </a:lnTo>
                  <a:lnTo>
                    <a:pt x="83415" y="31617"/>
                  </a:lnTo>
                  <a:lnTo>
                    <a:pt x="82269" y="28160"/>
                  </a:lnTo>
                  <a:lnTo>
                    <a:pt x="81122" y="24703"/>
                  </a:lnTo>
                  <a:lnTo>
                    <a:pt x="79976" y="21731"/>
                  </a:lnTo>
                  <a:lnTo>
                    <a:pt x="78269" y="18274"/>
                  </a:lnTo>
                  <a:lnTo>
                    <a:pt x="76000" y="15323"/>
                  </a:lnTo>
                  <a:lnTo>
                    <a:pt x="73707" y="12836"/>
                  </a:lnTo>
                  <a:lnTo>
                    <a:pt x="70853" y="10370"/>
                  </a:lnTo>
                  <a:lnTo>
                    <a:pt x="68000" y="7904"/>
                  </a:lnTo>
                  <a:lnTo>
                    <a:pt x="64561" y="5943"/>
                  </a:lnTo>
                  <a:lnTo>
                    <a:pt x="61146" y="3962"/>
                  </a:lnTo>
                  <a:lnTo>
                    <a:pt x="57146" y="2486"/>
                  </a:lnTo>
                  <a:lnTo>
                    <a:pt x="53146" y="1495"/>
                  </a:lnTo>
                  <a:lnTo>
                    <a:pt x="49146" y="505"/>
                  </a:lnTo>
                  <a:lnTo>
                    <a:pt x="45146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9" name="Google Shape;879;p7"/>
            <p:cNvSpPr/>
            <p:nvPr/>
          </p:nvSpPr>
          <p:spPr>
            <a:xfrm>
              <a:off x="5241175" y="5241175"/>
              <a:ext cx="180125" cy="109325"/>
            </a:xfrm>
            <a:custGeom>
              <a:rect b="b" l="l" r="r" t="t"/>
              <a:pathLst>
                <a:path extrusionOk="0" h="120000" w="120000">
                  <a:moveTo>
                    <a:pt x="113904" y="27"/>
                  </a:moveTo>
                  <a:lnTo>
                    <a:pt x="53696" y="40914"/>
                  </a:lnTo>
                  <a:lnTo>
                    <a:pt x="51664" y="37539"/>
                  </a:lnTo>
                  <a:lnTo>
                    <a:pt x="49632" y="34191"/>
                  </a:lnTo>
                  <a:lnTo>
                    <a:pt x="47600" y="30843"/>
                  </a:lnTo>
                  <a:lnTo>
                    <a:pt x="44752" y="28154"/>
                  </a:lnTo>
                  <a:lnTo>
                    <a:pt x="42303" y="26151"/>
                  </a:lnTo>
                  <a:lnTo>
                    <a:pt x="39455" y="24148"/>
                  </a:lnTo>
                  <a:lnTo>
                    <a:pt x="36607" y="22803"/>
                  </a:lnTo>
                  <a:lnTo>
                    <a:pt x="33759" y="22144"/>
                  </a:lnTo>
                  <a:lnTo>
                    <a:pt x="30911" y="21458"/>
                  </a:lnTo>
                  <a:lnTo>
                    <a:pt x="28063" y="22144"/>
                  </a:lnTo>
                  <a:lnTo>
                    <a:pt x="25215" y="22144"/>
                  </a:lnTo>
                  <a:lnTo>
                    <a:pt x="22367" y="23489"/>
                  </a:lnTo>
                  <a:lnTo>
                    <a:pt x="19519" y="24806"/>
                  </a:lnTo>
                  <a:lnTo>
                    <a:pt x="17088" y="26837"/>
                  </a:lnTo>
                  <a:lnTo>
                    <a:pt x="14639" y="28840"/>
                  </a:lnTo>
                  <a:lnTo>
                    <a:pt x="12208" y="31529"/>
                  </a:lnTo>
                  <a:lnTo>
                    <a:pt x="9759" y="34877"/>
                  </a:lnTo>
                  <a:lnTo>
                    <a:pt x="7727" y="38225"/>
                  </a:lnTo>
                  <a:lnTo>
                    <a:pt x="5696" y="41573"/>
                  </a:lnTo>
                  <a:lnTo>
                    <a:pt x="4063" y="46265"/>
                  </a:lnTo>
                  <a:lnTo>
                    <a:pt x="2848" y="50272"/>
                  </a:lnTo>
                  <a:lnTo>
                    <a:pt x="1632" y="54964"/>
                  </a:lnTo>
                  <a:lnTo>
                    <a:pt x="816" y="59656"/>
                  </a:lnTo>
                  <a:lnTo>
                    <a:pt x="416" y="64349"/>
                  </a:lnTo>
                  <a:lnTo>
                    <a:pt x="0" y="69041"/>
                  </a:lnTo>
                  <a:lnTo>
                    <a:pt x="0" y="73734"/>
                  </a:lnTo>
                  <a:lnTo>
                    <a:pt x="416" y="78426"/>
                  </a:lnTo>
                  <a:lnTo>
                    <a:pt x="1215" y="83119"/>
                  </a:lnTo>
                  <a:lnTo>
                    <a:pt x="2031" y="87811"/>
                  </a:lnTo>
                  <a:lnTo>
                    <a:pt x="3247" y="91845"/>
                  </a:lnTo>
                  <a:lnTo>
                    <a:pt x="4480" y="96537"/>
                  </a:lnTo>
                  <a:lnTo>
                    <a:pt x="6095" y="99885"/>
                  </a:lnTo>
                  <a:lnTo>
                    <a:pt x="7727" y="103892"/>
                  </a:lnTo>
                  <a:lnTo>
                    <a:pt x="10176" y="107239"/>
                  </a:lnTo>
                  <a:lnTo>
                    <a:pt x="12208" y="110615"/>
                  </a:lnTo>
                  <a:lnTo>
                    <a:pt x="15056" y="113276"/>
                  </a:lnTo>
                  <a:lnTo>
                    <a:pt x="17487" y="115280"/>
                  </a:lnTo>
                  <a:lnTo>
                    <a:pt x="20335" y="117310"/>
                  </a:lnTo>
                  <a:lnTo>
                    <a:pt x="23183" y="118655"/>
                  </a:lnTo>
                  <a:lnTo>
                    <a:pt x="26031" y="119313"/>
                  </a:lnTo>
                  <a:lnTo>
                    <a:pt x="28879" y="119972"/>
                  </a:lnTo>
                  <a:lnTo>
                    <a:pt x="31727" y="119972"/>
                  </a:lnTo>
                  <a:lnTo>
                    <a:pt x="34575" y="119313"/>
                  </a:lnTo>
                  <a:lnTo>
                    <a:pt x="37424" y="117969"/>
                  </a:lnTo>
                  <a:lnTo>
                    <a:pt x="40272" y="116624"/>
                  </a:lnTo>
                  <a:lnTo>
                    <a:pt x="42720" y="115280"/>
                  </a:lnTo>
                  <a:lnTo>
                    <a:pt x="45151" y="112618"/>
                  </a:lnTo>
                  <a:lnTo>
                    <a:pt x="47600" y="109929"/>
                  </a:lnTo>
                  <a:lnTo>
                    <a:pt x="50031" y="107239"/>
                  </a:lnTo>
                  <a:lnTo>
                    <a:pt x="52063" y="103892"/>
                  </a:lnTo>
                  <a:lnTo>
                    <a:pt x="54095" y="99885"/>
                  </a:lnTo>
                  <a:lnTo>
                    <a:pt x="55727" y="95851"/>
                  </a:lnTo>
                  <a:lnTo>
                    <a:pt x="57759" y="87811"/>
                  </a:lnTo>
                  <a:lnTo>
                    <a:pt x="58975" y="80429"/>
                  </a:lnTo>
                  <a:lnTo>
                    <a:pt x="59791" y="72389"/>
                  </a:lnTo>
                  <a:lnTo>
                    <a:pt x="59392" y="64349"/>
                  </a:lnTo>
                  <a:lnTo>
                    <a:pt x="120000" y="23489"/>
                  </a:lnTo>
                  <a:lnTo>
                    <a:pt x="116335" y="12074"/>
                  </a:lnTo>
                  <a:lnTo>
                    <a:pt x="113904" y="27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0" name="Google Shape;880;p7"/>
            <p:cNvSpPr/>
            <p:nvPr/>
          </p:nvSpPr>
          <p:spPr>
            <a:xfrm>
              <a:off x="5461575" y="5316900"/>
              <a:ext cx="89175" cy="159975"/>
            </a:xfrm>
            <a:custGeom>
              <a:rect b="b" l="l" r="r" t="t"/>
              <a:pathLst>
                <a:path extrusionOk="0" h="120000" w="120000">
                  <a:moveTo>
                    <a:pt x="50159" y="0"/>
                  </a:moveTo>
                  <a:lnTo>
                    <a:pt x="46862" y="53595"/>
                  </a:lnTo>
                  <a:lnTo>
                    <a:pt x="40302" y="54514"/>
                  </a:lnTo>
                  <a:lnTo>
                    <a:pt x="33708" y="56333"/>
                  </a:lnTo>
                  <a:lnTo>
                    <a:pt x="27148" y="58171"/>
                  </a:lnTo>
                  <a:lnTo>
                    <a:pt x="21396" y="60459"/>
                  </a:lnTo>
                  <a:lnTo>
                    <a:pt x="16450" y="62747"/>
                  </a:lnTo>
                  <a:lnTo>
                    <a:pt x="13187" y="65503"/>
                  </a:lnTo>
                  <a:lnTo>
                    <a:pt x="9049" y="68241"/>
                  </a:lnTo>
                  <a:lnTo>
                    <a:pt x="6593" y="70998"/>
                  </a:lnTo>
                  <a:lnTo>
                    <a:pt x="4137" y="73736"/>
                  </a:lnTo>
                  <a:lnTo>
                    <a:pt x="2489" y="76943"/>
                  </a:lnTo>
                  <a:lnTo>
                    <a:pt x="841" y="80150"/>
                  </a:lnTo>
                  <a:lnTo>
                    <a:pt x="33" y="83356"/>
                  </a:lnTo>
                  <a:lnTo>
                    <a:pt x="33" y="86563"/>
                  </a:lnTo>
                  <a:lnTo>
                    <a:pt x="33" y="89770"/>
                  </a:lnTo>
                  <a:lnTo>
                    <a:pt x="841" y="92977"/>
                  </a:lnTo>
                  <a:lnTo>
                    <a:pt x="2489" y="96183"/>
                  </a:lnTo>
                  <a:lnTo>
                    <a:pt x="4137" y="98940"/>
                  </a:lnTo>
                  <a:lnTo>
                    <a:pt x="6593" y="102147"/>
                  </a:lnTo>
                  <a:lnTo>
                    <a:pt x="9890" y="104885"/>
                  </a:lnTo>
                  <a:lnTo>
                    <a:pt x="13994" y="107641"/>
                  </a:lnTo>
                  <a:lnTo>
                    <a:pt x="18099" y="110379"/>
                  </a:lnTo>
                  <a:lnTo>
                    <a:pt x="22203" y="112667"/>
                  </a:lnTo>
                  <a:lnTo>
                    <a:pt x="27148" y="114505"/>
                  </a:lnTo>
                  <a:lnTo>
                    <a:pt x="32060" y="115874"/>
                  </a:lnTo>
                  <a:lnTo>
                    <a:pt x="37813" y="117243"/>
                  </a:lnTo>
                  <a:lnTo>
                    <a:pt x="42758" y="118631"/>
                  </a:lnTo>
                  <a:lnTo>
                    <a:pt x="48511" y="119081"/>
                  </a:lnTo>
                  <a:lnTo>
                    <a:pt x="54264" y="119549"/>
                  </a:lnTo>
                  <a:lnTo>
                    <a:pt x="60016" y="120000"/>
                  </a:lnTo>
                  <a:lnTo>
                    <a:pt x="65769" y="119549"/>
                  </a:lnTo>
                  <a:lnTo>
                    <a:pt x="71522" y="119081"/>
                  </a:lnTo>
                  <a:lnTo>
                    <a:pt x="77275" y="118162"/>
                  </a:lnTo>
                  <a:lnTo>
                    <a:pt x="83027" y="117243"/>
                  </a:lnTo>
                  <a:lnTo>
                    <a:pt x="87939" y="115874"/>
                  </a:lnTo>
                  <a:lnTo>
                    <a:pt x="93692" y="114055"/>
                  </a:lnTo>
                  <a:lnTo>
                    <a:pt x="98637" y="112217"/>
                  </a:lnTo>
                  <a:lnTo>
                    <a:pt x="102741" y="109929"/>
                  </a:lnTo>
                  <a:lnTo>
                    <a:pt x="106846" y="107172"/>
                  </a:lnTo>
                  <a:lnTo>
                    <a:pt x="110109" y="104435"/>
                  </a:lnTo>
                  <a:lnTo>
                    <a:pt x="113406" y="101678"/>
                  </a:lnTo>
                  <a:lnTo>
                    <a:pt x="115862" y="98940"/>
                  </a:lnTo>
                  <a:lnTo>
                    <a:pt x="117510" y="95733"/>
                  </a:lnTo>
                  <a:lnTo>
                    <a:pt x="119158" y="92526"/>
                  </a:lnTo>
                  <a:lnTo>
                    <a:pt x="120000" y="89320"/>
                  </a:lnTo>
                  <a:lnTo>
                    <a:pt x="120000" y="86113"/>
                  </a:lnTo>
                  <a:lnTo>
                    <a:pt x="120000" y="82906"/>
                  </a:lnTo>
                  <a:lnTo>
                    <a:pt x="119158" y="79699"/>
                  </a:lnTo>
                  <a:lnTo>
                    <a:pt x="117510" y="76493"/>
                  </a:lnTo>
                  <a:lnTo>
                    <a:pt x="115054" y="73286"/>
                  </a:lnTo>
                  <a:lnTo>
                    <a:pt x="112598" y="70529"/>
                  </a:lnTo>
                  <a:lnTo>
                    <a:pt x="110109" y="67791"/>
                  </a:lnTo>
                  <a:lnTo>
                    <a:pt x="106005" y="65035"/>
                  </a:lnTo>
                  <a:lnTo>
                    <a:pt x="100252" y="61378"/>
                  </a:lnTo>
                  <a:lnTo>
                    <a:pt x="92884" y="58171"/>
                  </a:lnTo>
                  <a:lnTo>
                    <a:pt x="85483" y="55883"/>
                  </a:lnTo>
                  <a:lnTo>
                    <a:pt x="78082" y="54514"/>
                  </a:lnTo>
                  <a:lnTo>
                    <a:pt x="81379" y="468"/>
                  </a:lnTo>
                  <a:lnTo>
                    <a:pt x="81379" y="468"/>
                  </a:lnTo>
                  <a:lnTo>
                    <a:pt x="71522" y="918"/>
                  </a:lnTo>
                  <a:lnTo>
                    <a:pt x="60824" y="468"/>
                  </a:lnTo>
                  <a:lnTo>
                    <a:pt x="50159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1" name="Google Shape;881;p7"/>
            <p:cNvSpPr/>
            <p:nvPr/>
          </p:nvSpPr>
          <p:spPr>
            <a:xfrm>
              <a:off x="5619100" y="5194175"/>
              <a:ext cx="161850" cy="89775"/>
            </a:xfrm>
            <a:custGeom>
              <a:rect b="b" l="l" r="r" t="t"/>
              <a:pathLst>
                <a:path extrusionOk="0" h="120000" w="120000">
                  <a:moveTo>
                    <a:pt x="85115" y="0"/>
                  </a:moveTo>
                  <a:lnTo>
                    <a:pt x="81964" y="835"/>
                  </a:lnTo>
                  <a:lnTo>
                    <a:pt x="78795" y="2439"/>
                  </a:lnTo>
                  <a:lnTo>
                    <a:pt x="75625" y="4076"/>
                  </a:lnTo>
                  <a:lnTo>
                    <a:pt x="71992" y="6549"/>
                  </a:lnTo>
                  <a:lnTo>
                    <a:pt x="68822" y="9791"/>
                  </a:lnTo>
                  <a:lnTo>
                    <a:pt x="66116" y="13065"/>
                  </a:lnTo>
                  <a:lnTo>
                    <a:pt x="63392" y="17142"/>
                  </a:lnTo>
                  <a:lnTo>
                    <a:pt x="61130" y="22055"/>
                  </a:lnTo>
                  <a:lnTo>
                    <a:pt x="59314" y="26934"/>
                  </a:lnTo>
                  <a:lnTo>
                    <a:pt x="57516" y="31846"/>
                  </a:lnTo>
                  <a:lnTo>
                    <a:pt x="56144" y="37560"/>
                  </a:lnTo>
                  <a:lnTo>
                    <a:pt x="1835" y="25296"/>
                  </a:lnTo>
                  <a:lnTo>
                    <a:pt x="1371" y="40802"/>
                  </a:lnTo>
                  <a:lnTo>
                    <a:pt x="18" y="55505"/>
                  </a:lnTo>
                  <a:lnTo>
                    <a:pt x="53883" y="67736"/>
                  </a:lnTo>
                  <a:lnTo>
                    <a:pt x="54346" y="74285"/>
                  </a:lnTo>
                  <a:lnTo>
                    <a:pt x="55699" y="80802"/>
                  </a:lnTo>
                  <a:lnTo>
                    <a:pt x="57052" y="85714"/>
                  </a:lnTo>
                  <a:lnTo>
                    <a:pt x="58424" y="91428"/>
                  </a:lnTo>
                  <a:lnTo>
                    <a:pt x="60222" y="96307"/>
                  </a:lnTo>
                  <a:lnTo>
                    <a:pt x="62483" y="100384"/>
                  </a:lnTo>
                  <a:lnTo>
                    <a:pt x="64745" y="104461"/>
                  </a:lnTo>
                  <a:lnTo>
                    <a:pt x="67025" y="108538"/>
                  </a:lnTo>
                  <a:lnTo>
                    <a:pt x="69731" y="111812"/>
                  </a:lnTo>
                  <a:lnTo>
                    <a:pt x="72455" y="114252"/>
                  </a:lnTo>
                  <a:lnTo>
                    <a:pt x="75625" y="116725"/>
                  </a:lnTo>
                  <a:lnTo>
                    <a:pt x="78795" y="118329"/>
                  </a:lnTo>
                  <a:lnTo>
                    <a:pt x="81964" y="119164"/>
                  </a:lnTo>
                  <a:lnTo>
                    <a:pt x="85115" y="119966"/>
                  </a:lnTo>
                  <a:lnTo>
                    <a:pt x="88285" y="119966"/>
                  </a:lnTo>
                  <a:lnTo>
                    <a:pt x="91455" y="119164"/>
                  </a:lnTo>
                  <a:lnTo>
                    <a:pt x="94624" y="118329"/>
                  </a:lnTo>
                  <a:lnTo>
                    <a:pt x="97794" y="115889"/>
                  </a:lnTo>
                  <a:lnTo>
                    <a:pt x="100963" y="114252"/>
                  </a:lnTo>
                  <a:lnTo>
                    <a:pt x="104133" y="111010"/>
                  </a:lnTo>
                  <a:lnTo>
                    <a:pt x="106858" y="107736"/>
                  </a:lnTo>
                  <a:lnTo>
                    <a:pt x="109119" y="103659"/>
                  </a:lnTo>
                  <a:lnTo>
                    <a:pt x="111380" y="99582"/>
                  </a:lnTo>
                  <a:lnTo>
                    <a:pt x="113642" y="95505"/>
                  </a:lnTo>
                  <a:lnTo>
                    <a:pt x="114995" y="90593"/>
                  </a:lnTo>
                  <a:lnTo>
                    <a:pt x="116811" y="85714"/>
                  </a:lnTo>
                  <a:lnTo>
                    <a:pt x="117720" y="80000"/>
                  </a:lnTo>
                  <a:lnTo>
                    <a:pt x="118628" y="74285"/>
                  </a:lnTo>
                  <a:lnTo>
                    <a:pt x="119536" y="69373"/>
                  </a:lnTo>
                  <a:lnTo>
                    <a:pt x="119981" y="62857"/>
                  </a:lnTo>
                  <a:lnTo>
                    <a:pt x="119981" y="57142"/>
                  </a:lnTo>
                  <a:lnTo>
                    <a:pt x="119536" y="51428"/>
                  </a:lnTo>
                  <a:lnTo>
                    <a:pt x="119073" y="45714"/>
                  </a:lnTo>
                  <a:lnTo>
                    <a:pt x="117720" y="40000"/>
                  </a:lnTo>
                  <a:lnTo>
                    <a:pt x="116367" y="34285"/>
                  </a:lnTo>
                  <a:lnTo>
                    <a:pt x="114995" y="28571"/>
                  </a:lnTo>
                  <a:lnTo>
                    <a:pt x="113197" y="23659"/>
                  </a:lnTo>
                  <a:lnTo>
                    <a:pt x="110936" y="19582"/>
                  </a:lnTo>
                  <a:lnTo>
                    <a:pt x="108656" y="15505"/>
                  </a:lnTo>
                  <a:lnTo>
                    <a:pt x="106394" y="11428"/>
                  </a:lnTo>
                  <a:lnTo>
                    <a:pt x="103688" y="8989"/>
                  </a:lnTo>
                  <a:lnTo>
                    <a:pt x="100963" y="5714"/>
                  </a:lnTo>
                  <a:lnTo>
                    <a:pt x="97794" y="4076"/>
                  </a:lnTo>
                  <a:lnTo>
                    <a:pt x="94624" y="2439"/>
                  </a:lnTo>
                  <a:lnTo>
                    <a:pt x="91455" y="835"/>
                  </a:lnTo>
                  <a:lnTo>
                    <a:pt x="88285" y="835"/>
                  </a:lnTo>
                  <a:lnTo>
                    <a:pt x="85115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2" name="Google Shape;882;p7"/>
            <p:cNvSpPr/>
            <p:nvPr/>
          </p:nvSpPr>
          <p:spPr>
            <a:xfrm>
              <a:off x="5420075" y="5116000"/>
              <a:ext cx="189300" cy="189925"/>
            </a:xfrm>
            <a:custGeom>
              <a:rect b="b" l="l" r="r" t="t"/>
              <a:pathLst>
                <a:path extrusionOk="0" h="120000" w="120000">
                  <a:moveTo>
                    <a:pt x="60000" y="15"/>
                  </a:moveTo>
                  <a:lnTo>
                    <a:pt x="53803" y="394"/>
                  </a:lnTo>
                  <a:lnTo>
                    <a:pt x="47987" y="1168"/>
                  </a:lnTo>
                  <a:lnTo>
                    <a:pt x="42187" y="2716"/>
                  </a:lnTo>
                  <a:lnTo>
                    <a:pt x="36767" y="4643"/>
                  </a:lnTo>
                  <a:lnTo>
                    <a:pt x="31347" y="7345"/>
                  </a:lnTo>
                  <a:lnTo>
                    <a:pt x="26323" y="10425"/>
                  </a:lnTo>
                  <a:lnTo>
                    <a:pt x="22060" y="13900"/>
                  </a:lnTo>
                  <a:lnTo>
                    <a:pt x="17797" y="17754"/>
                  </a:lnTo>
                  <a:lnTo>
                    <a:pt x="13930" y="22003"/>
                  </a:lnTo>
                  <a:lnTo>
                    <a:pt x="10443" y="26631"/>
                  </a:lnTo>
                  <a:lnTo>
                    <a:pt x="7353" y="31259"/>
                  </a:lnTo>
                  <a:lnTo>
                    <a:pt x="4643" y="36661"/>
                  </a:lnTo>
                  <a:lnTo>
                    <a:pt x="2709" y="42063"/>
                  </a:lnTo>
                  <a:lnTo>
                    <a:pt x="1156" y="47845"/>
                  </a:lnTo>
                  <a:lnTo>
                    <a:pt x="380" y="54021"/>
                  </a:lnTo>
                  <a:lnTo>
                    <a:pt x="0" y="59818"/>
                  </a:lnTo>
                  <a:lnTo>
                    <a:pt x="380" y="65978"/>
                  </a:lnTo>
                  <a:lnTo>
                    <a:pt x="1156" y="72154"/>
                  </a:lnTo>
                  <a:lnTo>
                    <a:pt x="2709" y="77936"/>
                  </a:lnTo>
                  <a:lnTo>
                    <a:pt x="4643" y="83338"/>
                  </a:lnTo>
                  <a:lnTo>
                    <a:pt x="7353" y="88361"/>
                  </a:lnTo>
                  <a:lnTo>
                    <a:pt x="10443" y="93368"/>
                  </a:lnTo>
                  <a:lnTo>
                    <a:pt x="13930" y="97996"/>
                  </a:lnTo>
                  <a:lnTo>
                    <a:pt x="17797" y="102245"/>
                  </a:lnTo>
                  <a:lnTo>
                    <a:pt x="22060" y="106099"/>
                  </a:lnTo>
                  <a:lnTo>
                    <a:pt x="26323" y="109574"/>
                  </a:lnTo>
                  <a:lnTo>
                    <a:pt x="31347" y="112670"/>
                  </a:lnTo>
                  <a:lnTo>
                    <a:pt x="36767" y="114976"/>
                  </a:lnTo>
                  <a:lnTo>
                    <a:pt x="42187" y="117298"/>
                  </a:lnTo>
                  <a:lnTo>
                    <a:pt x="47987" y="118452"/>
                  </a:lnTo>
                  <a:lnTo>
                    <a:pt x="53803" y="119605"/>
                  </a:lnTo>
                  <a:lnTo>
                    <a:pt x="60000" y="120000"/>
                  </a:lnTo>
                  <a:lnTo>
                    <a:pt x="66180" y="119605"/>
                  </a:lnTo>
                  <a:lnTo>
                    <a:pt x="72377" y="118452"/>
                  </a:lnTo>
                  <a:lnTo>
                    <a:pt x="77797" y="117298"/>
                  </a:lnTo>
                  <a:lnTo>
                    <a:pt x="83597" y="114976"/>
                  </a:lnTo>
                  <a:lnTo>
                    <a:pt x="88637" y="112670"/>
                  </a:lnTo>
                  <a:lnTo>
                    <a:pt x="93660" y="109574"/>
                  </a:lnTo>
                  <a:lnTo>
                    <a:pt x="98304" y="106099"/>
                  </a:lnTo>
                  <a:lnTo>
                    <a:pt x="102567" y="102245"/>
                  </a:lnTo>
                  <a:lnTo>
                    <a:pt x="106434" y="97996"/>
                  </a:lnTo>
                  <a:lnTo>
                    <a:pt x="109920" y="93368"/>
                  </a:lnTo>
                  <a:lnTo>
                    <a:pt x="113026" y="88361"/>
                  </a:lnTo>
                  <a:lnTo>
                    <a:pt x="115340" y="83338"/>
                  </a:lnTo>
                  <a:lnTo>
                    <a:pt x="117670" y="77936"/>
                  </a:lnTo>
                  <a:lnTo>
                    <a:pt x="118827" y="72154"/>
                  </a:lnTo>
                  <a:lnTo>
                    <a:pt x="119984" y="65978"/>
                  </a:lnTo>
                  <a:lnTo>
                    <a:pt x="119984" y="59818"/>
                  </a:lnTo>
                  <a:lnTo>
                    <a:pt x="119984" y="54021"/>
                  </a:lnTo>
                  <a:lnTo>
                    <a:pt x="118827" y="47845"/>
                  </a:lnTo>
                  <a:lnTo>
                    <a:pt x="117670" y="42063"/>
                  </a:lnTo>
                  <a:lnTo>
                    <a:pt x="115340" y="36661"/>
                  </a:lnTo>
                  <a:lnTo>
                    <a:pt x="113026" y="31259"/>
                  </a:lnTo>
                  <a:lnTo>
                    <a:pt x="109920" y="26631"/>
                  </a:lnTo>
                  <a:lnTo>
                    <a:pt x="106434" y="22003"/>
                  </a:lnTo>
                  <a:lnTo>
                    <a:pt x="102567" y="17754"/>
                  </a:lnTo>
                  <a:lnTo>
                    <a:pt x="98304" y="13900"/>
                  </a:lnTo>
                  <a:lnTo>
                    <a:pt x="93660" y="10425"/>
                  </a:lnTo>
                  <a:lnTo>
                    <a:pt x="88637" y="7345"/>
                  </a:lnTo>
                  <a:lnTo>
                    <a:pt x="83597" y="4643"/>
                  </a:lnTo>
                  <a:lnTo>
                    <a:pt x="77797" y="2716"/>
                  </a:lnTo>
                  <a:lnTo>
                    <a:pt x="72377" y="1168"/>
                  </a:lnTo>
                  <a:lnTo>
                    <a:pt x="66180" y="394"/>
                  </a:lnTo>
                  <a:lnTo>
                    <a:pt x="60000" y="15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83" name="Google Shape;883;p7"/>
          <p:cNvSpPr/>
          <p:nvPr/>
        </p:nvSpPr>
        <p:spPr>
          <a:xfrm>
            <a:off x="8081325" y="3153875"/>
            <a:ext cx="299951" cy="272838"/>
          </a:xfrm>
          <a:custGeom>
            <a:rect b="b" l="l" r="r" t="t"/>
            <a:pathLst>
              <a:path extrusionOk="0" h="120000" w="120000">
                <a:moveTo>
                  <a:pt x="56929" y="0"/>
                </a:moveTo>
                <a:lnTo>
                  <a:pt x="53858" y="203"/>
                </a:lnTo>
                <a:lnTo>
                  <a:pt x="50780" y="601"/>
                </a:lnTo>
                <a:lnTo>
                  <a:pt x="47894" y="1000"/>
                </a:lnTo>
                <a:lnTo>
                  <a:pt x="45001" y="1594"/>
                </a:lnTo>
                <a:lnTo>
                  <a:pt x="42108" y="2383"/>
                </a:lnTo>
                <a:lnTo>
                  <a:pt x="39400" y="3383"/>
                </a:lnTo>
                <a:lnTo>
                  <a:pt x="36685" y="4376"/>
                </a:lnTo>
                <a:lnTo>
                  <a:pt x="33977" y="5368"/>
                </a:lnTo>
                <a:lnTo>
                  <a:pt x="31446" y="6759"/>
                </a:lnTo>
                <a:lnTo>
                  <a:pt x="28916" y="7947"/>
                </a:lnTo>
                <a:lnTo>
                  <a:pt x="26385" y="9541"/>
                </a:lnTo>
                <a:lnTo>
                  <a:pt x="24039" y="11127"/>
                </a:lnTo>
                <a:lnTo>
                  <a:pt x="21871" y="12714"/>
                </a:lnTo>
                <a:lnTo>
                  <a:pt x="19704" y="14503"/>
                </a:lnTo>
                <a:lnTo>
                  <a:pt x="17536" y="16293"/>
                </a:lnTo>
                <a:lnTo>
                  <a:pt x="15545" y="18278"/>
                </a:lnTo>
                <a:lnTo>
                  <a:pt x="13740" y="20271"/>
                </a:lnTo>
                <a:lnTo>
                  <a:pt x="11927" y="22451"/>
                </a:lnTo>
                <a:lnTo>
                  <a:pt x="10307" y="24639"/>
                </a:lnTo>
                <a:lnTo>
                  <a:pt x="8679" y="26827"/>
                </a:lnTo>
                <a:lnTo>
                  <a:pt x="7229" y="29210"/>
                </a:lnTo>
                <a:lnTo>
                  <a:pt x="5971" y="31594"/>
                </a:lnTo>
                <a:lnTo>
                  <a:pt x="4705" y="34172"/>
                </a:lnTo>
                <a:lnTo>
                  <a:pt x="3618" y="36759"/>
                </a:lnTo>
                <a:lnTo>
                  <a:pt x="2715" y="39338"/>
                </a:lnTo>
                <a:lnTo>
                  <a:pt x="1812" y="41925"/>
                </a:lnTo>
                <a:lnTo>
                  <a:pt x="1272" y="44707"/>
                </a:lnTo>
                <a:lnTo>
                  <a:pt x="725" y="47489"/>
                </a:lnTo>
                <a:lnTo>
                  <a:pt x="362" y="50263"/>
                </a:lnTo>
                <a:lnTo>
                  <a:pt x="7" y="53045"/>
                </a:lnTo>
                <a:lnTo>
                  <a:pt x="7" y="56030"/>
                </a:lnTo>
                <a:lnTo>
                  <a:pt x="7" y="59007"/>
                </a:lnTo>
                <a:lnTo>
                  <a:pt x="362" y="62188"/>
                </a:lnTo>
                <a:lnTo>
                  <a:pt x="725" y="65165"/>
                </a:lnTo>
                <a:lnTo>
                  <a:pt x="1450" y="67947"/>
                </a:lnTo>
                <a:lnTo>
                  <a:pt x="2175" y="70924"/>
                </a:lnTo>
                <a:lnTo>
                  <a:pt x="3078" y="73706"/>
                </a:lnTo>
                <a:lnTo>
                  <a:pt x="4158" y="76488"/>
                </a:lnTo>
                <a:lnTo>
                  <a:pt x="5423" y="79270"/>
                </a:lnTo>
                <a:lnTo>
                  <a:pt x="6688" y="81857"/>
                </a:lnTo>
                <a:lnTo>
                  <a:pt x="8139" y="84240"/>
                </a:lnTo>
                <a:lnTo>
                  <a:pt x="9944" y="86819"/>
                </a:lnTo>
                <a:lnTo>
                  <a:pt x="11572" y="89202"/>
                </a:lnTo>
                <a:lnTo>
                  <a:pt x="13555" y="91390"/>
                </a:lnTo>
                <a:lnTo>
                  <a:pt x="15545" y="93579"/>
                </a:lnTo>
                <a:lnTo>
                  <a:pt x="17713" y="95759"/>
                </a:lnTo>
                <a:lnTo>
                  <a:pt x="19881" y="97752"/>
                </a:lnTo>
                <a:lnTo>
                  <a:pt x="18438" y="100729"/>
                </a:lnTo>
                <a:lnTo>
                  <a:pt x="16810" y="103706"/>
                </a:lnTo>
                <a:lnTo>
                  <a:pt x="15005" y="106887"/>
                </a:lnTo>
                <a:lnTo>
                  <a:pt x="12652" y="109864"/>
                </a:lnTo>
                <a:lnTo>
                  <a:pt x="10122" y="112849"/>
                </a:lnTo>
                <a:lnTo>
                  <a:pt x="8679" y="114240"/>
                </a:lnTo>
                <a:lnTo>
                  <a:pt x="7051" y="115428"/>
                </a:lnTo>
                <a:lnTo>
                  <a:pt x="5423" y="116624"/>
                </a:lnTo>
                <a:lnTo>
                  <a:pt x="3795" y="117811"/>
                </a:lnTo>
                <a:lnTo>
                  <a:pt x="1990" y="118609"/>
                </a:lnTo>
                <a:lnTo>
                  <a:pt x="7" y="119601"/>
                </a:lnTo>
                <a:lnTo>
                  <a:pt x="910" y="119601"/>
                </a:lnTo>
                <a:lnTo>
                  <a:pt x="3618" y="119999"/>
                </a:lnTo>
                <a:lnTo>
                  <a:pt x="10122" y="119999"/>
                </a:lnTo>
                <a:lnTo>
                  <a:pt x="12652" y="119804"/>
                </a:lnTo>
                <a:lnTo>
                  <a:pt x="15545" y="119202"/>
                </a:lnTo>
                <a:lnTo>
                  <a:pt x="18438" y="118609"/>
                </a:lnTo>
                <a:lnTo>
                  <a:pt x="21509" y="117616"/>
                </a:lnTo>
                <a:lnTo>
                  <a:pt x="24580" y="116420"/>
                </a:lnTo>
                <a:lnTo>
                  <a:pt x="27835" y="114834"/>
                </a:lnTo>
                <a:lnTo>
                  <a:pt x="30906" y="112849"/>
                </a:lnTo>
                <a:lnTo>
                  <a:pt x="33977" y="110661"/>
                </a:lnTo>
                <a:lnTo>
                  <a:pt x="36870" y="107684"/>
                </a:lnTo>
                <a:lnTo>
                  <a:pt x="39578" y="108676"/>
                </a:lnTo>
                <a:lnTo>
                  <a:pt x="42293" y="109669"/>
                </a:lnTo>
                <a:lnTo>
                  <a:pt x="45179" y="110263"/>
                </a:lnTo>
                <a:lnTo>
                  <a:pt x="48072" y="110856"/>
                </a:lnTo>
                <a:lnTo>
                  <a:pt x="50965" y="111458"/>
                </a:lnTo>
                <a:lnTo>
                  <a:pt x="53858" y="111857"/>
                </a:lnTo>
                <a:lnTo>
                  <a:pt x="56929" y="112052"/>
                </a:lnTo>
                <a:lnTo>
                  <a:pt x="63070" y="112052"/>
                </a:lnTo>
                <a:lnTo>
                  <a:pt x="66141" y="111857"/>
                </a:lnTo>
                <a:lnTo>
                  <a:pt x="69219" y="111458"/>
                </a:lnTo>
                <a:lnTo>
                  <a:pt x="72105" y="110856"/>
                </a:lnTo>
                <a:lnTo>
                  <a:pt x="74998" y="110263"/>
                </a:lnTo>
                <a:lnTo>
                  <a:pt x="77891" y="109473"/>
                </a:lnTo>
                <a:lnTo>
                  <a:pt x="80599" y="108676"/>
                </a:lnTo>
                <a:lnTo>
                  <a:pt x="83314" y="107684"/>
                </a:lnTo>
                <a:lnTo>
                  <a:pt x="86022" y="106488"/>
                </a:lnTo>
                <a:lnTo>
                  <a:pt x="88553" y="105300"/>
                </a:lnTo>
                <a:lnTo>
                  <a:pt x="91083" y="103909"/>
                </a:lnTo>
                <a:lnTo>
                  <a:pt x="93614" y="102518"/>
                </a:lnTo>
                <a:lnTo>
                  <a:pt x="95960" y="100924"/>
                </a:lnTo>
                <a:lnTo>
                  <a:pt x="98128" y="99338"/>
                </a:lnTo>
                <a:lnTo>
                  <a:pt x="100295" y="97548"/>
                </a:lnTo>
                <a:lnTo>
                  <a:pt x="102463" y="95563"/>
                </a:lnTo>
                <a:lnTo>
                  <a:pt x="104454" y="93774"/>
                </a:lnTo>
                <a:lnTo>
                  <a:pt x="106259" y="91586"/>
                </a:lnTo>
                <a:lnTo>
                  <a:pt x="108072" y="89601"/>
                </a:lnTo>
                <a:lnTo>
                  <a:pt x="109692" y="87421"/>
                </a:lnTo>
                <a:lnTo>
                  <a:pt x="111320" y="85029"/>
                </a:lnTo>
                <a:lnTo>
                  <a:pt x="112770" y="82646"/>
                </a:lnTo>
                <a:lnTo>
                  <a:pt x="114036" y="80263"/>
                </a:lnTo>
                <a:lnTo>
                  <a:pt x="115294" y="77879"/>
                </a:lnTo>
                <a:lnTo>
                  <a:pt x="116381" y="75300"/>
                </a:lnTo>
                <a:lnTo>
                  <a:pt x="117284" y="72714"/>
                </a:lnTo>
                <a:lnTo>
                  <a:pt x="118187" y="69932"/>
                </a:lnTo>
                <a:lnTo>
                  <a:pt x="118734" y="67353"/>
                </a:lnTo>
                <a:lnTo>
                  <a:pt x="119274" y="64571"/>
                </a:lnTo>
                <a:lnTo>
                  <a:pt x="119637" y="61789"/>
                </a:lnTo>
                <a:lnTo>
                  <a:pt x="119992" y="58812"/>
                </a:lnTo>
                <a:lnTo>
                  <a:pt x="119992" y="56030"/>
                </a:lnTo>
                <a:lnTo>
                  <a:pt x="119992" y="53045"/>
                </a:lnTo>
                <a:lnTo>
                  <a:pt x="119637" y="50263"/>
                </a:lnTo>
                <a:lnTo>
                  <a:pt x="119274" y="47489"/>
                </a:lnTo>
                <a:lnTo>
                  <a:pt x="118734" y="44707"/>
                </a:lnTo>
                <a:lnTo>
                  <a:pt x="118187" y="41925"/>
                </a:lnTo>
                <a:lnTo>
                  <a:pt x="117284" y="39338"/>
                </a:lnTo>
                <a:lnTo>
                  <a:pt x="116381" y="36759"/>
                </a:lnTo>
                <a:lnTo>
                  <a:pt x="115294" y="34172"/>
                </a:lnTo>
                <a:lnTo>
                  <a:pt x="114036" y="31594"/>
                </a:lnTo>
                <a:lnTo>
                  <a:pt x="112770" y="29210"/>
                </a:lnTo>
                <a:lnTo>
                  <a:pt x="111320" y="26827"/>
                </a:lnTo>
                <a:lnTo>
                  <a:pt x="109692" y="24639"/>
                </a:lnTo>
                <a:lnTo>
                  <a:pt x="108072" y="22451"/>
                </a:lnTo>
                <a:lnTo>
                  <a:pt x="106259" y="20271"/>
                </a:lnTo>
                <a:lnTo>
                  <a:pt x="104454" y="18278"/>
                </a:lnTo>
                <a:lnTo>
                  <a:pt x="102463" y="16293"/>
                </a:lnTo>
                <a:lnTo>
                  <a:pt x="100295" y="14503"/>
                </a:lnTo>
                <a:lnTo>
                  <a:pt x="98128" y="12714"/>
                </a:lnTo>
                <a:lnTo>
                  <a:pt x="95960" y="11127"/>
                </a:lnTo>
                <a:lnTo>
                  <a:pt x="93614" y="9541"/>
                </a:lnTo>
                <a:lnTo>
                  <a:pt x="91083" y="7947"/>
                </a:lnTo>
                <a:lnTo>
                  <a:pt x="88553" y="6759"/>
                </a:lnTo>
                <a:lnTo>
                  <a:pt x="86022" y="5368"/>
                </a:lnTo>
                <a:lnTo>
                  <a:pt x="83314" y="4376"/>
                </a:lnTo>
                <a:lnTo>
                  <a:pt x="80599" y="3383"/>
                </a:lnTo>
                <a:lnTo>
                  <a:pt x="77891" y="2383"/>
                </a:lnTo>
                <a:lnTo>
                  <a:pt x="74998" y="1594"/>
                </a:lnTo>
                <a:lnTo>
                  <a:pt x="72105" y="1000"/>
                </a:lnTo>
                <a:lnTo>
                  <a:pt x="69219" y="601"/>
                </a:lnTo>
                <a:lnTo>
                  <a:pt x="66141" y="203"/>
                </a:lnTo>
                <a:lnTo>
                  <a:pt x="63070" y="0"/>
                </a:lnTo>
                <a:close/>
              </a:path>
            </a:pathLst>
          </a:custGeom>
          <a:solidFill>
            <a:srgbClr val="3292E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84" name="Google Shape;884;p7"/>
          <p:cNvGrpSpPr/>
          <p:nvPr/>
        </p:nvGrpSpPr>
        <p:grpSpPr>
          <a:xfrm>
            <a:off x="904276" y="515192"/>
            <a:ext cx="382958" cy="607110"/>
            <a:chOff x="6718575" y="2318625"/>
            <a:chExt cx="256950" cy="407375"/>
          </a:xfrm>
        </p:grpSpPr>
        <p:sp>
          <p:nvSpPr>
            <p:cNvPr id="885" name="Google Shape;885;p7"/>
            <p:cNvSpPr/>
            <p:nvPr/>
          </p:nvSpPr>
          <p:spPr>
            <a:xfrm>
              <a:off x="6795900" y="2673600"/>
              <a:ext cx="102300" cy="22550"/>
            </a:xfrm>
            <a:custGeom>
              <a:rect b="b" l="l" r="r" t="t"/>
              <a:pathLst>
                <a:path extrusionOk="0" fill="none" h="120000" w="120000">
                  <a:moveTo>
                    <a:pt x="120000" y="120000"/>
                  </a:moveTo>
                  <a:lnTo>
                    <a:pt x="120000" y="133"/>
                  </a:lnTo>
                  <a:lnTo>
                    <a:pt x="0" y="133"/>
                  </a:lnTo>
                  <a:lnTo>
                    <a:pt x="0" y="120000"/>
                  </a:lnTo>
                  <a:lnTo>
                    <a:pt x="120000" y="120000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6" name="Google Shape;886;p7"/>
            <p:cNvSpPr/>
            <p:nvPr/>
          </p:nvSpPr>
          <p:spPr>
            <a:xfrm>
              <a:off x="6795900" y="2650475"/>
              <a:ext cx="102300" cy="22550"/>
            </a:xfrm>
            <a:custGeom>
              <a:rect b="b" l="l" r="r" t="t"/>
              <a:pathLst>
                <a:path extrusionOk="0" fill="none" h="120000" w="120000">
                  <a:moveTo>
                    <a:pt x="120000" y="119866"/>
                  </a:moveTo>
                  <a:lnTo>
                    <a:pt x="120000" y="0"/>
                  </a:lnTo>
                  <a:lnTo>
                    <a:pt x="0" y="0"/>
                  </a:lnTo>
                  <a:lnTo>
                    <a:pt x="0" y="119866"/>
                  </a:lnTo>
                  <a:lnTo>
                    <a:pt x="120000" y="119866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7" name="Google Shape;887;p7"/>
            <p:cNvSpPr/>
            <p:nvPr/>
          </p:nvSpPr>
          <p:spPr>
            <a:xfrm>
              <a:off x="6795900" y="2696125"/>
              <a:ext cx="102300" cy="29875"/>
            </a:xfrm>
            <a:custGeom>
              <a:rect b="b" l="l" r="r" t="t"/>
              <a:pathLst>
                <a:path extrusionOk="0" fill="none" h="120000" w="120000">
                  <a:moveTo>
                    <a:pt x="0" y="100"/>
                  </a:moveTo>
                  <a:lnTo>
                    <a:pt x="0" y="17171"/>
                  </a:lnTo>
                  <a:lnTo>
                    <a:pt x="0" y="17171"/>
                  </a:lnTo>
                  <a:lnTo>
                    <a:pt x="703" y="31933"/>
                  </a:lnTo>
                  <a:lnTo>
                    <a:pt x="2873" y="46594"/>
                  </a:lnTo>
                  <a:lnTo>
                    <a:pt x="5718" y="58744"/>
                  </a:lnTo>
                  <a:lnTo>
                    <a:pt x="10000" y="66175"/>
                  </a:lnTo>
                  <a:lnTo>
                    <a:pt x="54985" y="117489"/>
                  </a:lnTo>
                  <a:lnTo>
                    <a:pt x="54985" y="117489"/>
                  </a:lnTo>
                  <a:lnTo>
                    <a:pt x="60000" y="119899"/>
                  </a:lnTo>
                  <a:lnTo>
                    <a:pt x="60000" y="119899"/>
                  </a:lnTo>
                  <a:lnTo>
                    <a:pt x="64985" y="117489"/>
                  </a:lnTo>
                  <a:lnTo>
                    <a:pt x="110000" y="66175"/>
                  </a:lnTo>
                  <a:lnTo>
                    <a:pt x="110000" y="66175"/>
                  </a:lnTo>
                  <a:lnTo>
                    <a:pt x="114281" y="58744"/>
                  </a:lnTo>
                  <a:lnTo>
                    <a:pt x="117126" y="46594"/>
                  </a:lnTo>
                  <a:lnTo>
                    <a:pt x="119266" y="31933"/>
                  </a:lnTo>
                  <a:lnTo>
                    <a:pt x="120000" y="17171"/>
                  </a:lnTo>
                  <a:lnTo>
                    <a:pt x="120000" y="100"/>
                  </a:lnTo>
                  <a:lnTo>
                    <a:pt x="0" y="100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8" name="Google Shape;888;p7"/>
            <p:cNvSpPr/>
            <p:nvPr/>
          </p:nvSpPr>
          <p:spPr>
            <a:xfrm>
              <a:off x="6784925" y="2459275"/>
              <a:ext cx="35350" cy="166875"/>
            </a:xfrm>
            <a:custGeom>
              <a:rect b="b" l="l" r="r" t="t"/>
              <a:pathLst>
                <a:path extrusionOk="0" fill="none" h="120000" w="120000">
                  <a:moveTo>
                    <a:pt x="119915" y="119982"/>
                  </a:moveTo>
                  <a:lnTo>
                    <a:pt x="119915" y="119982"/>
                  </a:lnTo>
                  <a:lnTo>
                    <a:pt x="49646" y="51235"/>
                  </a:lnTo>
                  <a:lnTo>
                    <a:pt x="84" y="17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9" name="Google Shape;889;p7"/>
            <p:cNvSpPr/>
            <p:nvPr/>
          </p:nvSpPr>
          <p:spPr>
            <a:xfrm>
              <a:off x="6718575" y="2318625"/>
              <a:ext cx="256950" cy="307525"/>
            </a:xfrm>
            <a:custGeom>
              <a:rect b="b" l="l" r="r" t="t"/>
              <a:pathLst>
                <a:path extrusionOk="0" fill="none" h="120000" w="120000">
                  <a:moveTo>
                    <a:pt x="83887" y="119990"/>
                  </a:moveTo>
                  <a:lnTo>
                    <a:pt x="83887" y="119990"/>
                  </a:lnTo>
                  <a:lnTo>
                    <a:pt x="85312" y="114761"/>
                  </a:lnTo>
                  <a:lnTo>
                    <a:pt x="87297" y="109776"/>
                  </a:lnTo>
                  <a:lnTo>
                    <a:pt x="89573" y="105025"/>
                  </a:lnTo>
                  <a:lnTo>
                    <a:pt x="92130" y="100743"/>
                  </a:lnTo>
                  <a:lnTo>
                    <a:pt x="94979" y="96704"/>
                  </a:lnTo>
                  <a:lnTo>
                    <a:pt x="97816" y="92665"/>
                  </a:lnTo>
                  <a:lnTo>
                    <a:pt x="104074" y="85066"/>
                  </a:lnTo>
                  <a:lnTo>
                    <a:pt x="107203" y="81261"/>
                  </a:lnTo>
                  <a:lnTo>
                    <a:pt x="110040" y="77466"/>
                  </a:lnTo>
                  <a:lnTo>
                    <a:pt x="112609" y="73662"/>
                  </a:lnTo>
                  <a:lnTo>
                    <a:pt x="115166" y="69389"/>
                  </a:lnTo>
                  <a:lnTo>
                    <a:pt x="117151" y="65106"/>
                  </a:lnTo>
                  <a:lnTo>
                    <a:pt x="118575" y="60356"/>
                  </a:lnTo>
                  <a:lnTo>
                    <a:pt x="119427" y="55371"/>
                  </a:lnTo>
                  <a:lnTo>
                    <a:pt x="119708" y="52756"/>
                  </a:lnTo>
                  <a:lnTo>
                    <a:pt x="120000" y="50142"/>
                  </a:lnTo>
                  <a:lnTo>
                    <a:pt x="120000" y="50142"/>
                  </a:lnTo>
                  <a:lnTo>
                    <a:pt x="119427" y="44913"/>
                  </a:lnTo>
                  <a:lnTo>
                    <a:pt x="118575" y="39928"/>
                  </a:lnTo>
                  <a:lnTo>
                    <a:pt x="117151" y="35167"/>
                  </a:lnTo>
                  <a:lnTo>
                    <a:pt x="115166" y="30660"/>
                  </a:lnTo>
                  <a:lnTo>
                    <a:pt x="112609" y="26144"/>
                  </a:lnTo>
                  <a:lnTo>
                    <a:pt x="109760" y="22105"/>
                  </a:lnTo>
                  <a:lnTo>
                    <a:pt x="106059" y="18300"/>
                  </a:lnTo>
                  <a:lnTo>
                    <a:pt x="102370" y="14740"/>
                  </a:lnTo>
                  <a:lnTo>
                    <a:pt x="98096" y="11413"/>
                  </a:lnTo>
                  <a:lnTo>
                    <a:pt x="93555" y="8565"/>
                  </a:lnTo>
                  <a:lnTo>
                    <a:pt x="88429" y="6184"/>
                  </a:lnTo>
                  <a:lnTo>
                    <a:pt x="83315" y="4048"/>
                  </a:lnTo>
                  <a:lnTo>
                    <a:pt x="77910" y="2380"/>
                  </a:lnTo>
                  <a:lnTo>
                    <a:pt x="71943" y="956"/>
                  </a:lnTo>
                  <a:lnTo>
                    <a:pt x="66258" y="243"/>
                  </a:lnTo>
                  <a:lnTo>
                    <a:pt x="60000" y="9"/>
                  </a:lnTo>
                  <a:lnTo>
                    <a:pt x="60000" y="9"/>
                  </a:lnTo>
                  <a:lnTo>
                    <a:pt x="53741" y="243"/>
                  </a:lnTo>
                  <a:lnTo>
                    <a:pt x="48056" y="956"/>
                  </a:lnTo>
                  <a:lnTo>
                    <a:pt x="42089" y="2380"/>
                  </a:lnTo>
                  <a:lnTo>
                    <a:pt x="36684" y="4048"/>
                  </a:lnTo>
                  <a:lnTo>
                    <a:pt x="31558" y="6184"/>
                  </a:lnTo>
                  <a:lnTo>
                    <a:pt x="26444" y="8565"/>
                  </a:lnTo>
                  <a:lnTo>
                    <a:pt x="21891" y="11413"/>
                  </a:lnTo>
                  <a:lnTo>
                    <a:pt x="17629" y="14740"/>
                  </a:lnTo>
                  <a:lnTo>
                    <a:pt x="13928" y="18300"/>
                  </a:lnTo>
                  <a:lnTo>
                    <a:pt x="10239" y="22105"/>
                  </a:lnTo>
                  <a:lnTo>
                    <a:pt x="7390" y="26144"/>
                  </a:lnTo>
                  <a:lnTo>
                    <a:pt x="4833" y="30660"/>
                  </a:lnTo>
                  <a:lnTo>
                    <a:pt x="2848" y="35167"/>
                  </a:lnTo>
                  <a:lnTo>
                    <a:pt x="1424" y="39928"/>
                  </a:lnTo>
                  <a:lnTo>
                    <a:pt x="572" y="44913"/>
                  </a:lnTo>
                  <a:lnTo>
                    <a:pt x="0" y="50142"/>
                  </a:lnTo>
                  <a:lnTo>
                    <a:pt x="0" y="50142"/>
                  </a:lnTo>
                  <a:lnTo>
                    <a:pt x="280" y="52756"/>
                  </a:lnTo>
                  <a:lnTo>
                    <a:pt x="572" y="55371"/>
                  </a:lnTo>
                  <a:lnTo>
                    <a:pt x="1424" y="60356"/>
                  </a:lnTo>
                  <a:lnTo>
                    <a:pt x="2848" y="65106"/>
                  </a:lnTo>
                  <a:lnTo>
                    <a:pt x="4833" y="69389"/>
                  </a:lnTo>
                  <a:lnTo>
                    <a:pt x="7390" y="73662"/>
                  </a:lnTo>
                  <a:lnTo>
                    <a:pt x="9947" y="77466"/>
                  </a:lnTo>
                  <a:lnTo>
                    <a:pt x="12796" y="81261"/>
                  </a:lnTo>
                  <a:lnTo>
                    <a:pt x="15925" y="85066"/>
                  </a:lnTo>
                  <a:lnTo>
                    <a:pt x="22183" y="92665"/>
                  </a:lnTo>
                  <a:lnTo>
                    <a:pt x="25020" y="96704"/>
                  </a:lnTo>
                  <a:lnTo>
                    <a:pt x="27869" y="100743"/>
                  </a:lnTo>
                  <a:lnTo>
                    <a:pt x="30426" y="105025"/>
                  </a:lnTo>
                  <a:lnTo>
                    <a:pt x="32702" y="109776"/>
                  </a:lnTo>
                  <a:lnTo>
                    <a:pt x="34687" y="114761"/>
                  </a:lnTo>
                  <a:lnTo>
                    <a:pt x="36112" y="11999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0" name="Google Shape;890;p7"/>
            <p:cNvSpPr/>
            <p:nvPr/>
          </p:nvSpPr>
          <p:spPr>
            <a:xfrm>
              <a:off x="6873825" y="2459275"/>
              <a:ext cx="35350" cy="166875"/>
            </a:xfrm>
            <a:custGeom>
              <a:rect b="b" l="l" r="r" t="t"/>
              <a:pathLst>
                <a:path extrusionOk="0" fill="none" h="120000" w="120000">
                  <a:moveTo>
                    <a:pt x="119915" y="17"/>
                  </a:moveTo>
                  <a:lnTo>
                    <a:pt x="119915" y="17"/>
                  </a:lnTo>
                  <a:lnTo>
                    <a:pt x="70353" y="51235"/>
                  </a:lnTo>
                  <a:lnTo>
                    <a:pt x="84" y="119982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1" name="Google Shape;891;p7"/>
            <p:cNvSpPr/>
            <p:nvPr/>
          </p:nvSpPr>
          <p:spPr>
            <a:xfrm>
              <a:off x="6801975" y="2453200"/>
              <a:ext cx="90150" cy="19500"/>
            </a:xfrm>
            <a:custGeom>
              <a:rect b="b" l="l" r="r" t="t"/>
              <a:pathLst>
                <a:path extrusionOk="0" fill="none" h="120000" w="120000">
                  <a:moveTo>
                    <a:pt x="33" y="11230"/>
                  </a:moveTo>
                  <a:lnTo>
                    <a:pt x="27587" y="120000"/>
                  </a:lnTo>
                  <a:lnTo>
                    <a:pt x="55141" y="11230"/>
                  </a:lnTo>
                  <a:lnTo>
                    <a:pt x="55141" y="11230"/>
                  </a:lnTo>
                  <a:lnTo>
                    <a:pt x="57570" y="3846"/>
                  </a:lnTo>
                  <a:lnTo>
                    <a:pt x="60000" y="0"/>
                  </a:lnTo>
                  <a:lnTo>
                    <a:pt x="62429" y="3846"/>
                  </a:lnTo>
                  <a:lnTo>
                    <a:pt x="64858" y="11230"/>
                  </a:lnTo>
                  <a:lnTo>
                    <a:pt x="92412" y="120000"/>
                  </a:lnTo>
                  <a:lnTo>
                    <a:pt x="119966" y="1123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2" name="Google Shape;892;p7"/>
            <p:cNvSpPr/>
            <p:nvPr/>
          </p:nvSpPr>
          <p:spPr>
            <a:xfrm>
              <a:off x="6795900" y="2628550"/>
              <a:ext cx="102300" cy="25"/>
            </a:xfrm>
            <a:custGeom>
              <a:rect b="b" l="l" r="r" t="t"/>
              <a:pathLst>
                <a:path extrusionOk="0" fill="none" h="120000" w="120000">
                  <a:moveTo>
                    <a:pt x="0" y="120000"/>
                  </a:moveTo>
                  <a:lnTo>
                    <a:pt x="120000" y="12000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93" name="Google Shape;893;p7"/>
          <p:cNvGrpSpPr/>
          <p:nvPr/>
        </p:nvGrpSpPr>
        <p:grpSpPr>
          <a:xfrm>
            <a:off x="335759" y="1840530"/>
            <a:ext cx="342881" cy="350068"/>
            <a:chOff x="3951850" y="2985350"/>
            <a:chExt cx="407950" cy="416500"/>
          </a:xfrm>
        </p:grpSpPr>
        <p:sp>
          <p:nvSpPr>
            <p:cNvPr id="894" name="Google Shape;894;p7"/>
            <p:cNvSpPr/>
            <p:nvPr/>
          </p:nvSpPr>
          <p:spPr>
            <a:xfrm>
              <a:off x="3951850" y="2985350"/>
              <a:ext cx="314800" cy="314825"/>
            </a:xfrm>
            <a:custGeom>
              <a:rect b="b" l="l" r="r" t="t"/>
              <a:pathLst>
                <a:path extrusionOk="0" fill="none" h="120000" w="120000">
                  <a:moveTo>
                    <a:pt x="59885" y="9"/>
                  </a:moveTo>
                  <a:lnTo>
                    <a:pt x="59885" y="9"/>
                  </a:lnTo>
                  <a:lnTo>
                    <a:pt x="56864" y="238"/>
                  </a:lnTo>
                  <a:lnTo>
                    <a:pt x="53853" y="466"/>
                  </a:lnTo>
                  <a:lnTo>
                    <a:pt x="50832" y="705"/>
                  </a:lnTo>
                  <a:lnTo>
                    <a:pt x="47811" y="1400"/>
                  </a:lnTo>
                  <a:lnTo>
                    <a:pt x="45028" y="2096"/>
                  </a:lnTo>
                  <a:lnTo>
                    <a:pt x="42245" y="2792"/>
                  </a:lnTo>
                  <a:lnTo>
                    <a:pt x="39463" y="3716"/>
                  </a:lnTo>
                  <a:lnTo>
                    <a:pt x="36670" y="4878"/>
                  </a:lnTo>
                  <a:lnTo>
                    <a:pt x="33888" y="6041"/>
                  </a:lnTo>
                  <a:lnTo>
                    <a:pt x="31334" y="7432"/>
                  </a:lnTo>
                  <a:lnTo>
                    <a:pt x="28780" y="8823"/>
                  </a:lnTo>
                  <a:lnTo>
                    <a:pt x="26464" y="10215"/>
                  </a:lnTo>
                  <a:lnTo>
                    <a:pt x="21823" y="13693"/>
                  </a:lnTo>
                  <a:lnTo>
                    <a:pt x="17639" y="17647"/>
                  </a:lnTo>
                  <a:lnTo>
                    <a:pt x="13694" y="21821"/>
                  </a:lnTo>
                  <a:lnTo>
                    <a:pt x="10216" y="26462"/>
                  </a:lnTo>
                  <a:lnTo>
                    <a:pt x="8586" y="29016"/>
                  </a:lnTo>
                  <a:lnTo>
                    <a:pt x="7195" y="31569"/>
                  </a:lnTo>
                  <a:lnTo>
                    <a:pt x="5803" y="34123"/>
                  </a:lnTo>
                  <a:lnTo>
                    <a:pt x="4641" y="36677"/>
                  </a:lnTo>
                  <a:lnTo>
                    <a:pt x="3716" y="39460"/>
                  </a:lnTo>
                  <a:lnTo>
                    <a:pt x="2782" y="42242"/>
                  </a:lnTo>
                  <a:lnTo>
                    <a:pt x="1858" y="45025"/>
                  </a:lnTo>
                  <a:lnTo>
                    <a:pt x="1162" y="48045"/>
                  </a:lnTo>
                  <a:lnTo>
                    <a:pt x="695" y="50828"/>
                  </a:lnTo>
                  <a:lnTo>
                    <a:pt x="238" y="53848"/>
                  </a:lnTo>
                  <a:lnTo>
                    <a:pt x="0" y="56869"/>
                  </a:lnTo>
                  <a:lnTo>
                    <a:pt x="0" y="60109"/>
                  </a:lnTo>
                  <a:lnTo>
                    <a:pt x="0" y="60109"/>
                  </a:lnTo>
                  <a:lnTo>
                    <a:pt x="0" y="63130"/>
                  </a:lnTo>
                  <a:lnTo>
                    <a:pt x="238" y="66151"/>
                  </a:lnTo>
                  <a:lnTo>
                    <a:pt x="695" y="69162"/>
                  </a:lnTo>
                  <a:lnTo>
                    <a:pt x="1162" y="72182"/>
                  </a:lnTo>
                  <a:lnTo>
                    <a:pt x="1858" y="74965"/>
                  </a:lnTo>
                  <a:lnTo>
                    <a:pt x="2782" y="77986"/>
                  </a:lnTo>
                  <a:lnTo>
                    <a:pt x="3716" y="80768"/>
                  </a:lnTo>
                  <a:lnTo>
                    <a:pt x="4641" y="83322"/>
                  </a:lnTo>
                  <a:lnTo>
                    <a:pt x="5803" y="86104"/>
                  </a:lnTo>
                  <a:lnTo>
                    <a:pt x="7195" y="88658"/>
                  </a:lnTo>
                  <a:lnTo>
                    <a:pt x="8586" y="91212"/>
                  </a:lnTo>
                  <a:lnTo>
                    <a:pt x="10216" y="93537"/>
                  </a:lnTo>
                  <a:lnTo>
                    <a:pt x="13694" y="98178"/>
                  </a:lnTo>
                  <a:lnTo>
                    <a:pt x="17639" y="102352"/>
                  </a:lnTo>
                  <a:lnTo>
                    <a:pt x="21823" y="106297"/>
                  </a:lnTo>
                  <a:lnTo>
                    <a:pt x="26464" y="109775"/>
                  </a:lnTo>
                  <a:lnTo>
                    <a:pt x="28780" y="111404"/>
                  </a:lnTo>
                  <a:lnTo>
                    <a:pt x="31334" y="112795"/>
                  </a:lnTo>
                  <a:lnTo>
                    <a:pt x="33888" y="114187"/>
                  </a:lnTo>
                  <a:lnTo>
                    <a:pt x="36670" y="115349"/>
                  </a:lnTo>
                  <a:lnTo>
                    <a:pt x="39463" y="116274"/>
                  </a:lnTo>
                  <a:lnTo>
                    <a:pt x="42245" y="117207"/>
                  </a:lnTo>
                  <a:lnTo>
                    <a:pt x="45028" y="118132"/>
                  </a:lnTo>
                  <a:lnTo>
                    <a:pt x="47811" y="118827"/>
                  </a:lnTo>
                  <a:lnTo>
                    <a:pt x="50832" y="119294"/>
                  </a:lnTo>
                  <a:lnTo>
                    <a:pt x="53853" y="119761"/>
                  </a:lnTo>
                  <a:lnTo>
                    <a:pt x="56864" y="119990"/>
                  </a:lnTo>
                  <a:lnTo>
                    <a:pt x="59885" y="119990"/>
                  </a:lnTo>
                  <a:lnTo>
                    <a:pt x="59885" y="119990"/>
                  </a:lnTo>
                  <a:lnTo>
                    <a:pt x="63135" y="119990"/>
                  </a:lnTo>
                  <a:lnTo>
                    <a:pt x="66146" y="119761"/>
                  </a:lnTo>
                  <a:lnTo>
                    <a:pt x="69167" y="119294"/>
                  </a:lnTo>
                  <a:lnTo>
                    <a:pt x="71950" y="118827"/>
                  </a:lnTo>
                  <a:lnTo>
                    <a:pt x="74971" y="118132"/>
                  </a:lnTo>
                  <a:lnTo>
                    <a:pt x="77754" y="117207"/>
                  </a:lnTo>
                  <a:lnTo>
                    <a:pt x="80536" y="116274"/>
                  </a:lnTo>
                  <a:lnTo>
                    <a:pt x="83329" y="115349"/>
                  </a:lnTo>
                  <a:lnTo>
                    <a:pt x="85883" y="114187"/>
                  </a:lnTo>
                  <a:lnTo>
                    <a:pt x="88427" y="112795"/>
                  </a:lnTo>
                  <a:lnTo>
                    <a:pt x="90981" y="111404"/>
                  </a:lnTo>
                  <a:lnTo>
                    <a:pt x="93535" y="109775"/>
                  </a:lnTo>
                  <a:lnTo>
                    <a:pt x="98176" y="106297"/>
                  </a:lnTo>
                  <a:lnTo>
                    <a:pt x="102360" y="102352"/>
                  </a:lnTo>
                  <a:lnTo>
                    <a:pt x="106305" y="98178"/>
                  </a:lnTo>
                  <a:lnTo>
                    <a:pt x="109783" y="93537"/>
                  </a:lnTo>
                  <a:lnTo>
                    <a:pt x="111175" y="91212"/>
                  </a:lnTo>
                  <a:lnTo>
                    <a:pt x="112566" y="88658"/>
                  </a:lnTo>
                  <a:lnTo>
                    <a:pt x="113958" y="86104"/>
                  </a:lnTo>
                  <a:lnTo>
                    <a:pt x="115120" y="83322"/>
                  </a:lnTo>
                  <a:lnTo>
                    <a:pt x="116283" y="80768"/>
                  </a:lnTo>
                  <a:lnTo>
                    <a:pt x="117207" y="77986"/>
                  </a:lnTo>
                  <a:lnTo>
                    <a:pt x="118141" y="74965"/>
                  </a:lnTo>
                  <a:lnTo>
                    <a:pt x="118608" y="72182"/>
                  </a:lnTo>
                  <a:lnTo>
                    <a:pt x="119304" y="69162"/>
                  </a:lnTo>
                  <a:lnTo>
                    <a:pt x="119533" y="66151"/>
                  </a:lnTo>
                  <a:lnTo>
                    <a:pt x="119761" y="63130"/>
                  </a:lnTo>
                  <a:lnTo>
                    <a:pt x="120000" y="60109"/>
                  </a:lnTo>
                  <a:lnTo>
                    <a:pt x="120000" y="60109"/>
                  </a:lnTo>
                  <a:lnTo>
                    <a:pt x="119761" y="56869"/>
                  </a:lnTo>
                  <a:lnTo>
                    <a:pt x="119533" y="53848"/>
                  </a:lnTo>
                  <a:lnTo>
                    <a:pt x="119304" y="50828"/>
                  </a:lnTo>
                  <a:lnTo>
                    <a:pt x="118608" y="48045"/>
                  </a:lnTo>
                  <a:lnTo>
                    <a:pt x="118141" y="45025"/>
                  </a:lnTo>
                  <a:lnTo>
                    <a:pt x="117207" y="42242"/>
                  </a:lnTo>
                  <a:lnTo>
                    <a:pt x="116283" y="39460"/>
                  </a:lnTo>
                  <a:lnTo>
                    <a:pt x="115120" y="36677"/>
                  </a:lnTo>
                  <a:lnTo>
                    <a:pt x="113958" y="34123"/>
                  </a:lnTo>
                  <a:lnTo>
                    <a:pt x="112566" y="31569"/>
                  </a:lnTo>
                  <a:lnTo>
                    <a:pt x="111175" y="29016"/>
                  </a:lnTo>
                  <a:lnTo>
                    <a:pt x="109783" y="26462"/>
                  </a:lnTo>
                  <a:lnTo>
                    <a:pt x="106305" y="21821"/>
                  </a:lnTo>
                  <a:lnTo>
                    <a:pt x="102360" y="17647"/>
                  </a:lnTo>
                  <a:lnTo>
                    <a:pt x="98176" y="13693"/>
                  </a:lnTo>
                  <a:lnTo>
                    <a:pt x="93535" y="10215"/>
                  </a:lnTo>
                  <a:lnTo>
                    <a:pt x="90981" y="8823"/>
                  </a:lnTo>
                  <a:lnTo>
                    <a:pt x="88427" y="7432"/>
                  </a:lnTo>
                  <a:lnTo>
                    <a:pt x="85883" y="6041"/>
                  </a:lnTo>
                  <a:lnTo>
                    <a:pt x="83329" y="4878"/>
                  </a:lnTo>
                  <a:lnTo>
                    <a:pt x="80536" y="3716"/>
                  </a:lnTo>
                  <a:lnTo>
                    <a:pt x="77754" y="2792"/>
                  </a:lnTo>
                  <a:lnTo>
                    <a:pt x="74971" y="2096"/>
                  </a:lnTo>
                  <a:lnTo>
                    <a:pt x="71950" y="1400"/>
                  </a:lnTo>
                  <a:lnTo>
                    <a:pt x="69167" y="705"/>
                  </a:lnTo>
                  <a:lnTo>
                    <a:pt x="66146" y="466"/>
                  </a:lnTo>
                  <a:lnTo>
                    <a:pt x="63135" y="238"/>
                  </a:lnTo>
                  <a:lnTo>
                    <a:pt x="59885" y="9"/>
                  </a:lnTo>
                  <a:lnTo>
                    <a:pt x="59885" y="9"/>
                  </a:lnTo>
                  <a:close/>
                </a:path>
              </a:pathLst>
            </a:custGeom>
            <a:noFill/>
            <a:ln cap="rnd" cmpd="sng" w="19050">
              <a:solidFill>
                <a:srgbClr val="18476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5" name="Google Shape;895;p7"/>
            <p:cNvSpPr/>
            <p:nvPr/>
          </p:nvSpPr>
          <p:spPr>
            <a:xfrm>
              <a:off x="3988375" y="3021875"/>
              <a:ext cx="241750" cy="241750"/>
            </a:xfrm>
            <a:custGeom>
              <a:rect b="b" l="l" r="r" t="t"/>
              <a:pathLst>
                <a:path extrusionOk="0" fill="none" h="120000" w="120000">
                  <a:moveTo>
                    <a:pt x="59851" y="12"/>
                  </a:moveTo>
                  <a:lnTo>
                    <a:pt x="59851" y="12"/>
                  </a:lnTo>
                  <a:lnTo>
                    <a:pt x="53807" y="310"/>
                  </a:lnTo>
                  <a:lnTo>
                    <a:pt x="47764" y="1216"/>
                  </a:lnTo>
                  <a:lnTo>
                    <a:pt x="42018" y="2730"/>
                  </a:lnTo>
                  <a:lnTo>
                    <a:pt x="36570" y="4852"/>
                  </a:lnTo>
                  <a:lnTo>
                    <a:pt x="31433" y="7259"/>
                  </a:lnTo>
                  <a:lnTo>
                    <a:pt x="26605" y="10287"/>
                  </a:lnTo>
                  <a:lnTo>
                    <a:pt x="21766" y="13911"/>
                  </a:lnTo>
                  <a:lnTo>
                    <a:pt x="17534" y="17844"/>
                  </a:lnTo>
                  <a:lnTo>
                    <a:pt x="13600" y="22076"/>
                  </a:lnTo>
                  <a:lnTo>
                    <a:pt x="10287" y="26605"/>
                  </a:lnTo>
                  <a:lnTo>
                    <a:pt x="7259" y="31445"/>
                  </a:lnTo>
                  <a:lnTo>
                    <a:pt x="4839" y="36881"/>
                  </a:lnTo>
                  <a:lnTo>
                    <a:pt x="2730" y="42328"/>
                  </a:lnTo>
                  <a:lnTo>
                    <a:pt x="1216" y="48062"/>
                  </a:lnTo>
                  <a:lnTo>
                    <a:pt x="310" y="53807"/>
                  </a:lnTo>
                  <a:lnTo>
                    <a:pt x="12" y="60148"/>
                  </a:lnTo>
                  <a:lnTo>
                    <a:pt x="12" y="60148"/>
                  </a:lnTo>
                  <a:lnTo>
                    <a:pt x="310" y="66204"/>
                  </a:lnTo>
                  <a:lnTo>
                    <a:pt x="1216" y="72248"/>
                  </a:lnTo>
                  <a:lnTo>
                    <a:pt x="2730" y="77981"/>
                  </a:lnTo>
                  <a:lnTo>
                    <a:pt x="4839" y="83429"/>
                  </a:lnTo>
                  <a:lnTo>
                    <a:pt x="7259" y="88566"/>
                  </a:lnTo>
                  <a:lnTo>
                    <a:pt x="10287" y="93406"/>
                  </a:lnTo>
                  <a:lnTo>
                    <a:pt x="13600" y="98233"/>
                  </a:lnTo>
                  <a:lnTo>
                    <a:pt x="17534" y="102465"/>
                  </a:lnTo>
                  <a:lnTo>
                    <a:pt x="21766" y="106399"/>
                  </a:lnTo>
                  <a:lnTo>
                    <a:pt x="26605" y="109724"/>
                  </a:lnTo>
                  <a:lnTo>
                    <a:pt x="31433" y="112740"/>
                  </a:lnTo>
                  <a:lnTo>
                    <a:pt x="36570" y="115160"/>
                  </a:lnTo>
                  <a:lnTo>
                    <a:pt x="42018" y="117282"/>
                  </a:lnTo>
                  <a:lnTo>
                    <a:pt x="47764" y="118783"/>
                  </a:lnTo>
                  <a:lnTo>
                    <a:pt x="53807" y="119689"/>
                  </a:lnTo>
                  <a:lnTo>
                    <a:pt x="59851" y="120000"/>
                  </a:lnTo>
                  <a:lnTo>
                    <a:pt x="59851" y="120000"/>
                  </a:lnTo>
                  <a:lnTo>
                    <a:pt x="66192" y="119689"/>
                  </a:lnTo>
                  <a:lnTo>
                    <a:pt x="71937" y="118783"/>
                  </a:lnTo>
                  <a:lnTo>
                    <a:pt x="77683" y="117282"/>
                  </a:lnTo>
                  <a:lnTo>
                    <a:pt x="83118" y="115160"/>
                  </a:lnTo>
                  <a:lnTo>
                    <a:pt x="88554" y="112740"/>
                  </a:lnTo>
                  <a:lnTo>
                    <a:pt x="93394" y="109724"/>
                  </a:lnTo>
                  <a:lnTo>
                    <a:pt x="97935" y="106399"/>
                  </a:lnTo>
                  <a:lnTo>
                    <a:pt x="102155" y="102465"/>
                  </a:lnTo>
                  <a:lnTo>
                    <a:pt x="106088" y="98233"/>
                  </a:lnTo>
                  <a:lnTo>
                    <a:pt x="109712" y="93406"/>
                  </a:lnTo>
                  <a:lnTo>
                    <a:pt x="112740" y="88566"/>
                  </a:lnTo>
                  <a:lnTo>
                    <a:pt x="115160" y="83429"/>
                  </a:lnTo>
                  <a:lnTo>
                    <a:pt x="117269" y="77981"/>
                  </a:lnTo>
                  <a:lnTo>
                    <a:pt x="118783" y="72248"/>
                  </a:lnTo>
                  <a:lnTo>
                    <a:pt x="119689" y="66204"/>
                  </a:lnTo>
                  <a:lnTo>
                    <a:pt x="119987" y="60148"/>
                  </a:lnTo>
                  <a:lnTo>
                    <a:pt x="119987" y="60148"/>
                  </a:lnTo>
                  <a:lnTo>
                    <a:pt x="119689" y="53807"/>
                  </a:lnTo>
                  <a:lnTo>
                    <a:pt x="118783" y="48062"/>
                  </a:lnTo>
                  <a:lnTo>
                    <a:pt x="117269" y="42328"/>
                  </a:lnTo>
                  <a:lnTo>
                    <a:pt x="115160" y="36881"/>
                  </a:lnTo>
                  <a:lnTo>
                    <a:pt x="112740" y="31445"/>
                  </a:lnTo>
                  <a:lnTo>
                    <a:pt x="109712" y="26605"/>
                  </a:lnTo>
                  <a:lnTo>
                    <a:pt x="106088" y="22076"/>
                  </a:lnTo>
                  <a:lnTo>
                    <a:pt x="102155" y="17844"/>
                  </a:lnTo>
                  <a:lnTo>
                    <a:pt x="97935" y="13911"/>
                  </a:lnTo>
                  <a:lnTo>
                    <a:pt x="93394" y="10287"/>
                  </a:lnTo>
                  <a:lnTo>
                    <a:pt x="88554" y="7259"/>
                  </a:lnTo>
                  <a:lnTo>
                    <a:pt x="83118" y="4852"/>
                  </a:lnTo>
                  <a:lnTo>
                    <a:pt x="77683" y="2730"/>
                  </a:lnTo>
                  <a:lnTo>
                    <a:pt x="71937" y="1216"/>
                  </a:lnTo>
                  <a:lnTo>
                    <a:pt x="66192" y="310"/>
                  </a:lnTo>
                  <a:lnTo>
                    <a:pt x="59851" y="12"/>
                  </a:lnTo>
                  <a:lnTo>
                    <a:pt x="59851" y="12"/>
                  </a:lnTo>
                </a:path>
              </a:pathLst>
            </a:custGeom>
            <a:noFill/>
            <a:ln cap="rnd" cmpd="sng" w="19050">
              <a:solidFill>
                <a:srgbClr val="18476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6" name="Google Shape;896;p7"/>
            <p:cNvSpPr/>
            <p:nvPr/>
          </p:nvSpPr>
          <p:spPr>
            <a:xfrm>
              <a:off x="4024300" y="3058425"/>
              <a:ext cx="84650" cy="84650"/>
            </a:xfrm>
            <a:custGeom>
              <a:rect b="b" l="l" r="r" t="t"/>
              <a:pathLst>
                <a:path extrusionOk="0" fill="none" h="120000" w="120000">
                  <a:moveTo>
                    <a:pt x="0" y="119964"/>
                  </a:moveTo>
                  <a:lnTo>
                    <a:pt x="0" y="119964"/>
                  </a:lnTo>
                  <a:lnTo>
                    <a:pt x="886" y="107028"/>
                  </a:lnTo>
                  <a:lnTo>
                    <a:pt x="2622" y="95829"/>
                  </a:lnTo>
                  <a:lnTo>
                    <a:pt x="5209" y="83744"/>
                  </a:lnTo>
                  <a:lnTo>
                    <a:pt x="9497" y="73360"/>
                  </a:lnTo>
                  <a:lnTo>
                    <a:pt x="14672" y="62161"/>
                  </a:lnTo>
                  <a:lnTo>
                    <a:pt x="20732" y="52663"/>
                  </a:lnTo>
                  <a:lnTo>
                    <a:pt x="27643" y="43165"/>
                  </a:lnTo>
                  <a:lnTo>
                    <a:pt x="35404" y="34518"/>
                  </a:lnTo>
                  <a:lnTo>
                    <a:pt x="44051" y="26757"/>
                  </a:lnTo>
                  <a:lnTo>
                    <a:pt x="53514" y="19846"/>
                  </a:lnTo>
                  <a:lnTo>
                    <a:pt x="63012" y="13821"/>
                  </a:lnTo>
                  <a:lnTo>
                    <a:pt x="73396" y="8647"/>
                  </a:lnTo>
                  <a:lnTo>
                    <a:pt x="84595" y="5174"/>
                  </a:lnTo>
                  <a:lnTo>
                    <a:pt x="95829" y="1736"/>
                  </a:lnTo>
                  <a:lnTo>
                    <a:pt x="107914" y="0"/>
                  </a:lnTo>
                  <a:lnTo>
                    <a:pt x="120000" y="0"/>
                  </a:lnTo>
                </a:path>
              </a:pathLst>
            </a:custGeom>
            <a:noFill/>
            <a:ln cap="rnd" cmpd="sng" w="19050">
              <a:solidFill>
                <a:srgbClr val="18476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7" name="Google Shape;897;p7"/>
            <p:cNvSpPr/>
            <p:nvPr/>
          </p:nvSpPr>
          <p:spPr>
            <a:xfrm>
              <a:off x="4205750" y="3248375"/>
              <a:ext cx="154050" cy="153475"/>
            </a:xfrm>
            <a:custGeom>
              <a:rect b="b" l="l" r="r" t="t"/>
              <a:pathLst>
                <a:path extrusionOk="0" fill="none" h="120000" w="120000">
                  <a:moveTo>
                    <a:pt x="0" y="20016"/>
                  </a:moveTo>
                  <a:lnTo>
                    <a:pt x="96767" y="117126"/>
                  </a:lnTo>
                  <a:lnTo>
                    <a:pt x="96767" y="117126"/>
                  </a:lnTo>
                  <a:lnTo>
                    <a:pt x="98188" y="118084"/>
                  </a:lnTo>
                  <a:lnTo>
                    <a:pt x="99610" y="119042"/>
                  </a:lnTo>
                  <a:lnTo>
                    <a:pt x="101499" y="119511"/>
                  </a:lnTo>
                  <a:lnTo>
                    <a:pt x="103407" y="119980"/>
                  </a:lnTo>
                  <a:lnTo>
                    <a:pt x="105296" y="119511"/>
                  </a:lnTo>
                  <a:lnTo>
                    <a:pt x="106718" y="119042"/>
                  </a:lnTo>
                  <a:lnTo>
                    <a:pt x="108607" y="118084"/>
                  </a:lnTo>
                  <a:lnTo>
                    <a:pt x="110048" y="117126"/>
                  </a:lnTo>
                  <a:lnTo>
                    <a:pt x="117156" y="109991"/>
                  </a:lnTo>
                  <a:lnTo>
                    <a:pt x="117156" y="109991"/>
                  </a:lnTo>
                  <a:lnTo>
                    <a:pt x="118578" y="108564"/>
                  </a:lnTo>
                  <a:lnTo>
                    <a:pt x="119532" y="106649"/>
                  </a:lnTo>
                  <a:lnTo>
                    <a:pt x="120000" y="104753"/>
                  </a:lnTo>
                  <a:lnTo>
                    <a:pt x="120000" y="103326"/>
                  </a:lnTo>
                  <a:lnTo>
                    <a:pt x="120000" y="101410"/>
                  </a:lnTo>
                  <a:lnTo>
                    <a:pt x="119532" y="99514"/>
                  </a:lnTo>
                  <a:lnTo>
                    <a:pt x="118578" y="98087"/>
                  </a:lnTo>
                  <a:lnTo>
                    <a:pt x="117156" y="96191"/>
                  </a:lnTo>
                  <a:lnTo>
                    <a:pt x="20876" y="19"/>
                  </a:lnTo>
                </a:path>
              </a:pathLst>
            </a:custGeom>
            <a:noFill/>
            <a:ln cap="rnd" cmpd="sng" w="19050">
              <a:solidFill>
                <a:srgbClr val="18476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898" name="Shape 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" name="Google Shape;899;p8"/>
          <p:cNvSpPr txBox="1"/>
          <p:nvPr>
            <p:ph type="title"/>
          </p:nvPr>
        </p:nvSpPr>
        <p:spPr>
          <a:xfrm>
            <a:off x="1732700" y="1735600"/>
            <a:ext cx="4944300" cy="645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400"/>
              <a:buFont typeface="Nixie One"/>
              <a:buNone/>
              <a:defRPr b="0" i="0" sz="4000" u="none" cap="none" strike="noStrik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400"/>
              <a:buFont typeface="Nixie One"/>
              <a:buNone/>
              <a:defRPr sz="40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indent="0" lvl="2"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400"/>
              <a:buFont typeface="Nixie One"/>
              <a:buNone/>
              <a:defRPr sz="40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indent="0" lvl="3"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400"/>
              <a:buFont typeface="Nixie One"/>
              <a:buNone/>
              <a:defRPr sz="40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indent="0" lvl="4"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400"/>
              <a:buFont typeface="Nixie One"/>
              <a:buNone/>
              <a:defRPr sz="40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indent="0" lvl="5"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400"/>
              <a:buFont typeface="Nixie One"/>
              <a:buNone/>
              <a:defRPr sz="40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indent="0" lvl="6"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400"/>
              <a:buFont typeface="Nixie One"/>
              <a:buNone/>
              <a:defRPr sz="40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indent="0" lvl="7"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400"/>
              <a:buFont typeface="Nixie One"/>
              <a:buNone/>
              <a:defRPr sz="40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indent="0" lvl="8"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400"/>
              <a:buFont typeface="Nixie One"/>
              <a:buNone/>
              <a:defRPr sz="40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/>
        </p:txBody>
      </p:sp>
      <p:sp>
        <p:nvSpPr>
          <p:cNvPr id="900" name="Google Shape;900;p8"/>
          <p:cNvSpPr txBox="1"/>
          <p:nvPr>
            <p:ph idx="1" type="body"/>
          </p:nvPr>
        </p:nvSpPr>
        <p:spPr>
          <a:xfrm>
            <a:off x="1734000" y="2414450"/>
            <a:ext cx="2667300" cy="2663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400"/>
              <a:buFont typeface="Muli"/>
              <a:buChar char="◇"/>
              <a:defRPr b="0" i="0" sz="1400" u="none" cap="none" strike="noStrike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400"/>
              <a:buFont typeface="Muli"/>
              <a:buChar char="￭"/>
              <a:defRPr b="0" i="0" sz="1400" u="none" cap="none" strike="noStrike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400"/>
              <a:buFont typeface="Muli"/>
              <a:buChar char="￮"/>
              <a:defRPr b="0" i="0" sz="1400" u="none" cap="none" strike="noStrike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400"/>
              <a:buFont typeface="Muli"/>
              <a:buNone/>
              <a:defRPr b="0" i="0" sz="1400" u="none" cap="none" strike="noStrike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400"/>
              <a:buFont typeface="Muli"/>
              <a:buNone/>
              <a:defRPr b="0" i="0" sz="1400" u="none" cap="none" strike="noStrike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DAEC"/>
              </a:buClr>
              <a:buSzPts val="1400"/>
              <a:buFont typeface="Muli"/>
              <a:buNone/>
              <a:defRPr b="0" i="0" sz="1400" u="none" cap="none" strike="noStrike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DAEC"/>
              </a:buClr>
              <a:buSzPts val="1400"/>
              <a:buFont typeface="Muli"/>
              <a:buNone/>
              <a:defRPr b="0" i="0" sz="1400" u="none" cap="none" strike="noStrike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DAEC"/>
              </a:buClr>
              <a:buSzPts val="1400"/>
              <a:buFont typeface="Muli"/>
              <a:buNone/>
              <a:defRPr b="0" i="0" sz="1400" u="none" cap="none" strike="noStrike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DAEC"/>
              </a:buClr>
              <a:buSzPts val="1400"/>
              <a:buFont typeface="Muli"/>
              <a:buNone/>
              <a:defRPr b="0" i="0" sz="1400" u="none" cap="none" strike="noStrike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/>
        </p:txBody>
      </p:sp>
      <p:sp>
        <p:nvSpPr>
          <p:cNvPr id="901" name="Google Shape;901;p8"/>
          <p:cNvSpPr txBox="1"/>
          <p:nvPr>
            <p:ph idx="2" type="body"/>
          </p:nvPr>
        </p:nvSpPr>
        <p:spPr>
          <a:xfrm>
            <a:off x="4562087" y="2414450"/>
            <a:ext cx="2667300" cy="2663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400"/>
              <a:buFont typeface="Muli"/>
              <a:buChar char="◇"/>
              <a:defRPr b="0" i="0" sz="1400" u="none" cap="none" strike="noStrike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400"/>
              <a:buFont typeface="Muli"/>
              <a:buChar char="￭"/>
              <a:defRPr b="0" i="0" sz="1400" u="none" cap="none" strike="noStrike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400"/>
              <a:buFont typeface="Muli"/>
              <a:buChar char="￮"/>
              <a:defRPr b="0" i="0" sz="1400" u="none" cap="none" strike="noStrike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400"/>
              <a:buFont typeface="Muli"/>
              <a:buNone/>
              <a:defRPr b="0" i="0" sz="1400" u="none" cap="none" strike="noStrike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400"/>
              <a:buFont typeface="Muli"/>
              <a:buNone/>
              <a:defRPr b="0" i="0" sz="1400" u="none" cap="none" strike="noStrike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DAEC"/>
              </a:buClr>
              <a:buSzPts val="1400"/>
              <a:buFont typeface="Muli"/>
              <a:buNone/>
              <a:defRPr b="0" i="0" sz="1400" u="none" cap="none" strike="noStrike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DAEC"/>
              </a:buClr>
              <a:buSzPts val="1400"/>
              <a:buFont typeface="Muli"/>
              <a:buNone/>
              <a:defRPr b="0" i="0" sz="1400" u="none" cap="none" strike="noStrike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DAEC"/>
              </a:buClr>
              <a:buSzPts val="1400"/>
              <a:buFont typeface="Muli"/>
              <a:buNone/>
              <a:defRPr b="0" i="0" sz="1400" u="none" cap="none" strike="noStrike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DAEC"/>
              </a:buClr>
              <a:buSzPts val="1400"/>
              <a:buFont typeface="Muli"/>
              <a:buNone/>
              <a:defRPr b="0" i="0" sz="1400" u="none" cap="none" strike="noStrike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/>
        </p:txBody>
      </p:sp>
      <p:grpSp>
        <p:nvGrpSpPr>
          <p:cNvPr id="902" name="Google Shape;902;p8"/>
          <p:cNvGrpSpPr/>
          <p:nvPr/>
        </p:nvGrpSpPr>
        <p:grpSpPr>
          <a:xfrm flipH="1" rot="10800000">
            <a:off x="411206" y="245768"/>
            <a:ext cx="1322798" cy="1145959"/>
            <a:chOff x="4088875" y="1431100"/>
            <a:chExt cx="3293000" cy="2852775"/>
          </a:xfrm>
        </p:grpSpPr>
        <p:sp>
          <p:nvSpPr>
            <p:cNvPr id="903" name="Google Shape;903;p8"/>
            <p:cNvSpPr/>
            <p:nvPr/>
          </p:nvSpPr>
          <p:spPr>
            <a:xfrm>
              <a:off x="4831475" y="4136025"/>
              <a:ext cx="157950" cy="147850"/>
            </a:xfrm>
            <a:custGeom>
              <a:rect b="b" l="l" r="r" t="t"/>
              <a:pathLst>
                <a:path extrusionOk="0" h="120000" w="120000">
                  <a:moveTo>
                    <a:pt x="7673" y="0"/>
                  </a:moveTo>
                  <a:lnTo>
                    <a:pt x="18" y="5458"/>
                  </a:lnTo>
                  <a:lnTo>
                    <a:pt x="61291" y="119999"/>
                  </a:lnTo>
                  <a:lnTo>
                    <a:pt x="120000" y="119999"/>
                  </a:lnTo>
                  <a:lnTo>
                    <a:pt x="7673" y="0"/>
                  </a:lnTo>
                  <a:close/>
                </a:path>
              </a:pathLst>
            </a:custGeom>
            <a:solidFill>
              <a:srgbClr val="00E2C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4" name="Google Shape;904;p8"/>
            <p:cNvSpPr/>
            <p:nvPr/>
          </p:nvSpPr>
          <p:spPr>
            <a:xfrm>
              <a:off x="4697075" y="3907525"/>
              <a:ext cx="389800" cy="376350"/>
            </a:xfrm>
            <a:custGeom>
              <a:rect b="b" l="l" r="r" t="t"/>
              <a:pathLst>
                <a:path extrusionOk="0" h="120000" w="120000">
                  <a:moveTo>
                    <a:pt x="4140" y="0"/>
                  </a:moveTo>
                  <a:lnTo>
                    <a:pt x="7" y="2144"/>
                  </a:lnTo>
                  <a:lnTo>
                    <a:pt x="41382" y="76070"/>
                  </a:lnTo>
                  <a:lnTo>
                    <a:pt x="84828" y="120000"/>
                  </a:lnTo>
                  <a:lnTo>
                    <a:pt x="120000" y="120000"/>
                  </a:lnTo>
                  <a:lnTo>
                    <a:pt x="4140" y="0"/>
                  </a:lnTo>
                  <a:close/>
                </a:path>
              </a:pathLst>
            </a:custGeom>
            <a:solidFill>
              <a:srgbClr val="01E0C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5" name="Google Shape;905;p8"/>
            <p:cNvSpPr/>
            <p:nvPr/>
          </p:nvSpPr>
          <p:spPr>
            <a:xfrm>
              <a:off x="4566025" y="3675675"/>
              <a:ext cx="618300" cy="608200"/>
            </a:xfrm>
            <a:custGeom>
              <a:rect b="b" l="l" r="r" t="t"/>
              <a:pathLst>
                <a:path extrusionOk="0" h="120000" w="120000">
                  <a:moveTo>
                    <a:pt x="1960" y="0"/>
                  </a:moveTo>
                  <a:lnTo>
                    <a:pt x="4" y="1992"/>
                  </a:lnTo>
                  <a:lnTo>
                    <a:pt x="26089" y="47071"/>
                  </a:lnTo>
                  <a:lnTo>
                    <a:pt x="97171" y="120000"/>
                  </a:lnTo>
                  <a:lnTo>
                    <a:pt x="120000" y="120000"/>
                  </a:lnTo>
                  <a:lnTo>
                    <a:pt x="1960" y="0"/>
                  </a:lnTo>
                  <a:close/>
                </a:path>
              </a:pathLst>
            </a:custGeom>
            <a:solidFill>
              <a:srgbClr val="02DFC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6" name="Google Shape;906;p8"/>
            <p:cNvSpPr/>
            <p:nvPr/>
          </p:nvSpPr>
          <p:spPr>
            <a:xfrm>
              <a:off x="4434975" y="3447175"/>
              <a:ext cx="846800" cy="836700"/>
            </a:xfrm>
            <a:custGeom>
              <a:rect b="b" l="l" r="r" t="t"/>
              <a:pathLst>
                <a:path extrusionOk="0" h="120000" w="120000">
                  <a:moveTo>
                    <a:pt x="1431" y="3"/>
                  </a:moveTo>
                  <a:lnTo>
                    <a:pt x="3" y="968"/>
                  </a:lnTo>
                  <a:lnTo>
                    <a:pt x="18574" y="34220"/>
                  </a:lnTo>
                  <a:lnTo>
                    <a:pt x="103331" y="120000"/>
                  </a:lnTo>
                  <a:lnTo>
                    <a:pt x="119996" y="120000"/>
                  </a:lnTo>
                  <a:lnTo>
                    <a:pt x="1431" y="3"/>
                  </a:lnTo>
                  <a:close/>
                </a:path>
              </a:pathLst>
            </a:custGeom>
            <a:solidFill>
              <a:srgbClr val="03DDC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7" name="Google Shape;907;p8"/>
            <p:cNvSpPr/>
            <p:nvPr/>
          </p:nvSpPr>
          <p:spPr>
            <a:xfrm>
              <a:off x="4300575" y="3218700"/>
              <a:ext cx="1078650" cy="1065175"/>
            </a:xfrm>
            <a:custGeom>
              <a:rect b="b" l="l" r="r" t="t"/>
              <a:pathLst>
                <a:path extrusionOk="0" h="120000" w="120000">
                  <a:moveTo>
                    <a:pt x="1123" y="0"/>
                  </a:moveTo>
                  <a:lnTo>
                    <a:pt x="0" y="757"/>
                  </a:lnTo>
                  <a:lnTo>
                    <a:pt x="14954" y="26877"/>
                  </a:lnTo>
                  <a:lnTo>
                    <a:pt x="106914" y="120000"/>
                  </a:lnTo>
                  <a:lnTo>
                    <a:pt x="119997" y="120000"/>
                  </a:lnTo>
                  <a:lnTo>
                    <a:pt x="1123" y="0"/>
                  </a:lnTo>
                  <a:close/>
                </a:path>
              </a:pathLst>
            </a:custGeom>
            <a:solidFill>
              <a:srgbClr val="04DBC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8" name="Google Shape;908;p8"/>
            <p:cNvSpPr/>
            <p:nvPr/>
          </p:nvSpPr>
          <p:spPr>
            <a:xfrm>
              <a:off x="4169525" y="2990200"/>
              <a:ext cx="1307150" cy="1293675"/>
            </a:xfrm>
            <a:custGeom>
              <a:rect b="b" l="l" r="r" t="t"/>
              <a:pathLst>
                <a:path extrusionOk="0" h="120000" w="120000">
                  <a:moveTo>
                    <a:pt x="927" y="2"/>
                  </a:moveTo>
                  <a:lnTo>
                    <a:pt x="2" y="623"/>
                  </a:lnTo>
                  <a:lnTo>
                    <a:pt x="12030" y="21819"/>
                  </a:lnTo>
                  <a:lnTo>
                    <a:pt x="109201" y="120000"/>
                  </a:lnTo>
                  <a:lnTo>
                    <a:pt x="119997" y="120000"/>
                  </a:lnTo>
                  <a:lnTo>
                    <a:pt x="927" y="2"/>
                  </a:lnTo>
                  <a:close/>
                </a:path>
              </a:pathLst>
            </a:custGeom>
            <a:solidFill>
              <a:srgbClr val="06D9C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9" name="Google Shape;909;p8"/>
            <p:cNvSpPr/>
            <p:nvPr/>
          </p:nvSpPr>
          <p:spPr>
            <a:xfrm>
              <a:off x="4088875" y="2822200"/>
              <a:ext cx="1481875" cy="1461675"/>
            </a:xfrm>
            <a:custGeom>
              <a:rect b="b" l="l" r="r" t="t"/>
              <a:pathLst>
                <a:path extrusionOk="0" h="120000" w="120000">
                  <a:moveTo>
                    <a:pt x="1633" y="0"/>
                  </a:moveTo>
                  <a:lnTo>
                    <a:pt x="2" y="3035"/>
                  </a:lnTo>
                  <a:lnTo>
                    <a:pt x="6532" y="14344"/>
                  </a:lnTo>
                  <a:lnTo>
                    <a:pt x="110748" y="119999"/>
                  </a:lnTo>
                  <a:lnTo>
                    <a:pt x="119997" y="119999"/>
                  </a:lnTo>
                  <a:lnTo>
                    <a:pt x="1633" y="0"/>
                  </a:lnTo>
                  <a:close/>
                </a:path>
              </a:pathLst>
            </a:custGeom>
            <a:solidFill>
              <a:srgbClr val="07D8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0" name="Google Shape;910;p8"/>
            <p:cNvSpPr/>
            <p:nvPr/>
          </p:nvSpPr>
          <p:spPr>
            <a:xfrm>
              <a:off x="4102325" y="2761700"/>
              <a:ext cx="1565875" cy="1522175"/>
            </a:xfrm>
            <a:custGeom>
              <a:rect b="b" l="l" r="r" t="t"/>
              <a:pathLst>
                <a:path extrusionOk="0" h="120000" w="120000">
                  <a:moveTo>
                    <a:pt x="3348" y="1"/>
                  </a:moveTo>
                  <a:lnTo>
                    <a:pt x="0" y="5563"/>
                  </a:lnTo>
                  <a:lnTo>
                    <a:pt x="111242" y="120000"/>
                  </a:lnTo>
                  <a:lnTo>
                    <a:pt x="119998" y="120000"/>
                  </a:lnTo>
                  <a:lnTo>
                    <a:pt x="3348" y="1"/>
                  </a:lnTo>
                  <a:close/>
                </a:path>
              </a:pathLst>
            </a:custGeom>
            <a:solidFill>
              <a:srgbClr val="08D6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1" name="Google Shape;911;p8"/>
            <p:cNvSpPr/>
            <p:nvPr/>
          </p:nvSpPr>
          <p:spPr>
            <a:xfrm>
              <a:off x="4139275" y="2697875"/>
              <a:ext cx="1626375" cy="1586000"/>
            </a:xfrm>
            <a:custGeom>
              <a:rect b="b" l="l" r="r" t="t"/>
              <a:pathLst>
                <a:path extrusionOk="0" h="120000" w="120000">
                  <a:moveTo>
                    <a:pt x="2977" y="0"/>
                  </a:moveTo>
                  <a:lnTo>
                    <a:pt x="1" y="5593"/>
                  </a:lnTo>
                  <a:lnTo>
                    <a:pt x="111568" y="120000"/>
                  </a:lnTo>
                  <a:lnTo>
                    <a:pt x="119998" y="120000"/>
                  </a:lnTo>
                  <a:lnTo>
                    <a:pt x="2977" y="0"/>
                  </a:lnTo>
                  <a:close/>
                </a:path>
              </a:pathLst>
            </a:custGeom>
            <a:solidFill>
              <a:srgbClr val="09D4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2" name="Google Shape;912;p8"/>
            <p:cNvSpPr/>
            <p:nvPr/>
          </p:nvSpPr>
          <p:spPr>
            <a:xfrm>
              <a:off x="4172900" y="2637375"/>
              <a:ext cx="1690175" cy="1646500"/>
            </a:xfrm>
            <a:custGeom>
              <a:rect b="b" l="l" r="r" t="t"/>
              <a:pathLst>
                <a:path extrusionOk="0" h="120000" w="120000">
                  <a:moveTo>
                    <a:pt x="3100" y="1"/>
                  </a:moveTo>
                  <a:lnTo>
                    <a:pt x="0" y="5389"/>
                  </a:lnTo>
                  <a:lnTo>
                    <a:pt x="111650" y="120000"/>
                  </a:lnTo>
                  <a:lnTo>
                    <a:pt x="120000" y="120000"/>
                  </a:lnTo>
                  <a:lnTo>
                    <a:pt x="3100" y="1"/>
                  </a:lnTo>
                  <a:close/>
                </a:path>
              </a:pathLst>
            </a:custGeom>
            <a:solidFill>
              <a:srgbClr val="0AD3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3" name="Google Shape;913;p8"/>
            <p:cNvSpPr/>
            <p:nvPr/>
          </p:nvSpPr>
          <p:spPr>
            <a:xfrm>
              <a:off x="4209850" y="2576900"/>
              <a:ext cx="1750675" cy="1706975"/>
            </a:xfrm>
            <a:custGeom>
              <a:rect b="b" l="l" r="r" t="t"/>
              <a:pathLst>
                <a:path extrusionOk="0" h="120000" w="120000">
                  <a:moveTo>
                    <a:pt x="2764" y="1"/>
                  </a:moveTo>
                  <a:lnTo>
                    <a:pt x="0" y="4961"/>
                  </a:lnTo>
                  <a:lnTo>
                    <a:pt x="111937" y="120000"/>
                  </a:lnTo>
                  <a:lnTo>
                    <a:pt x="120000" y="120000"/>
                  </a:lnTo>
                  <a:lnTo>
                    <a:pt x="2764" y="1"/>
                  </a:lnTo>
                  <a:close/>
                </a:path>
              </a:pathLst>
            </a:custGeom>
            <a:solidFill>
              <a:srgbClr val="0BD1C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4" name="Google Shape;914;p8"/>
            <p:cNvSpPr/>
            <p:nvPr/>
          </p:nvSpPr>
          <p:spPr>
            <a:xfrm>
              <a:off x="4243450" y="2513050"/>
              <a:ext cx="1814525" cy="1770825"/>
            </a:xfrm>
            <a:custGeom>
              <a:rect b="b" l="l" r="r" t="t"/>
              <a:pathLst>
                <a:path extrusionOk="0" h="120000" w="120000">
                  <a:moveTo>
                    <a:pt x="2890" y="1"/>
                  </a:moveTo>
                  <a:lnTo>
                    <a:pt x="1" y="5011"/>
                  </a:lnTo>
                  <a:lnTo>
                    <a:pt x="112221" y="120000"/>
                  </a:lnTo>
                  <a:lnTo>
                    <a:pt x="120000" y="120000"/>
                  </a:lnTo>
                  <a:lnTo>
                    <a:pt x="2890" y="1"/>
                  </a:lnTo>
                  <a:close/>
                </a:path>
              </a:pathLst>
            </a:custGeom>
            <a:solidFill>
              <a:srgbClr val="0CCFC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5" name="Google Shape;915;p8"/>
            <p:cNvSpPr/>
            <p:nvPr/>
          </p:nvSpPr>
          <p:spPr>
            <a:xfrm>
              <a:off x="4280425" y="2452575"/>
              <a:ext cx="1875000" cy="1831300"/>
            </a:xfrm>
            <a:custGeom>
              <a:rect b="b" l="l" r="r" t="t"/>
              <a:pathLst>
                <a:path extrusionOk="0" h="120000" w="120000">
                  <a:moveTo>
                    <a:pt x="2580" y="1"/>
                  </a:moveTo>
                  <a:lnTo>
                    <a:pt x="0" y="4844"/>
                  </a:lnTo>
                  <a:lnTo>
                    <a:pt x="112472" y="120000"/>
                  </a:lnTo>
                  <a:lnTo>
                    <a:pt x="119998" y="120000"/>
                  </a:lnTo>
                  <a:lnTo>
                    <a:pt x="2580" y="1"/>
                  </a:lnTo>
                  <a:close/>
                </a:path>
              </a:pathLst>
            </a:custGeom>
            <a:solidFill>
              <a:srgbClr val="0DCD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6" name="Google Shape;916;p8"/>
            <p:cNvSpPr/>
            <p:nvPr/>
          </p:nvSpPr>
          <p:spPr>
            <a:xfrm>
              <a:off x="4314025" y="2392100"/>
              <a:ext cx="1935475" cy="1891775"/>
            </a:xfrm>
            <a:custGeom>
              <a:rect b="b" l="l" r="r" t="t"/>
              <a:pathLst>
                <a:path extrusionOk="0" h="120000" w="120000">
                  <a:moveTo>
                    <a:pt x="2707" y="0"/>
                  </a:moveTo>
                  <a:lnTo>
                    <a:pt x="0" y="4689"/>
                  </a:lnTo>
                  <a:lnTo>
                    <a:pt x="112916" y="120000"/>
                  </a:lnTo>
                  <a:lnTo>
                    <a:pt x="120000" y="120000"/>
                  </a:lnTo>
                  <a:lnTo>
                    <a:pt x="2707" y="0"/>
                  </a:lnTo>
                  <a:close/>
                </a:path>
              </a:pathLst>
            </a:custGeom>
            <a:solidFill>
              <a:srgbClr val="0ECC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7" name="Google Shape;917;p8"/>
            <p:cNvSpPr/>
            <p:nvPr/>
          </p:nvSpPr>
          <p:spPr>
            <a:xfrm>
              <a:off x="4350975" y="2328250"/>
              <a:ext cx="1995975" cy="1955625"/>
            </a:xfrm>
            <a:custGeom>
              <a:rect b="b" l="l" r="r" t="t"/>
              <a:pathLst>
                <a:path extrusionOk="0" h="120000" w="120000">
                  <a:moveTo>
                    <a:pt x="2627" y="1"/>
                  </a:moveTo>
                  <a:lnTo>
                    <a:pt x="1" y="4536"/>
                  </a:lnTo>
                  <a:lnTo>
                    <a:pt x="113131" y="120000"/>
                  </a:lnTo>
                  <a:lnTo>
                    <a:pt x="120000" y="120000"/>
                  </a:lnTo>
                  <a:lnTo>
                    <a:pt x="2627" y="1"/>
                  </a:lnTo>
                  <a:close/>
                </a:path>
              </a:pathLst>
            </a:custGeom>
            <a:solidFill>
              <a:srgbClr val="10CA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8" name="Google Shape;918;p8"/>
            <p:cNvSpPr/>
            <p:nvPr/>
          </p:nvSpPr>
          <p:spPr>
            <a:xfrm>
              <a:off x="4384575" y="2267775"/>
              <a:ext cx="2059825" cy="2016100"/>
            </a:xfrm>
            <a:custGeom>
              <a:rect b="b" l="l" r="r" t="t"/>
              <a:pathLst>
                <a:path extrusionOk="0" h="120000" w="120000">
                  <a:moveTo>
                    <a:pt x="2545" y="0"/>
                  </a:moveTo>
                  <a:lnTo>
                    <a:pt x="1" y="4400"/>
                  </a:lnTo>
                  <a:lnTo>
                    <a:pt x="113344" y="120000"/>
                  </a:lnTo>
                  <a:lnTo>
                    <a:pt x="119998" y="120000"/>
                  </a:lnTo>
                  <a:lnTo>
                    <a:pt x="2545" y="0"/>
                  </a:lnTo>
                  <a:close/>
                </a:path>
              </a:pathLst>
            </a:custGeom>
            <a:solidFill>
              <a:srgbClr val="11C8D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9" name="Google Shape;919;p8"/>
            <p:cNvSpPr/>
            <p:nvPr/>
          </p:nvSpPr>
          <p:spPr>
            <a:xfrm>
              <a:off x="4421550" y="2207275"/>
              <a:ext cx="2120300" cy="2076600"/>
            </a:xfrm>
            <a:custGeom>
              <a:rect b="b" l="l" r="r" t="t"/>
              <a:pathLst>
                <a:path extrusionOk="0" h="120000" w="120000">
                  <a:moveTo>
                    <a:pt x="2471" y="1"/>
                  </a:moveTo>
                  <a:lnTo>
                    <a:pt x="0" y="4273"/>
                  </a:lnTo>
                  <a:lnTo>
                    <a:pt x="113342" y="120000"/>
                  </a:lnTo>
                  <a:lnTo>
                    <a:pt x="119998" y="120000"/>
                  </a:lnTo>
                  <a:lnTo>
                    <a:pt x="2471" y="1"/>
                  </a:lnTo>
                  <a:close/>
                </a:path>
              </a:pathLst>
            </a:custGeom>
            <a:solidFill>
              <a:srgbClr val="12C7D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0" name="Google Shape;920;p8"/>
            <p:cNvSpPr/>
            <p:nvPr/>
          </p:nvSpPr>
          <p:spPr>
            <a:xfrm>
              <a:off x="4458500" y="2146800"/>
              <a:ext cx="2130375" cy="2137075"/>
            </a:xfrm>
            <a:custGeom>
              <a:rect b="b" l="l" r="r" t="t"/>
              <a:pathLst>
                <a:path extrusionOk="0" h="120000" w="120000">
                  <a:moveTo>
                    <a:pt x="2272" y="1"/>
                  </a:moveTo>
                  <a:lnTo>
                    <a:pt x="1" y="3962"/>
                  </a:lnTo>
                  <a:lnTo>
                    <a:pt x="116214" y="120000"/>
                  </a:lnTo>
                  <a:lnTo>
                    <a:pt x="118296" y="120000"/>
                  </a:lnTo>
                  <a:lnTo>
                    <a:pt x="120000" y="117169"/>
                  </a:lnTo>
                  <a:lnTo>
                    <a:pt x="2272" y="1"/>
                  </a:lnTo>
                  <a:close/>
                </a:path>
              </a:pathLst>
            </a:custGeom>
            <a:solidFill>
              <a:srgbClr val="13C5D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1" name="Google Shape;921;p8"/>
            <p:cNvSpPr/>
            <p:nvPr/>
          </p:nvSpPr>
          <p:spPr>
            <a:xfrm>
              <a:off x="4492100" y="2082950"/>
              <a:ext cx="2133750" cy="2163975"/>
            </a:xfrm>
            <a:custGeom>
              <a:rect b="b" l="l" r="r" t="t"/>
              <a:pathLst>
                <a:path extrusionOk="0" h="120000" w="120000">
                  <a:moveTo>
                    <a:pt x="2457" y="1"/>
                  </a:moveTo>
                  <a:lnTo>
                    <a:pt x="1" y="4100"/>
                  </a:lnTo>
                  <a:lnTo>
                    <a:pt x="117542" y="120000"/>
                  </a:lnTo>
                  <a:lnTo>
                    <a:pt x="119998" y="115900"/>
                  </a:lnTo>
                  <a:lnTo>
                    <a:pt x="2457" y="1"/>
                  </a:lnTo>
                  <a:close/>
                </a:path>
              </a:pathLst>
            </a:custGeom>
            <a:solidFill>
              <a:srgbClr val="14C3D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2" name="Google Shape;922;p8"/>
            <p:cNvSpPr/>
            <p:nvPr/>
          </p:nvSpPr>
          <p:spPr>
            <a:xfrm>
              <a:off x="4529075" y="2022475"/>
              <a:ext cx="2130375" cy="2163975"/>
            </a:xfrm>
            <a:custGeom>
              <a:rect b="b" l="l" r="r" t="t"/>
              <a:pathLst>
                <a:path extrusionOk="0" h="120000" w="120000">
                  <a:moveTo>
                    <a:pt x="2271" y="1"/>
                  </a:moveTo>
                  <a:lnTo>
                    <a:pt x="0" y="4099"/>
                  </a:lnTo>
                  <a:lnTo>
                    <a:pt x="117538" y="119998"/>
                  </a:lnTo>
                  <a:lnTo>
                    <a:pt x="119998" y="115899"/>
                  </a:lnTo>
                  <a:lnTo>
                    <a:pt x="2271" y="1"/>
                  </a:lnTo>
                  <a:close/>
                </a:path>
              </a:pathLst>
            </a:custGeom>
            <a:solidFill>
              <a:srgbClr val="15C1D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3" name="Google Shape;923;p8"/>
            <p:cNvSpPr/>
            <p:nvPr/>
          </p:nvSpPr>
          <p:spPr>
            <a:xfrm>
              <a:off x="4562675" y="1962000"/>
              <a:ext cx="2133725" cy="2160600"/>
            </a:xfrm>
            <a:custGeom>
              <a:rect b="b" l="l" r="r" t="t"/>
              <a:pathLst>
                <a:path extrusionOk="0" h="120000" w="120000">
                  <a:moveTo>
                    <a:pt x="2457" y="0"/>
                  </a:moveTo>
                  <a:lnTo>
                    <a:pt x="0" y="4105"/>
                  </a:lnTo>
                  <a:lnTo>
                    <a:pt x="117543" y="119999"/>
                  </a:lnTo>
                  <a:lnTo>
                    <a:pt x="120000" y="115894"/>
                  </a:lnTo>
                  <a:lnTo>
                    <a:pt x="2457" y="0"/>
                  </a:lnTo>
                  <a:close/>
                </a:path>
              </a:pathLst>
            </a:custGeom>
            <a:solidFill>
              <a:srgbClr val="16C0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4" name="Google Shape;924;p8"/>
            <p:cNvSpPr/>
            <p:nvPr/>
          </p:nvSpPr>
          <p:spPr>
            <a:xfrm>
              <a:off x="4599625" y="1898150"/>
              <a:ext cx="2130375" cy="2163975"/>
            </a:xfrm>
            <a:custGeom>
              <a:rect b="b" l="l" r="r" t="t"/>
              <a:pathLst>
                <a:path extrusionOk="0" h="120000" w="120000">
                  <a:moveTo>
                    <a:pt x="2272" y="0"/>
                  </a:moveTo>
                  <a:lnTo>
                    <a:pt x="1" y="4099"/>
                  </a:lnTo>
                  <a:lnTo>
                    <a:pt x="117728" y="119998"/>
                  </a:lnTo>
                  <a:lnTo>
                    <a:pt x="120000" y="115899"/>
                  </a:lnTo>
                  <a:lnTo>
                    <a:pt x="2272" y="0"/>
                  </a:lnTo>
                  <a:close/>
                </a:path>
              </a:pathLst>
            </a:custGeom>
            <a:solidFill>
              <a:srgbClr val="17BE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5" name="Google Shape;925;p8"/>
            <p:cNvSpPr/>
            <p:nvPr/>
          </p:nvSpPr>
          <p:spPr>
            <a:xfrm>
              <a:off x="4633225" y="1837675"/>
              <a:ext cx="2133750" cy="2163950"/>
            </a:xfrm>
            <a:custGeom>
              <a:rect b="b" l="l" r="r" t="t"/>
              <a:pathLst>
                <a:path extrusionOk="0" h="120000" w="120000">
                  <a:moveTo>
                    <a:pt x="2457" y="0"/>
                  </a:moveTo>
                  <a:lnTo>
                    <a:pt x="1" y="4099"/>
                  </a:lnTo>
                  <a:lnTo>
                    <a:pt x="117542" y="119999"/>
                  </a:lnTo>
                  <a:lnTo>
                    <a:pt x="119998" y="115900"/>
                  </a:lnTo>
                  <a:lnTo>
                    <a:pt x="2457" y="0"/>
                  </a:lnTo>
                  <a:close/>
                </a:path>
              </a:pathLst>
            </a:custGeom>
            <a:solidFill>
              <a:srgbClr val="18BCD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6" name="Google Shape;926;p8"/>
            <p:cNvSpPr/>
            <p:nvPr/>
          </p:nvSpPr>
          <p:spPr>
            <a:xfrm>
              <a:off x="4670200" y="1777175"/>
              <a:ext cx="2130375" cy="2160625"/>
            </a:xfrm>
            <a:custGeom>
              <a:rect b="b" l="l" r="r" t="t"/>
              <a:pathLst>
                <a:path extrusionOk="0" h="120000" w="120000">
                  <a:moveTo>
                    <a:pt x="2461" y="1"/>
                  </a:moveTo>
                  <a:lnTo>
                    <a:pt x="0" y="4107"/>
                  </a:lnTo>
                  <a:lnTo>
                    <a:pt x="117728" y="119998"/>
                  </a:lnTo>
                  <a:lnTo>
                    <a:pt x="120000" y="115892"/>
                  </a:lnTo>
                  <a:lnTo>
                    <a:pt x="2461" y="1"/>
                  </a:lnTo>
                  <a:close/>
                </a:path>
              </a:pathLst>
            </a:custGeom>
            <a:solidFill>
              <a:srgbClr val="19B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7" name="Google Shape;927;p8"/>
            <p:cNvSpPr/>
            <p:nvPr/>
          </p:nvSpPr>
          <p:spPr>
            <a:xfrm>
              <a:off x="4707150" y="1713350"/>
              <a:ext cx="2130375" cy="2163950"/>
            </a:xfrm>
            <a:custGeom>
              <a:rect b="b" l="l" r="r" t="t"/>
              <a:pathLst>
                <a:path extrusionOk="0" h="120000" w="120000">
                  <a:moveTo>
                    <a:pt x="2272" y="0"/>
                  </a:moveTo>
                  <a:lnTo>
                    <a:pt x="1" y="4099"/>
                  </a:lnTo>
                  <a:lnTo>
                    <a:pt x="117539" y="119999"/>
                  </a:lnTo>
                  <a:lnTo>
                    <a:pt x="120000" y="115900"/>
                  </a:lnTo>
                  <a:lnTo>
                    <a:pt x="2272" y="0"/>
                  </a:lnTo>
                  <a:close/>
                </a:path>
              </a:pathLst>
            </a:custGeom>
            <a:solidFill>
              <a:srgbClr val="1BB9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8" name="Google Shape;928;p8"/>
            <p:cNvSpPr/>
            <p:nvPr/>
          </p:nvSpPr>
          <p:spPr>
            <a:xfrm>
              <a:off x="4740750" y="1652850"/>
              <a:ext cx="2130400" cy="2163975"/>
            </a:xfrm>
            <a:custGeom>
              <a:rect b="b" l="l" r="r" t="t"/>
              <a:pathLst>
                <a:path extrusionOk="0" h="120000" w="120000">
                  <a:moveTo>
                    <a:pt x="2461" y="1"/>
                  </a:moveTo>
                  <a:lnTo>
                    <a:pt x="1" y="4100"/>
                  </a:lnTo>
                  <a:lnTo>
                    <a:pt x="117727" y="120000"/>
                  </a:lnTo>
                  <a:lnTo>
                    <a:pt x="119998" y="115900"/>
                  </a:lnTo>
                  <a:lnTo>
                    <a:pt x="2461" y="1"/>
                  </a:lnTo>
                  <a:close/>
                </a:path>
              </a:pathLst>
            </a:custGeom>
            <a:solidFill>
              <a:srgbClr val="1CB7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9" name="Google Shape;929;p8"/>
            <p:cNvSpPr/>
            <p:nvPr/>
          </p:nvSpPr>
          <p:spPr>
            <a:xfrm>
              <a:off x="4777725" y="1592375"/>
              <a:ext cx="2130375" cy="2160600"/>
            </a:xfrm>
            <a:custGeom>
              <a:rect b="b" l="l" r="r" t="t"/>
              <a:pathLst>
                <a:path extrusionOk="0" h="120000" w="120000">
                  <a:moveTo>
                    <a:pt x="2271" y="1"/>
                  </a:moveTo>
                  <a:lnTo>
                    <a:pt x="0" y="4105"/>
                  </a:lnTo>
                  <a:lnTo>
                    <a:pt x="117538" y="119999"/>
                  </a:lnTo>
                  <a:lnTo>
                    <a:pt x="120000" y="116080"/>
                  </a:lnTo>
                  <a:lnTo>
                    <a:pt x="2271" y="1"/>
                  </a:lnTo>
                  <a:close/>
                </a:path>
              </a:pathLst>
            </a:custGeom>
            <a:solidFill>
              <a:srgbClr val="1DB5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0" name="Google Shape;930;p8"/>
            <p:cNvSpPr/>
            <p:nvPr/>
          </p:nvSpPr>
          <p:spPr>
            <a:xfrm>
              <a:off x="4811325" y="1531900"/>
              <a:ext cx="2133750" cy="2160600"/>
            </a:xfrm>
            <a:custGeom>
              <a:rect b="b" l="l" r="r" t="t"/>
              <a:pathLst>
                <a:path extrusionOk="0" h="120000" w="120000">
                  <a:moveTo>
                    <a:pt x="2457" y="0"/>
                  </a:moveTo>
                  <a:lnTo>
                    <a:pt x="0" y="3919"/>
                  </a:lnTo>
                  <a:lnTo>
                    <a:pt x="117542" y="119998"/>
                  </a:lnTo>
                  <a:lnTo>
                    <a:pt x="119998" y="115894"/>
                  </a:lnTo>
                  <a:lnTo>
                    <a:pt x="2457" y="0"/>
                  </a:lnTo>
                  <a:close/>
                </a:path>
              </a:pathLst>
            </a:custGeom>
            <a:solidFill>
              <a:srgbClr val="1EB4D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1" name="Google Shape;931;p8"/>
            <p:cNvSpPr/>
            <p:nvPr/>
          </p:nvSpPr>
          <p:spPr>
            <a:xfrm>
              <a:off x="4848275" y="1468050"/>
              <a:ext cx="2130400" cy="2163975"/>
            </a:xfrm>
            <a:custGeom>
              <a:rect b="b" l="l" r="r" t="t"/>
              <a:pathLst>
                <a:path extrusionOk="0" h="120000" w="120000">
                  <a:moveTo>
                    <a:pt x="2272" y="0"/>
                  </a:moveTo>
                  <a:lnTo>
                    <a:pt x="1" y="4099"/>
                  </a:lnTo>
                  <a:lnTo>
                    <a:pt x="117727" y="119998"/>
                  </a:lnTo>
                  <a:lnTo>
                    <a:pt x="119998" y="115899"/>
                  </a:lnTo>
                  <a:lnTo>
                    <a:pt x="2272" y="0"/>
                  </a:lnTo>
                  <a:close/>
                </a:path>
              </a:pathLst>
            </a:custGeom>
            <a:solidFill>
              <a:srgbClr val="1FB2D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2" name="Google Shape;932;p8"/>
            <p:cNvSpPr/>
            <p:nvPr/>
          </p:nvSpPr>
          <p:spPr>
            <a:xfrm>
              <a:off x="4881875" y="1431100"/>
              <a:ext cx="2133750" cy="2140425"/>
            </a:xfrm>
            <a:custGeom>
              <a:rect b="b" l="l" r="r" t="t"/>
              <a:pathLst>
                <a:path extrusionOk="0" h="120000" w="120000">
                  <a:moveTo>
                    <a:pt x="1702" y="0"/>
                  </a:moveTo>
                  <a:lnTo>
                    <a:pt x="1" y="2825"/>
                  </a:lnTo>
                  <a:lnTo>
                    <a:pt x="117542" y="120000"/>
                  </a:lnTo>
                  <a:lnTo>
                    <a:pt x="120000" y="115855"/>
                  </a:lnTo>
                  <a:lnTo>
                    <a:pt x="3780" y="0"/>
                  </a:lnTo>
                  <a:close/>
                </a:path>
              </a:pathLst>
            </a:custGeom>
            <a:solidFill>
              <a:srgbClr val="20B0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3" name="Google Shape;933;p8"/>
            <p:cNvSpPr/>
            <p:nvPr/>
          </p:nvSpPr>
          <p:spPr>
            <a:xfrm>
              <a:off x="4928925" y="1431100"/>
              <a:ext cx="2120300" cy="2076600"/>
            </a:xfrm>
            <a:custGeom>
              <a:rect b="b" l="l" r="r" t="t"/>
              <a:pathLst>
                <a:path extrusionOk="0" h="120000" w="120000">
                  <a:moveTo>
                    <a:pt x="1" y="0"/>
                  </a:moveTo>
                  <a:lnTo>
                    <a:pt x="117717" y="119998"/>
                  </a:lnTo>
                  <a:lnTo>
                    <a:pt x="120000" y="115726"/>
                  </a:lnTo>
                  <a:lnTo>
                    <a:pt x="6657" y="0"/>
                  </a:lnTo>
                  <a:close/>
                </a:path>
              </a:pathLst>
            </a:custGeom>
            <a:solidFill>
              <a:srgbClr val="21AE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4" name="Google Shape;934;p8"/>
            <p:cNvSpPr/>
            <p:nvPr/>
          </p:nvSpPr>
          <p:spPr>
            <a:xfrm>
              <a:off x="5026375" y="1431100"/>
              <a:ext cx="2059825" cy="201610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117454" y="120000"/>
                  </a:lnTo>
                  <a:lnTo>
                    <a:pt x="119998" y="115599"/>
                  </a:lnTo>
                  <a:lnTo>
                    <a:pt x="6852" y="0"/>
                  </a:lnTo>
                  <a:close/>
                </a:path>
              </a:pathLst>
            </a:custGeom>
            <a:solidFill>
              <a:srgbClr val="22AD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5" name="Google Shape;935;p8"/>
            <p:cNvSpPr/>
            <p:nvPr/>
          </p:nvSpPr>
          <p:spPr>
            <a:xfrm>
              <a:off x="5123825" y="1431100"/>
              <a:ext cx="1995975" cy="1955625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117574" y="120000"/>
                  </a:lnTo>
                  <a:lnTo>
                    <a:pt x="119998" y="115463"/>
                  </a:lnTo>
                  <a:lnTo>
                    <a:pt x="7071" y="0"/>
                  </a:lnTo>
                  <a:close/>
                </a:path>
              </a:pathLst>
            </a:custGeom>
            <a:solidFill>
              <a:srgbClr val="23ABD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6" name="Google Shape;936;p8"/>
            <p:cNvSpPr/>
            <p:nvPr/>
          </p:nvSpPr>
          <p:spPr>
            <a:xfrm>
              <a:off x="5221275" y="1431100"/>
              <a:ext cx="1935475" cy="1891775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117290" y="120000"/>
                  </a:lnTo>
                  <a:lnTo>
                    <a:pt x="120000" y="115310"/>
                  </a:lnTo>
                  <a:lnTo>
                    <a:pt x="7083" y="0"/>
                  </a:lnTo>
                  <a:close/>
                </a:path>
              </a:pathLst>
            </a:custGeom>
            <a:solidFill>
              <a:srgbClr val="25A9D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7" name="Google Shape;937;p8"/>
            <p:cNvSpPr/>
            <p:nvPr/>
          </p:nvSpPr>
          <p:spPr>
            <a:xfrm>
              <a:off x="5318700" y="1431100"/>
              <a:ext cx="1875025" cy="1831300"/>
            </a:xfrm>
            <a:custGeom>
              <a:rect b="b" l="l" r="r" t="t"/>
              <a:pathLst>
                <a:path extrusionOk="0" h="120000" w="120000">
                  <a:moveTo>
                    <a:pt x="1" y="0"/>
                  </a:moveTo>
                  <a:lnTo>
                    <a:pt x="117203" y="119998"/>
                  </a:lnTo>
                  <a:lnTo>
                    <a:pt x="119998" y="115155"/>
                  </a:lnTo>
                  <a:lnTo>
                    <a:pt x="7313" y="0"/>
                  </a:lnTo>
                  <a:close/>
                </a:path>
              </a:pathLst>
            </a:custGeom>
            <a:solidFill>
              <a:srgbClr val="26A8D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8" name="Google Shape;938;p8"/>
            <p:cNvSpPr/>
            <p:nvPr/>
          </p:nvSpPr>
          <p:spPr>
            <a:xfrm>
              <a:off x="5416150" y="1431100"/>
              <a:ext cx="1811175" cy="1770825"/>
            </a:xfrm>
            <a:custGeom>
              <a:rect b="b" l="l" r="r" t="t"/>
              <a:pathLst>
                <a:path extrusionOk="0" h="120000" w="120000">
                  <a:moveTo>
                    <a:pt x="1" y="0"/>
                  </a:moveTo>
                  <a:lnTo>
                    <a:pt x="117104" y="119998"/>
                  </a:lnTo>
                  <a:lnTo>
                    <a:pt x="119998" y="114988"/>
                  </a:lnTo>
                  <a:lnTo>
                    <a:pt x="7571" y="0"/>
                  </a:lnTo>
                  <a:close/>
                </a:path>
              </a:pathLst>
            </a:custGeom>
            <a:solidFill>
              <a:srgbClr val="27A6D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9" name="Google Shape;939;p8"/>
            <p:cNvSpPr/>
            <p:nvPr/>
          </p:nvSpPr>
          <p:spPr>
            <a:xfrm>
              <a:off x="5510250" y="1431100"/>
              <a:ext cx="1754025" cy="1706975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117010" y="119998"/>
                  </a:lnTo>
                  <a:lnTo>
                    <a:pt x="120000" y="115038"/>
                  </a:lnTo>
                  <a:lnTo>
                    <a:pt x="8045" y="0"/>
                  </a:lnTo>
                  <a:close/>
                </a:path>
              </a:pathLst>
            </a:custGeom>
            <a:solidFill>
              <a:srgbClr val="28A4D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0" name="Google Shape;940;p8"/>
            <p:cNvSpPr/>
            <p:nvPr/>
          </p:nvSpPr>
          <p:spPr>
            <a:xfrm>
              <a:off x="5607675" y="1431100"/>
              <a:ext cx="1690200" cy="1646500"/>
            </a:xfrm>
            <a:custGeom>
              <a:rect b="b" l="l" r="r" t="t"/>
              <a:pathLst>
                <a:path extrusionOk="0" h="120000" w="120000">
                  <a:moveTo>
                    <a:pt x="1" y="0"/>
                  </a:moveTo>
                  <a:lnTo>
                    <a:pt x="117137" y="119998"/>
                  </a:lnTo>
                  <a:lnTo>
                    <a:pt x="120000" y="114610"/>
                  </a:lnTo>
                  <a:lnTo>
                    <a:pt x="8351" y="0"/>
                  </a:lnTo>
                  <a:close/>
                </a:path>
              </a:pathLst>
            </a:custGeom>
            <a:solidFill>
              <a:srgbClr val="29A2D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1" name="Google Shape;941;p8"/>
            <p:cNvSpPr/>
            <p:nvPr/>
          </p:nvSpPr>
          <p:spPr>
            <a:xfrm>
              <a:off x="5705125" y="1431100"/>
              <a:ext cx="1629725" cy="1586000"/>
            </a:xfrm>
            <a:custGeom>
              <a:rect b="b" l="l" r="r" t="t"/>
              <a:pathLst>
                <a:path extrusionOk="0" h="120000" w="120000">
                  <a:moveTo>
                    <a:pt x="1" y="0"/>
                  </a:moveTo>
                  <a:lnTo>
                    <a:pt x="116782" y="120000"/>
                  </a:lnTo>
                  <a:lnTo>
                    <a:pt x="119998" y="114406"/>
                  </a:lnTo>
                  <a:lnTo>
                    <a:pt x="8660" y="0"/>
                  </a:lnTo>
                  <a:close/>
                </a:path>
              </a:pathLst>
            </a:custGeom>
            <a:solidFill>
              <a:srgbClr val="2AA1D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2" name="Google Shape;942;p8"/>
            <p:cNvSpPr/>
            <p:nvPr/>
          </p:nvSpPr>
          <p:spPr>
            <a:xfrm>
              <a:off x="5802575" y="1431100"/>
              <a:ext cx="1565875" cy="1525525"/>
            </a:xfrm>
            <a:custGeom>
              <a:rect b="b" l="l" r="r" t="t"/>
              <a:pathLst>
                <a:path extrusionOk="0" h="120000" w="120000">
                  <a:moveTo>
                    <a:pt x="1" y="0"/>
                  </a:moveTo>
                  <a:lnTo>
                    <a:pt x="116907" y="119998"/>
                  </a:lnTo>
                  <a:lnTo>
                    <a:pt x="119998" y="114184"/>
                  </a:lnTo>
                  <a:lnTo>
                    <a:pt x="9014" y="0"/>
                  </a:lnTo>
                  <a:close/>
                </a:path>
              </a:pathLst>
            </a:custGeom>
            <a:solidFill>
              <a:srgbClr val="2B9F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3" name="Google Shape;943;p8"/>
            <p:cNvSpPr/>
            <p:nvPr/>
          </p:nvSpPr>
          <p:spPr>
            <a:xfrm>
              <a:off x="5900025" y="1431100"/>
              <a:ext cx="1481850" cy="1461675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118368" y="119999"/>
                  </a:lnTo>
                  <a:lnTo>
                    <a:pt x="120000" y="117241"/>
                  </a:lnTo>
                  <a:lnTo>
                    <a:pt x="113468" y="105655"/>
                  </a:lnTo>
                  <a:lnTo>
                    <a:pt x="9251" y="0"/>
                  </a:lnTo>
                  <a:close/>
                </a:path>
              </a:pathLst>
            </a:custGeom>
            <a:solidFill>
              <a:srgbClr val="2C9D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4" name="Google Shape;944;p8"/>
            <p:cNvSpPr/>
            <p:nvPr/>
          </p:nvSpPr>
          <p:spPr>
            <a:xfrm>
              <a:off x="5997475" y="1431100"/>
              <a:ext cx="1307125" cy="1297025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118765" y="120000"/>
                  </a:lnTo>
                  <a:lnTo>
                    <a:pt x="119999" y="119067"/>
                  </a:lnTo>
                  <a:lnTo>
                    <a:pt x="107659" y="97927"/>
                  </a:lnTo>
                  <a:lnTo>
                    <a:pt x="10488" y="0"/>
                  </a:lnTo>
                  <a:close/>
                </a:path>
              </a:pathLst>
            </a:custGeom>
            <a:solidFill>
              <a:srgbClr val="2D9CD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5" name="Google Shape;945;p8"/>
            <p:cNvSpPr/>
            <p:nvPr/>
          </p:nvSpPr>
          <p:spPr>
            <a:xfrm>
              <a:off x="6094900" y="1431100"/>
              <a:ext cx="1075300" cy="1065175"/>
            </a:xfrm>
            <a:custGeom>
              <a:rect b="b" l="l" r="r" t="t"/>
              <a:pathLst>
                <a:path extrusionOk="0" h="120000" w="120000">
                  <a:moveTo>
                    <a:pt x="2" y="0"/>
                  </a:moveTo>
                  <a:lnTo>
                    <a:pt x="118872" y="120000"/>
                  </a:lnTo>
                  <a:lnTo>
                    <a:pt x="119997" y="119242"/>
                  </a:lnTo>
                  <a:lnTo>
                    <a:pt x="105372" y="93122"/>
                  </a:lnTo>
                  <a:lnTo>
                    <a:pt x="12752" y="0"/>
                  </a:lnTo>
                  <a:close/>
                </a:path>
              </a:pathLst>
            </a:custGeom>
            <a:solidFill>
              <a:srgbClr val="2F9A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6" name="Google Shape;946;p8"/>
            <p:cNvSpPr/>
            <p:nvPr/>
          </p:nvSpPr>
          <p:spPr>
            <a:xfrm>
              <a:off x="6189000" y="1431100"/>
              <a:ext cx="850150" cy="83670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118574" y="119996"/>
                  </a:lnTo>
                  <a:lnTo>
                    <a:pt x="119996" y="119031"/>
                  </a:lnTo>
                  <a:lnTo>
                    <a:pt x="101025" y="85779"/>
                  </a:lnTo>
                  <a:lnTo>
                    <a:pt x="16602" y="0"/>
                  </a:lnTo>
                  <a:close/>
                </a:path>
              </a:pathLst>
            </a:custGeom>
            <a:solidFill>
              <a:srgbClr val="3098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7" name="Google Shape;947;p8"/>
            <p:cNvSpPr/>
            <p:nvPr/>
          </p:nvSpPr>
          <p:spPr>
            <a:xfrm>
              <a:off x="6286450" y="1431100"/>
              <a:ext cx="618300" cy="60820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118039" y="120000"/>
                  </a:lnTo>
                  <a:lnTo>
                    <a:pt x="119995" y="118007"/>
                  </a:lnTo>
                  <a:lnTo>
                    <a:pt x="94560" y="72928"/>
                  </a:lnTo>
                  <a:lnTo>
                    <a:pt x="22823" y="0"/>
                  </a:lnTo>
                  <a:close/>
                </a:path>
              </a:pathLst>
            </a:custGeom>
            <a:solidFill>
              <a:srgbClr val="3196E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8" name="Google Shape;948;p8"/>
            <p:cNvSpPr/>
            <p:nvPr/>
          </p:nvSpPr>
          <p:spPr>
            <a:xfrm>
              <a:off x="6383900" y="1431100"/>
              <a:ext cx="389800" cy="37635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116890" y="120000"/>
                  </a:lnTo>
                  <a:lnTo>
                    <a:pt x="119992" y="117855"/>
                  </a:lnTo>
                  <a:lnTo>
                    <a:pt x="78617" y="44998"/>
                  </a:lnTo>
                  <a:lnTo>
                    <a:pt x="36203" y="0"/>
                  </a:lnTo>
                  <a:close/>
                </a:path>
              </a:pathLst>
            </a:custGeom>
            <a:solidFill>
              <a:srgbClr val="3295E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9" name="Google Shape;949;p8"/>
            <p:cNvSpPr/>
            <p:nvPr/>
          </p:nvSpPr>
          <p:spPr>
            <a:xfrm>
              <a:off x="6481325" y="1431100"/>
              <a:ext cx="157950" cy="147850"/>
            </a:xfrm>
            <a:custGeom>
              <a:rect b="b" l="l" r="r" t="t"/>
              <a:pathLst>
                <a:path extrusionOk="0" h="120000" w="120000">
                  <a:moveTo>
                    <a:pt x="18" y="0"/>
                  </a:moveTo>
                  <a:lnTo>
                    <a:pt x="112345" y="119999"/>
                  </a:lnTo>
                  <a:lnTo>
                    <a:pt x="120000" y="114541"/>
                  </a:lnTo>
                  <a:lnTo>
                    <a:pt x="58727" y="0"/>
                  </a:lnTo>
                  <a:close/>
                </a:path>
              </a:pathLst>
            </a:custGeom>
            <a:solidFill>
              <a:srgbClr val="3393E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50" name="Google Shape;950;p8"/>
          <p:cNvSpPr/>
          <p:nvPr/>
        </p:nvSpPr>
        <p:spPr>
          <a:xfrm flipH="1" rot="10800000">
            <a:off x="-123825" y="1058975"/>
            <a:ext cx="819899" cy="710099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9525">
            <a:solidFill>
              <a:srgbClr val="19BBD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1" name="Google Shape;951;p8"/>
          <p:cNvSpPr/>
          <p:nvPr/>
        </p:nvSpPr>
        <p:spPr>
          <a:xfrm flipH="1" rot="10800000">
            <a:off x="638174" y="1440099"/>
            <a:ext cx="428700" cy="3711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18476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2" name="Google Shape;952;p8"/>
          <p:cNvSpPr/>
          <p:nvPr/>
        </p:nvSpPr>
        <p:spPr>
          <a:xfrm flipH="1" rot="10800000">
            <a:off x="1495424" y="-131649"/>
            <a:ext cx="819899" cy="710099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76200">
            <a:solidFill>
              <a:srgbClr val="184769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3" name="Google Shape;953;p8"/>
          <p:cNvSpPr/>
          <p:nvPr/>
        </p:nvSpPr>
        <p:spPr>
          <a:xfrm flipH="1" rot="10800000">
            <a:off x="327799" y="88924"/>
            <a:ext cx="358799" cy="3105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00E1C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54" name="Google Shape;954;p8"/>
          <p:cNvGrpSpPr/>
          <p:nvPr/>
        </p:nvGrpSpPr>
        <p:grpSpPr>
          <a:xfrm>
            <a:off x="1729783" y="61067"/>
            <a:ext cx="351203" cy="324660"/>
            <a:chOff x="5975075" y="2327500"/>
            <a:chExt cx="420100" cy="388350"/>
          </a:xfrm>
        </p:grpSpPr>
        <p:sp>
          <p:nvSpPr>
            <p:cNvPr id="955" name="Google Shape;955;p8"/>
            <p:cNvSpPr/>
            <p:nvPr/>
          </p:nvSpPr>
          <p:spPr>
            <a:xfrm>
              <a:off x="5975075" y="2474650"/>
              <a:ext cx="98325" cy="220450"/>
            </a:xfrm>
            <a:custGeom>
              <a:rect b="b" l="l" r="r" t="t"/>
              <a:pathLst>
                <a:path extrusionOk="0" h="120000" w="120000">
                  <a:moveTo>
                    <a:pt x="73775" y="13635"/>
                  </a:moveTo>
                  <a:lnTo>
                    <a:pt x="78260" y="13975"/>
                  </a:lnTo>
                  <a:lnTo>
                    <a:pt x="81983" y="14629"/>
                  </a:lnTo>
                  <a:lnTo>
                    <a:pt x="85705" y="15295"/>
                  </a:lnTo>
                  <a:lnTo>
                    <a:pt x="88695" y="16629"/>
                  </a:lnTo>
                  <a:lnTo>
                    <a:pt x="91685" y="17963"/>
                  </a:lnTo>
                  <a:lnTo>
                    <a:pt x="93913" y="19623"/>
                  </a:lnTo>
                  <a:lnTo>
                    <a:pt x="94645" y="21283"/>
                  </a:lnTo>
                  <a:lnTo>
                    <a:pt x="95408" y="23270"/>
                  </a:lnTo>
                  <a:lnTo>
                    <a:pt x="94645" y="25271"/>
                  </a:lnTo>
                  <a:lnTo>
                    <a:pt x="93913" y="26931"/>
                  </a:lnTo>
                  <a:lnTo>
                    <a:pt x="91685" y="28591"/>
                  </a:lnTo>
                  <a:lnTo>
                    <a:pt x="88695" y="30251"/>
                  </a:lnTo>
                  <a:lnTo>
                    <a:pt x="85705" y="31258"/>
                  </a:lnTo>
                  <a:lnTo>
                    <a:pt x="81983" y="32252"/>
                  </a:lnTo>
                  <a:lnTo>
                    <a:pt x="78260" y="32578"/>
                  </a:lnTo>
                  <a:lnTo>
                    <a:pt x="73775" y="32919"/>
                  </a:lnTo>
                  <a:lnTo>
                    <a:pt x="69321" y="32578"/>
                  </a:lnTo>
                  <a:lnTo>
                    <a:pt x="65598" y="32252"/>
                  </a:lnTo>
                  <a:lnTo>
                    <a:pt x="61876" y="31258"/>
                  </a:lnTo>
                  <a:lnTo>
                    <a:pt x="58886" y="30251"/>
                  </a:lnTo>
                  <a:lnTo>
                    <a:pt x="55896" y="28591"/>
                  </a:lnTo>
                  <a:lnTo>
                    <a:pt x="53668" y="26931"/>
                  </a:lnTo>
                  <a:lnTo>
                    <a:pt x="52936" y="25271"/>
                  </a:lnTo>
                  <a:lnTo>
                    <a:pt x="52173" y="23270"/>
                  </a:lnTo>
                  <a:lnTo>
                    <a:pt x="52936" y="21283"/>
                  </a:lnTo>
                  <a:lnTo>
                    <a:pt x="53668" y="19623"/>
                  </a:lnTo>
                  <a:lnTo>
                    <a:pt x="55896" y="17963"/>
                  </a:lnTo>
                  <a:lnTo>
                    <a:pt x="58886" y="16629"/>
                  </a:lnTo>
                  <a:lnTo>
                    <a:pt x="61876" y="15295"/>
                  </a:lnTo>
                  <a:lnTo>
                    <a:pt x="65598" y="14629"/>
                  </a:lnTo>
                  <a:lnTo>
                    <a:pt x="69321" y="13975"/>
                  </a:lnTo>
                  <a:lnTo>
                    <a:pt x="73775" y="13635"/>
                  </a:lnTo>
                  <a:close/>
                  <a:moveTo>
                    <a:pt x="30" y="13"/>
                  </a:moveTo>
                  <a:lnTo>
                    <a:pt x="30" y="119986"/>
                  </a:lnTo>
                  <a:lnTo>
                    <a:pt x="120000" y="119986"/>
                  </a:lnTo>
                  <a:lnTo>
                    <a:pt x="120000" y="13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6" name="Google Shape;956;p8"/>
            <p:cNvSpPr/>
            <p:nvPr/>
          </p:nvSpPr>
          <p:spPr>
            <a:xfrm>
              <a:off x="6088025" y="2327500"/>
              <a:ext cx="307150" cy="388350"/>
            </a:xfrm>
            <a:custGeom>
              <a:rect b="b" l="l" r="r" t="t"/>
              <a:pathLst>
                <a:path extrusionOk="0" h="120000" w="120000">
                  <a:moveTo>
                    <a:pt x="61787" y="7"/>
                  </a:moveTo>
                  <a:lnTo>
                    <a:pt x="58212" y="193"/>
                  </a:lnTo>
                  <a:lnTo>
                    <a:pt x="55829" y="571"/>
                  </a:lnTo>
                  <a:lnTo>
                    <a:pt x="53915" y="1135"/>
                  </a:lnTo>
                  <a:lnTo>
                    <a:pt x="52489" y="1707"/>
                  </a:lnTo>
                  <a:lnTo>
                    <a:pt x="48670" y="11324"/>
                  </a:lnTo>
                  <a:lnTo>
                    <a:pt x="46765" y="15666"/>
                  </a:lnTo>
                  <a:lnTo>
                    <a:pt x="44851" y="19629"/>
                  </a:lnTo>
                  <a:lnTo>
                    <a:pt x="42946" y="23213"/>
                  </a:lnTo>
                  <a:lnTo>
                    <a:pt x="41041" y="26234"/>
                  </a:lnTo>
                  <a:lnTo>
                    <a:pt x="39371" y="28497"/>
                  </a:lnTo>
                  <a:lnTo>
                    <a:pt x="37935" y="30382"/>
                  </a:lnTo>
                  <a:lnTo>
                    <a:pt x="35787" y="32081"/>
                  </a:lnTo>
                  <a:lnTo>
                    <a:pt x="32446" y="34723"/>
                  </a:lnTo>
                  <a:lnTo>
                    <a:pt x="24574" y="40571"/>
                  </a:lnTo>
                  <a:lnTo>
                    <a:pt x="14084" y="48118"/>
                  </a:lnTo>
                  <a:lnTo>
                    <a:pt x="9" y="48118"/>
                  </a:lnTo>
                  <a:lnTo>
                    <a:pt x="9" y="103769"/>
                  </a:lnTo>
                  <a:lnTo>
                    <a:pt x="14797" y="103769"/>
                  </a:lnTo>
                  <a:lnTo>
                    <a:pt x="19573" y="105662"/>
                  </a:lnTo>
                  <a:lnTo>
                    <a:pt x="26244" y="107925"/>
                  </a:lnTo>
                  <a:lnTo>
                    <a:pt x="34839" y="110567"/>
                  </a:lnTo>
                  <a:lnTo>
                    <a:pt x="44382" y="113395"/>
                  </a:lnTo>
                  <a:lnTo>
                    <a:pt x="54637" y="115851"/>
                  </a:lnTo>
                  <a:lnTo>
                    <a:pt x="59882" y="116979"/>
                  </a:lnTo>
                  <a:lnTo>
                    <a:pt x="65127" y="117921"/>
                  </a:lnTo>
                  <a:lnTo>
                    <a:pt x="70138" y="118864"/>
                  </a:lnTo>
                  <a:lnTo>
                    <a:pt x="75148" y="119436"/>
                  </a:lnTo>
                  <a:lnTo>
                    <a:pt x="79680" y="119806"/>
                  </a:lnTo>
                  <a:lnTo>
                    <a:pt x="84212" y="120000"/>
                  </a:lnTo>
                  <a:lnTo>
                    <a:pt x="91850" y="120000"/>
                  </a:lnTo>
                  <a:lnTo>
                    <a:pt x="95904" y="119806"/>
                  </a:lnTo>
                  <a:lnTo>
                    <a:pt x="99723" y="119436"/>
                  </a:lnTo>
                  <a:lnTo>
                    <a:pt x="103063" y="118679"/>
                  </a:lnTo>
                  <a:lnTo>
                    <a:pt x="104733" y="118300"/>
                  </a:lnTo>
                  <a:lnTo>
                    <a:pt x="105925" y="117921"/>
                  </a:lnTo>
                  <a:lnTo>
                    <a:pt x="107117" y="117358"/>
                  </a:lnTo>
                  <a:lnTo>
                    <a:pt x="108064" y="116601"/>
                  </a:lnTo>
                  <a:lnTo>
                    <a:pt x="108543" y="115851"/>
                  </a:lnTo>
                  <a:lnTo>
                    <a:pt x="109021" y="114901"/>
                  </a:lnTo>
                  <a:lnTo>
                    <a:pt x="109734" y="109432"/>
                  </a:lnTo>
                  <a:lnTo>
                    <a:pt x="109500" y="108111"/>
                  </a:lnTo>
                  <a:lnTo>
                    <a:pt x="109021" y="106983"/>
                  </a:lnTo>
                  <a:lnTo>
                    <a:pt x="108064" y="105847"/>
                  </a:lnTo>
                  <a:lnTo>
                    <a:pt x="106638" y="104905"/>
                  </a:lnTo>
                  <a:lnTo>
                    <a:pt x="107830" y="104719"/>
                  </a:lnTo>
                  <a:lnTo>
                    <a:pt x="109021" y="104341"/>
                  </a:lnTo>
                  <a:lnTo>
                    <a:pt x="110213" y="103962"/>
                  </a:lnTo>
                  <a:lnTo>
                    <a:pt x="111170" y="103205"/>
                  </a:lnTo>
                  <a:lnTo>
                    <a:pt x="111883" y="102456"/>
                  </a:lnTo>
                  <a:lnTo>
                    <a:pt x="112596" y="101506"/>
                  </a:lnTo>
                  <a:lnTo>
                    <a:pt x="113075" y="100378"/>
                  </a:lnTo>
                  <a:lnTo>
                    <a:pt x="113319" y="99436"/>
                  </a:lnTo>
                  <a:lnTo>
                    <a:pt x="114032" y="92645"/>
                  </a:lnTo>
                  <a:lnTo>
                    <a:pt x="114032" y="91695"/>
                  </a:lnTo>
                  <a:lnTo>
                    <a:pt x="114032" y="90946"/>
                  </a:lnTo>
                  <a:lnTo>
                    <a:pt x="113797" y="90003"/>
                  </a:lnTo>
                  <a:lnTo>
                    <a:pt x="113319" y="89246"/>
                  </a:lnTo>
                  <a:lnTo>
                    <a:pt x="112127" y="87925"/>
                  </a:lnTo>
                  <a:lnTo>
                    <a:pt x="111404" y="87361"/>
                  </a:lnTo>
                  <a:lnTo>
                    <a:pt x="110691" y="86790"/>
                  </a:lnTo>
                  <a:lnTo>
                    <a:pt x="111883" y="86604"/>
                  </a:lnTo>
                  <a:lnTo>
                    <a:pt x="112840" y="86226"/>
                  </a:lnTo>
                  <a:lnTo>
                    <a:pt x="113797" y="85662"/>
                  </a:lnTo>
                  <a:lnTo>
                    <a:pt x="114745" y="84905"/>
                  </a:lnTo>
                  <a:lnTo>
                    <a:pt x="115468" y="84148"/>
                  </a:lnTo>
                  <a:lnTo>
                    <a:pt x="115936" y="83398"/>
                  </a:lnTo>
                  <a:lnTo>
                    <a:pt x="116415" y="82456"/>
                  </a:lnTo>
                  <a:lnTo>
                    <a:pt x="116659" y="81320"/>
                  </a:lnTo>
                  <a:lnTo>
                    <a:pt x="117372" y="74716"/>
                  </a:lnTo>
                  <a:lnTo>
                    <a:pt x="117372" y="73773"/>
                  </a:lnTo>
                  <a:lnTo>
                    <a:pt x="117372" y="72831"/>
                  </a:lnTo>
                  <a:lnTo>
                    <a:pt x="117138" y="71888"/>
                  </a:lnTo>
                  <a:lnTo>
                    <a:pt x="116659" y="71131"/>
                  </a:lnTo>
                  <a:lnTo>
                    <a:pt x="116181" y="70382"/>
                  </a:lnTo>
                  <a:lnTo>
                    <a:pt x="115468" y="69810"/>
                  </a:lnTo>
                  <a:lnTo>
                    <a:pt x="114745" y="69246"/>
                  </a:lnTo>
                  <a:lnTo>
                    <a:pt x="113797" y="68682"/>
                  </a:lnTo>
                  <a:lnTo>
                    <a:pt x="114745" y="68489"/>
                  </a:lnTo>
                  <a:lnTo>
                    <a:pt x="115702" y="67925"/>
                  </a:lnTo>
                  <a:lnTo>
                    <a:pt x="116659" y="67361"/>
                  </a:lnTo>
                  <a:lnTo>
                    <a:pt x="117372" y="66797"/>
                  </a:lnTo>
                  <a:lnTo>
                    <a:pt x="118085" y="66040"/>
                  </a:lnTo>
                  <a:lnTo>
                    <a:pt x="118564" y="65283"/>
                  </a:lnTo>
                  <a:lnTo>
                    <a:pt x="118798" y="64341"/>
                  </a:lnTo>
                  <a:lnTo>
                    <a:pt x="119042" y="63398"/>
                  </a:lnTo>
                  <a:lnTo>
                    <a:pt x="119999" y="56608"/>
                  </a:lnTo>
                  <a:lnTo>
                    <a:pt x="119755" y="55666"/>
                  </a:lnTo>
                  <a:lnTo>
                    <a:pt x="119521" y="54716"/>
                  </a:lnTo>
                  <a:lnTo>
                    <a:pt x="119042" y="53966"/>
                  </a:lnTo>
                  <a:lnTo>
                    <a:pt x="118564" y="53209"/>
                  </a:lnTo>
                  <a:lnTo>
                    <a:pt x="117851" y="52452"/>
                  </a:lnTo>
                  <a:lnTo>
                    <a:pt x="116894" y="51888"/>
                  </a:lnTo>
                  <a:lnTo>
                    <a:pt x="114745" y="50760"/>
                  </a:lnTo>
                  <a:lnTo>
                    <a:pt x="112362" y="49810"/>
                  </a:lnTo>
                  <a:lnTo>
                    <a:pt x="109500" y="49061"/>
                  </a:lnTo>
                  <a:lnTo>
                    <a:pt x="106394" y="48497"/>
                  </a:lnTo>
                  <a:lnTo>
                    <a:pt x="103298" y="48118"/>
                  </a:lnTo>
                  <a:lnTo>
                    <a:pt x="96617" y="47361"/>
                  </a:lnTo>
                  <a:lnTo>
                    <a:pt x="86361" y="46604"/>
                  </a:lnTo>
                  <a:lnTo>
                    <a:pt x="74191" y="46040"/>
                  </a:lnTo>
                  <a:lnTo>
                    <a:pt x="61787" y="45477"/>
                  </a:lnTo>
                  <a:lnTo>
                    <a:pt x="63457" y="43213"/>
                  </a:lnTo>
                  <a:lnTo>
                    <a:pt x="64893" y="40571"/>
                  </a:lnTo>
                  <a:lnTo>
                    <a:pt x="66319" y="37736"/>
                  </a:lnTo>
                  <a:lnTo>
                    <a:pt x="67276" y="34723"/>
                  </a:lnTo>
                  <a:lnTo>
                    <a:pt x="68233" y="31703"/>
                  </a:lnTo>
                  <a:lnTo>
                    <a:pt x="69181" y="28497"/>
                  </a:lnTo>
                  <a:lnTo>
                    <a:pt x="70138" y="22271"/>
                  </a:lnTo>
                  <a:lnTo>
                    <a:pt x="70851" y="16608"/>
                  </a:lnTo>
                  <a:lnTo>
                    <a:pt x="71329" y="11888"/>
                  </a:lnTo>
                  <a:lnTo>
                    <a:pt x="71329" y="7555"/>
                  </a:lnTo>
                  <a:lnTo>
                    <a:pt x="71329" y="6234"/>
                  </a:lnTo>
                  <a:lnTo>
                    <a:pt x="70616" y="4719"/>
                  </a:lnTo>
                  <a:lnTo>
                    <a:pt x="69903" y="3592"/>
                  </a:lnTo>
                  <a:lnTo>
                    <a:pt x="68712" y="2456"/>
                  </a:lnTo>
                  <a:lnTo>
                    <a:pt x="67276" y="1328"/>
                  </a:lnTo>
                  <a:lnTo>
                    <a:pt x="65606" y="757"/>
                  </a:lnTo>
                  <a:lnTo>
                    <a:pt x="63701" y="193"/>
                  </a:lnTo>
                  <a:lnTo>
                    <a:pt x="61787" y="7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57" name="Google Shape;957;p8"/>
          <p:cNvSpPr/>
          <p:nvPr/>
        </p:nvSpPr>
        <p:spPr>
          <a:xfrm>
            <a:off x="203100" y="1270176"/>
            <a:ext cx="166061" cy="287704"/>
          </a:xfrm>
          <a:custGeom>
            <a:rect b="b" l="l" r="r" t="t"/>
            <a:pathLst>
              <a:path extrusionOk="0" h="120000" w="120000">
                <a:moveTo>
                  <a:pt x="63700" y="5700"/>
                </a:moveTo>
                <a:lnTo>
                  <a:pt x="64933" y="5846"/>
                </a:lnTo>
                <a:lnTo>
                  <a:pt x="65681" y="6272"/>
                </a:lnTo>
                <a:lnTo>
                  <a:pt x="66419" y="6698"/>
                </a:lnTo>
                <a:lnTo>
                  <a:pt x="66662" y="7410"/>
                </a:lnTo>
                <a:lnTo>
                  <a:pt x="66419" y="7982"/>
                </a:lnTo>
                <a:lnTo>
                  <a:pt x="65681" y="8554"/>
                </a:lnTo>
                <a:lnTo>
                  <a:pt x="64933" y="8840"/>
                </a:lnTo>
                <a:lnTo>
                  <a:pt x="63700" y="8980"/>
                </a:lnTo>
                <a:lnTo>
                  <a:pt x="56299" y="8980"/>
                </a:lnTo>
                <a:lnTo>
                  <a:pt x="55056" y="8840"/>
                </a:lnTo>
                <a:lnTo>
                  <a:pt x="54318" y="8554"/>
                </a:lnTo>
                <a:lnTo>
                  <a:pt x="53580" y="7982"/>
                </a:lnTo>
                <a:lnTo>
                  <a:pt x="53337" y="7410"/>
                </a:lnTo>
                <a:lnTo>
                  <a:pt x="53580" y="6698"/>
                </a:lnTo>
                <a:lnTo>
                  <a:pt x="54318" y="6272"/>
                </a:lnTo>
                <a:lnTo>
                  <a:pt x="55056" y="5846"/>
                </a:lnTo>
                <a:lnTo>
                  <a:pt x="56299" y="5700"/>
                </a:lnTo>
                <a:close/>
                <a:moveTo>
                  <a:pt x="106908" y="14967"/>
                </a:moveTo>
                <a:lnTo>
                  <a:pt x="106908" y="97482"/>
                </a:lnTo>
                <a:lnTo>
                  <a:pt x="13091" y="97482"/>
                </a:lnTo>
                <a:lnTo>
                  <a:pt x="13091" y="14967"/>
                </a:lnTo>
                <a:close/>
                <a:moveTo>
                  <a:pt x="60000" y="103749"/>
                </a:moveTo>
                <a:lnTo>
                  <a:pt x="61728" y="103894"/>
                </a:lnTo>
                <a:lnTo>
                  <a:pt x="63457" y="104180"/>
                </a:lnTo>
                <a:lnTo>
                  <a:pt x="64933" y="104606"/>
                </a:lnTo>
                <a:lnTo>
                  <a:pt x="66166" y="105178"/>
                </a:lnTo>
                <a:lnTo>
                  <a:pt x="67157" y="105890"/>
                </a:lnTo>
                <a:lnTo>
                  <a:pt x="67895" y="106742"/>
                </a:lnTo>
                <a:lnTo>
                  <a:pt x="68390" y="107740"/>
                </a:lnTo>
                <a:lnTo>
                  <a:pt x="68643" y="108738"/>
                </a:lnTo>
                <a:lnTo>
                  <a:pt x="68390" y="109735"/>
                </a:lnTo>
                <a:lnTo>
                  <a:pt x="67895" y="110733"/>
                </a:lnTo>
                <a:lnTo>
                  <a:pt x="67157" y="111591"/>
                </a:lnTo>
                <a:lnTo>
                  <a:pt x="66166" y="112303"/>
                </a:lnTo>
                <a:lnTo>
                  <a:pt x="64933" y="112869"/>
                </a:lnTo>
                <a:lnTo>
                  <a:pt x="63457" y="113301"/>
                </a:lnTo>
                <a:lnTo>
                  <a:pt x="61728" y="113581"/>
                </a:lnTo>
                <a:lnTo>
                  <a:pt x="60000" y="113727"/>
                </a:lnTo>
                <a:lnTo>
                  <a:pt x="58271" y="113581"/>
                </a:lnTo>
                <a:lnTo>
                  <a:pt x="56542" y="113301"/>
                </a:lnTo>
                <a:lnTo>
                  <a:pt x="55056" y="112869"/>
                </a:lnTo>
                <a:lnTo>
                  <a:pt x="53823" y="112303"/>
                </a:lnTo>
                <a:lnTo>
                  <a:pt x="52842" y="111591"/>
                </a:lnTo>
                <a:lnTo>
                  <a:pt x="52094" y="110733"/>
                </a:lnTo>
                <a:lnTo>
                  <a:pt x="51609" y="109735"/>
                </a:lnTo>
                <a:lnTo>
                  <a:pt x="51356" y="108738"/>
                </a:lnTo>
                <a:lnTo>
                  <a:pt x="51609" y="107740"/>
                </a:lnTo>
                <a:lnTo>
                  <a:pt x="52094" y="106742"/>
                </a:lnTo>
                <a:lnTo>
                  <a:pt x="52842" y="105890"/>
                </a:lnTo>
                <a:lnTo>
                  <a:pt x="53823" y="105178"/>
                </a:lnTo>
                <a:lnTo>
                  <a:pt x="55056" y="104606"/>
                </a:lnTo>
                <a:lnTo>
                  <a:pt x="56542" y="104180"/>
                </a:lnTo>
                <a:lnTo>
                  <a:pt x="58271" y="103894"/>
                </a:lnTo>
                <a:lnTo>
                  <a:pt x="60000" y="103749"/>
                </a:lnTo>
                <a:close/>
                <a:moveTo>
                  <a:pt x="13091" y="0"/>
                </a:moveTo>
                <a:lnTo>
                  <a:pt x="10372" y="145"/>
                </a:lnTo>
                <a:lnTo>
                  <a:pt x="7905" y="571"/>
                </a:lnTo>
                <a:lnTo>
                  <a:pt x="5681" y="1283"/>
                </a:lnTo>
                <a:lnTo>
                  <a:pt x="3700" y="2141"/>
                </a:lnTo>
                <a:lnTo>
                  <a:pt x="2224" y="3279"/>
                </a:lnTo>
                <a:lnTo>
                  <a:pt x="990" y="4563"/>
                </a:lnTo>
                <a:lnTo>
                  <a:pt x="252" y="5986"/>
                </a:lnTo>
                <a:lnTo>
                  <a:pt x="0" y="7556"/>
                </a:lnTo>
                <a:lnTo>
                  <a:pt x="0" y="112443"/>
                </a:lnTo>
                <a:lnTo>
                  <a:pt x="252" y="114013"/>
                </a:lnTo>
                <a:lnTo>
                  <a:pt x="990" y="115436"/>
                </a:lnTo>
                <a:lnTo>
                  <a:pt x="2224" y="116720"/>
                </a:lnTo>
                <a:lnTo>
                  <a:pt x="3700" y="117858"/>
                </a:lnTo>
                <a:lnTo>
                  <a:pt x="5681" y="118716"/>
                </a:lnTo>
                <a:lnTo>
                  <a:pt x="7905" y="119428"/>
                </a:lnTo>
                <a:lnTo>
                  <a:pt x="10372" y="119854"/>
                </a:lnTo>
                <a:lnTo>
                  <a:pt x="13091" y="120000"/>
                </a:lnTo>
                <a:lnTo>
                  <a:pt x="106908" y="120000"/>
                </a:lnTo>
                <a:lnTo>
                  <a:pt x="109627" y="119854"/>
                </a:lnTo>
                <a:lnTo>
                  <a:pt x="112094" y="119428"/>
                </a:lnTo>
                <a:lnTo>
                  <a:pt x="114318" y="118716"/>
                </a:lnTo>
                <a:lnTo>
                  <a:pt x="116289" y="117858"/>
                </a:lnTo>
                <a:lnTo>
                  <a:pt x="117775" y="116720"/>
                </a:lnTo>
                <a:lnTo>
                  <a:pt x="119009" y="115436"/>
                </a:lnTo>
                <a:lnTo>
                  <a:pt x="119747" y="114013"/>
                </a:lnTo>
                <a:lnTo>
                  <a:pt x="120000" y="112443"/>
                </a:lnTo>
                <a:lnTo>
                  <a:pt x="120000" y="7556"/>
                </a:lnTo>
                <a:lnTo>
                  <a:pt x="119747" y="5986"/>
                </a:lnTo>
                <a:lnTo>
                  <a:pt x="119009" y="4563"/>
                </a:lnTo>
                <a:lnTo>
                  <a:pt x="117775" y="3279"/>
                </a:lnTo>
                <a:lnTo>
                  <a:pt x="116289" y="2141"/>
                </a:lnTo>
                <a:lnTo>
                  <a:pt x="114318" y="1283"/>
                </a:lnTo>
                <a:lnTo>
                  <a:pt x="112094" y="571"/>
                </a:lnTo>
                <a:lnTo>
                  <a:pt x="109627" y="145"/>
                </a:lnTo>
                <a:lnTo>
                  <a:pt x="106908" y="0"/>
                </a:lnTo>
                <a:close/>
              </a:path>
            </a:pathLst>
          </a:custGeom>
          <a:solidFill>
            <a:srgbClr val="19BBD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58" name="Google Shape;958;p8"/>
          <p:cNvGrpSpPr/>
          <p:nvPr/>
        </p:nvGrpSpPr>
        <p:grpSpPr>
          <a:xfrm>
            <a:off x="904276" y="515192"/>
            <a:ext cx="382958" cy="607110"/>
            <a:chOff x="6718575" y="2318625"/>
            <a:chExt cx="256950" cy="407375"/>
          </a:xfrm>
        </p:grpSpPr>
        <p:sp>
          <p:nvSpPr>
            <p:cNvPr id="959" name="Google Shape;959;p8"/>
            <p:cNvSpPr/>
            <p:nvPr/>
          </p:nvSpPr>
          <p:spPr>
            <a:xfrm>
              <a:off x="6795900" y="2673600"/>
              <a:ext cx="102300" cy="22550"/>
            </a:xfrm>
            <a:custGeom>
              <a:rect b="b" l="l" r="r" t="t"/>
              <a:pathLst>
                <a:path extrusionOk="0" fill="none" h="120000" w="120000">
                  <a:moveTo>
                    <a:pt x="120000" y="120000"/>
                  </a:moveTo>
                  <a:lnTo>
                    <a:pt x="120000" y="133"/>
                  </a:lnTo>
                  <a:lnTo>
                    <a:pt x="0" y="133"/>
                  </a:lnTo>
                  <a:lnTo>
                    <a:pt x="0" y="120000"/>
                  </a:lnTo>
                  <a:lnTo>
                    <a:pt x="120000" y="120000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0" name="Google Shape;960;p8"/>
            <p:cNvSpPr/>
            <p:nvPr/>
          </p:nvSpPr>
          <p:spPr>
            <a:xfrm>
              <a:off x="6795900" y="2650475"/>
              <a:ext cx="102300" cy="22550"/>
            </a:xfrm>
            <a:custGeom>
              <a:rect b="b" l="l" r="r" t="t"/>
              <a:pathLst>
                <a:path extrusionOk="0" fill="none" h="120000" w="120000">
                  <a:moveTo>
                    <a:pt x="120000" y="119866"/>
                  </a:moveTo>
                  <a:lnTo>
                    <a:pt x="120000" y="0"/>
                  </a:lnTo>
                  <a:lnTo>
                    <a:pt x="0" y="0"/>
                  </a:lnTo>
                  <a:lnTo>
                    <a:pt x="0" y="119866"/>
                  </a:lnTo>
                  <a:lnTo>
                    <a:pt x="120000" y="119866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1" name="Google Shape;961;p8"/>
            <p:cNvSpPr/>
            <p:nvPr/>
          </p:nvSpPr>
          <p:spPr>
            <a:xfrm>
              <a:off x="6795900" y="2696125"/>
              <a:ext cx="102300" cy="29875"/>
            </a:xfrm>
            <a:custGeom>
              <a:rect b="b" l="l" r="r" t="t"/>
              <a:pathLst>
                <a:path extrusionOk="0" fill="none" h="120000" w="120000">
                  <a:moveTo>
                    <a:pt x="0" y="100"/>
                  </a:moveTo>
                  <a:lnTo>
                    <a:pt x="0" y="17171"/>
                  </a:lnTo>
                  <a:lnTo>
                    <a:pt x="0" y="17171"/>
                  </a:lnTo>
                  <a:lnTo>
                    <a:pt x="703" y="31933"/>
                  </a:lnTo>
                  <a:lnTo>
                    <a:pt x="2873" y="46594"/>
                  </a:lnTo>
                  <a:lnTo>
                    <a:pt x="5718" y="58744"/>
                  </a:lnTo>
                  <a:lnTo>
                    <a:pt x="10000" y="66175"/>
                  </a:lnTo>
                  <a:lnTo>
                    <a:pt x="54985" y="117489"/>
                  </a:lnTo>
                  <a:lnTo>
                    <a:pt x="54985" y="117489"/>
                  </a:lnTo>
                  <a:lnTo>
                    <a:pt x="60000" y="119899"/>
                  </a:lnTo>
                  <a:lnTo>
                    <a:pt x="60000" y="119899"/>
                  </a:lnTo>
                  <a:lnTo>
                    <a:pt x="64985" y="117489"/>
                  </a:lnTo>
                  <a:lnTo>
                    <a:pt x="110000" y="66175"/>
                  </a:lnTo>
                  <a:lnTo>
                    <a:pt x="110000" y="66175"/>
                  </a:lnTo>
                  <a:lnTo>
                    <a:pt x="114281" y="58744"/>
                  </a:lnTo>
                  <a:lnTo>
                    <a:pt x="117126" y="46594"/>
                  </a:lnTo>
                  <a:lnTo>
                    <a:pt x="119266" y="31933"/>
                  </a:lnTo>
                  <a:lnTo>
                    <a:pt x="120000" y="17171"/>
                  </a:lnTo>
                  <a:lnTo>
                    <a:pt x="120000" y="100"/>
                  </a:lnTo>
                  <a:lnTo>
                    <a:pt x="0" y="100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2" name="Google Shape;962;p8"/>
            <p:cNvSpPr/>
            <p:nvPr/>
          </p:nvSpPr>
          <p:spPr>
            <a:xfrm>
              <a:off x="6784925" y="2459275"/>
              <a:ext cx="35350" cy="166875"/>
            </a:xfrm>
            <a:custGeom>
              <a:rect b="b" l="l" r="r" t="t"/>
              <a:pathLst>
                <a:path extrusionOk="0" fill="none" h="120000" w="120000">
                  <a:moveTo>
                    <a:pt x="119915" y="119982"/>
                  </a:moveTo>
                  <a:lnTo>
                    <a:pt x="119915" y="119982"/>
                  </a:lnTo>
                  <a:lnTo>
                    <a:pt x="49646" y="51235"/>
                  </a:lnTo>
                  <a:lnTo>
                    <a:pt x="84" y="17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3" name="Google Shape;963;p8"/>
            <p:cNvSpPr/>
            <p:nvPr/>
          </p:nvSpPr>
          <p:spPr>
            <a:xfrm>
              <a:off x="6718575" y="2318625"/>
              <a:ext cx="256950" cy="307525"/>
            </a:xfrm>
            <a:custGeom>
              <a:rect b="b" l="l" r="r" t="t"/>
              <a:pathLst>
                <a:path extrusionOk="0" fill="none" h="120000" w="120000">
                  <a:moveTo>
                    <a:pt x="83887" y="119990"/>
                  </a:moveTo>
                  <a:lnTo>
                    <a:pt x="83887" y="119990"/>
                  </a:lnTo>
                  <a:lnTo>
                    <a:pt x="85312" y="114761"/>
                  </a:lnTo>
                  <a:lnTo>
                    <a:pt x="87297" y="109776"/>
                  </a:lnTo>
                  <a:lnTo>
                    <a:pt x="89573" y="105025"/>
                  </a:lnTo>
                  <a:lnTo>
                    <a:pt x="92130" y="100743"/>
                  </a:lnTo>
                  <a:lnTo>
                    <a:pt x="94979" y="96704"/>
                  </a:lnTo>
                  <a:lnTo>
                    <a:pt x="97816" y="92665"/>
                  </a:lnTo>
                  <a:lnTo>
                    <a:pt x="104074" y="85066"/>
                  </a:lnTo>
                  <a:lnTo>
                    <a:pt x="107203" y="81261"/>
                  </a:lnTo>
                  <a:lnTo>
                    <a:pt x="110040" y="77466"/>
                  </a:lnTo>
                  <a:lnTo>
                    <a:pt x="112609" y="73662"/>
                  </a:lnTo>
                  <a:lnTo>
                    <a:pt x="115166" y="69389"/>
                  </a:lnTo>
                  <a:lnTo>
                    <a:pt x="117151" y="65106"/>
                  </a:lnTo>
                  <a:lnTo>
                    <a:pt x="118575" y="60356"/>
                  </a:lnTo>
                  <a:lnTo>
                    <a:pt x="119427" y="55371"/>
                  </a:lnTo>
                  <a:lnTo>
                    <a:pt x="119708" y="52756"/>
                  </a:lnTo>
                  <a:lnTo>
                    <a:pt x="120000" y="50142"/>
                  </a:lnTo>
                  <a:lnTo>
                    <a:pt x="120000" y="50142"/>
                  </a:lnTo>
                  <a:lnTo>
                    <a:pt x="119427" y="44913"/>
                  </a:lnTo>
                  <a:lnTo>
                    <a:pt x="118575" y="39928"/>
                  </a:lnTo>
                  <a:lnTo>
                    <a:pt x="117151" y="35167"/>
                  </a:lnTo>
                  <a:lnTo>
                    <a:pt x="115166" y="30660"/>
                  </a:lnTo>
                  <a:lnTo>
                    <a:pt x="112609" y="26144"/>
                  </a:lnTo>
                  <a:lnTo>
                    <a:pt x="109760" y="22105"/>
                  </a:lnTo>
                  <a:lnTo>
                    <a:pt x="106059" y="18300"/>
                  </a:lnTo>
                  <a:lnTo>
                    <a:pt x="102370" y="14740"/>
                  </a:lnTo>
                  <a:lnTo>
                    <a:pt x="98096" y="11413"/>
                  </a:lnTo>
                  <a:lnTo>
                    <a:pt x="93555" y="8565"/>
                  </a:lnTo>
                  <a:lnTo>
                    <a:pt x="88429" y="6184"/>
                  </a:lnTo>
                  <a:lnTo>
                    <a:pt x="83315" y="4048"/>
                  </a:lnTo>
                  <a:lnTo>
                    <a:pt x="77910" y="2380"/>
                  </a:lnTo>
                  <a:lnTo>
                    <a:pt x="71943" y="956"/>
                  </a:lnTo>
                  <a:lnTo>
                    <a:pt x="66258" y="243"/>
                  </a:lnTo>
                  <a:lnTo>
                    <a:pt x="60000" y="9"/>
                  </a:lnTo>
                  <a:lnTo>
                    <a:pt x="60000" y="9"/>
                  </a:lnTo>
                  <a:lnTo>
                    <a:pt x="53741" y="243"/>
                  </a:lnTo>
                  <a:lnTo>
                    <a:pt x="48056" y="956"/>
                  </a:lnTo>
                  <a:lnTo>
                    <a:pt x="42089" y="2380"/>
                  </a:lnTo>
                  <a:lnTo>
                    <a:pt x="36684" y="4048"/>
                  </a:lnTo>
                  <a:lnTo>
                    <a:pt x="31558" y="6184"/>
                  </a:lnTo>
                  <a:lnTo>
                    <a:pt x="26444" y="8565"/>
                  </a:lnTo>
                  <a:lnTo>
                    <a:pt x="21891" y="11413"/>
                  </a:lnTo>
                  <a:lnTo>
                    <a:pt x="17629" y="14740"/>
                  </a:lnTo>
                  <a:lnTo>
                    <a:pt x="13928" y="18300"/>
                  </a:lnTo>
                  <a:lnTo>
                    <a:pt x="10239" y="22105"/>
                  </a:lnTo>
                  <a:lnTo>
                    <a:pt x="7390" y="26144"/>
                  </a:lnTo>
                  <a:lnTo>
                    <a:pt x="4833" y="30660"/>
                  </a:lnTo>
                  <a:lnTo>
                    <a:pt x="2848" y="35167"/>
                  </a:lnTo>
                  <a:lnTo>
                    <a:pt x="1424" y="39928"/>
                  </a:lnTo>
                  <a:lnTo>
                    <a:pt x="572" y="44913"/>
                  </a:lnTo>
                  <a:lnTo>
                    <a:pt x="0" y="50142"/>
                  </a:lnTo>
                  <a:lnTo>
                    <a:pt x="0" y="50142"/>
                  </a:lnTo>
                  <a:lnTo>
                    <a:pt x="280" y="52756"/>
                  </a:lnTo>
                  <a:lnTo>
                    <a:pt x="572" y="55371"/>
                  </a:lnTo>
                  <a:lnTo>
                    <a:pt x="1424" y="60356"/>
                  </a:lnTo>
                  <a:lnTo>
                    <a:pt x="2848" y="65106"/>
                  </a:lnTo>
                  <a:lnTo>
                    <a:pt x="4833" y="69389"/>
                  </a:lnTo>
                  <a:lnTo>
                    <a:pt x="7390" y="73662"/>
                  </a:lnTo>
                  <a:lnTo>
                    <a:pt x="9947" y="77466"/>
                  </a:lnTo>
                  <a:lnTo>
                    <a:pt x="12796" y="81261"/>
                  </a:lnTo>
                  <a:lnTo>
                    <a:pt x="15925" y="85066"/>
                  </a:lnTo>
                  <a:lnTo>
                    <a:pt x="22183" y="92665"/>
                  </a:lnTo>
                  <a:lnTo>
                    <a:pt x="25020" y="96704"/>
                  </a:lnTo>
                  <a:lnTo>
                    <a:pt x="27869" y="100743"/>
                  </a:lnTo>
                  <a:lnTo>
                    <a:pt x="30426" y="105025"/>
                  </a:lnTo>
                  <a:lnTo>
                    <a:pt x="32702" y="109776"/>
                  </a:lnTo>
                  <a:lnTo>
                    <a:pt x="34687" y="114761"/>
                  </a:lnTo>
                  <a:lnTo>
                    <a:pt x="36112" y="11999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4" name="Google Shape;964;p8"/>
            <p:cNvSpPr/>
            <p:nvPr/>
          </p:nvSpPr>
          <p:spPr>
            <a:xfrm>
              <a:off x="6873825" y="2459275"/>
              <a:ext cx="35350" cy="166875"/>
            </a:xfrm>
            <a:custGeom>
              <a:rect b="b" l="l" r="r" t="t"/>
              <a:pathLst>
                <a:path extrusionOk="0" fill="none" h="120000" w="120000">
                  <a:moveTo>
                    <a:pt x="119915" y="17"/>
                  </a:moveTo>
                  <a:lnTo>
                    <a:pt x="119915" y="17"/>
                  </a:lnTo>
                  <a:lnTo>
                    <a:pt x="70353" y="51235"/>
                  </a:lnTo>
                  <a:lnTo>
                    <a:pt x="84" y="119982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5" name="Google Shape;965;p8"/>
            <p:cNvSpPr/>
            <p:nvPr/>
          </p:nvSpPr>
          <p:spPr>
            <a:xfrm>
              <a:off x="6801975" y="2453200"/>
              <a:ext cx="90150" cy="19500"/>
            </a:xfrm>
            <a:custGeom>
              <a:rect b="b" l="l" r="r" t="t"/>
              <a:pathLst>
                <a:path extrusionOk="0" fill="none" h="120000" w="120000">
                  <a:moveTo>
                    <a:pt x="33" y="11230"/>
                  </a:moveTo>
                  <a:lnTo>
                    <a:pt x="27587" y="120000"/>
                  </a:lnTo>
                  <a:lnTo>
                    <a:pt x="55141" y="11230"/>
                  </a:lnTo>
                  <a:lnTo>
                    <a:pt x="55141" y="11230"/>
                  </a:lnTo>
                  <a:lnTo>
                    <a:pt x="57570" y="3846"/>
                  </a:lnTo>
                  <a:lnTo>
                    <a:pt x="60000" y="0"/>
                  </a:lnTo>
                  <a:lnTo>
                    <a:pt x="62429" y="3846"/>
                  </a:lnTo>
                  <a:lnTo>
                    <a:pt x="64858" y="11230"/>
                  </a:lnTo>
                  <a:lnTo>
                    <a:pt x="92412" y="120000"/>
                  </a:lnTo>
                  <a:lnTo>
                    <a:pt x="119966" y="1123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6" name="Google Shape;966;p8"/>
            <p:cNvSpPr/>
            <p:nvPr/>
          </p:nvSpPr>
          <p:spPr>
            <a:xfrm>
              <a:off x="6795900" y="2628550"/>
              <a:ext cx="102300" cy="25"/>
            </a:xfrm>
            <a:custGeom>
              <a:rect b="b" l="l" r="r" t="t"/>
              <a:pathLst>
                <a:path extrusionOk="0" fill="none" h="120000" w="120000">
                  <a:moveTo>
                    <a:pt x="0" y="120000"/>
                  </a:moveTo>
                  <a:lnTo>
                    <a:pt x="120000" y="12000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67" name="Google Shape;967;p8"/>
          <p:cNvGrpSpPr/>
          <p:nvPr/>
        </p:nvGrpSpPr>
        <p:grpSpPr>
          <a:xfrm>
            <a:off x="335759" y="1840530"/>
            <a:ext cx="342881" cy="350068"/>
            <a:chOff x="3951850" y="2985350"/>
            <a:chExt cx="407950" cy="416500"/>
          </a:xfrm>
        </p:grpSpPr>
        <p:sp>
          <p:nvSpPr>
            <p:cNvPr id="968" name="Google Shape;968;p8"/>
            <p:cNvSpPr/>
            <p:nvPr/>
          </p:nvSpPr>
          <p:spPr>
            <a:xfrm>
              <a:off x="3951850" y="2985350"/>
              <a:ext cx="314800" cy="314825"/>
            </a:xfrm>
            <a:custGeom>
              <a:rect b="b" l="l" r="r" t="t"/>
              <a:pathLst>
                <a:path extrusionOk="0" fill="none" h="120000" w="120000">
                  <a:moveTo>
                    <a:pt x="59885" y="9"/>
                  </a:moveTo>
                  <a:lnTo>
                    <a:pt x="59885" y="9"/>
                  </a:lnTo>
                  <a:lnTo>
                    <a:pt x="56864" y="238"/>
                  </a:lnTo>
                  <a:lnTo>
                    <a:pt x="53853" y="466"/>
                  </a:lnTo>
                  <a:lnTo>
                    <a:pt x="50832" y="705"/>
                  </a:lnTo>
                  <a:lnTo>
                    <a:pt x="47811" y="1400"/>
                  </a:lnTo>
                  <a:lnTo>
                    <a:pt x="45028" y="2096"/>
                  </a:lnTo>
                  <a:lnTo>
                    <a:pt x="42245" y="2792"/>
                  </a:lnTo>
                  <a:lnTo>
                    <a:pt x="39463" y="3716"/>
                  </a:lnTo>
                  <a:lnTo>
                    <a:pt x="36670" y="4878"/>
                  </a:lnTo>
                  <a:lnTo>
                    <a:pt x="33888" y="6041"/>
                  </a:lnTo>
                  <a:lnTo>
                    <a:pt x="31334" y="7432"/>
                  </a:lnTo>
                  <a:lnTo>
                    <a:pt x="28780" y="8823"/>
                  </a:lnTo>
                  <a:lnTo>
                    <a:pt x="26464" y="10215"/>
                  </a:lnTo>
                  <a:lnTo>
                    <a:pt x="21823" y="13693"/>
                  </a:lnTo>
                  <a:lnTo>
                    <a:pt x="17639" y="17647"/>
                  </a:lnTo>
                  <a:lnTo>
                    <a:pt x="13694" y="21821"/>
                  </a:lnTo>
                  <a:lnTo>
                    <a:pt x="10216" y="26462"/>
                  </a:lnTo>
                  <a:lnTo>
                    <a:pt x="8586" y="29016"/>
                  </a:lnTo>
                  <a:lnTo>
                    <a:pt x="7195" y="31569"/>
                  </a:lnTo>
                  <a:lnTo>
                    <a:pt x="5803" y="34123"/>
                  </a:lnTo>
                  <a:lnTo>
                    <a:pt x="4641" y="36677"/>
                  </a:lnTo>
                  <a:lnTo>
                    <a:pt x="3716" y="39460"/>
                  </a:lnTo>
                  <a:lnTo>
                    <a:pt x="2782" y="42242"/>
                  </a:lnTo>
                  <a:lnTo>
                    <a:pt x="1858" y="45025"/>
                  </a:lnTo>
                  <a:lnTo>
                    <a:pt x="1162" y="48045"/>
                  </a:lnTo>
                  <a:lnTo>
                    <a:pt x="695" y="50828"/>
                  </a:lnTo>
                  <a:lnTo>
                    <a:pt x="238" y="53848"/>
                  </a:lnTo>
                  <a:lnTo>
                    <a:pt x="0" y="56869"/>
                  </a:lnTo>
                  <a:lnTo>
                    <a:pt x="0" y="60109"/>
                  </a:lnTo>
                  <a:lnTo>
                    <a:pt x="0" y="60109"/>
                  </a:lnTo>
                  <a:lnTo>
                    <a:pt x="0" y="63130"/>
                  </a:lnTo>
                  <a:lnTo>
                    <a:pt x="238" y="66151"/>
                  </a:lnTo>
                  <a:lnTo>
                    <a:pt x="695" y="69162"/>
                  </a:lnTo>
                  <a:lnTo>
                    <a:pt x="1162" y="72182"/>
                  </a:lnTo>
                  <a:lnTo>
                    <a:pt x="1858" y="74965"/>
                  </a:lnTo>
                  <a:lnTo>
                    <a:pt x="2782" y="77986"/>
                  </a:lnTo>
                  <a:lnTo>
                    <a:pt x="3716" y="80768"/>
                  </a:lnTo>
                  <a:lnTo>
                    <a:pt x="4641" y="83322"/>
                  </a:lnTo>
                  <a:lnTo>
                    <a:pt x="5803" y="86104"/>
                  </a:lnTo>
                  <a:lnTo>
                    <a:pt x="7195" y="88658"/>
                  </a:lnTo>
                  <a:lnTo>
                    <a:pt x="8586" y="91212"/>
                  </a:lnTo>
                  <a:lnTo>
                    <a:pt x="10216" y="93537"/>
                  </a:lnTo>
                  <a:lnTo>
                    <a:pt x="13694" y="98178"/>
                  </a:lnTo>
                  <a:lnTo>
                    <a:pt x="17639" y="102352"/>
                  </a:lnTo>
                  <a:lnTo>
                    <a:pt x="21823" y="106297"/>
                  </a:lnTo>
                  <a:lnTo>
                    <a:pt x="26464" y="109775"/>
                  </a:lnTo>
                  <a:lnTo>
                    <a:pt x="28780" y="111404"/>
                  </a:lnTo>
                  <a:lnTo>
                    <a:pt x="31334" y="112795"/>
                  </a:lnTo>
                  <a:lnTo>
                    <a:pt x="33888" y="114187"/>
                  </a:lnTo>
                  <a:lnTo>
                    <a:pt x="36670" y="115349"/>
                  </a:lnTo>
                  <a:lnTo>
                    <a:pt x="39463" y="116274"/>
                  </a:lnTo>
                  <a:lnTo>
                    <a:pt x="42245" y="117207"/>
                  </a:lnTo>
                  <a:lnTo>
                    <a:pt x="45028" y="118132"/>
                  </a:lnTo>
                  <a:lnTo>
                    <a:pt x="47811" y="118827"/>
                  </a:lnTo>
                  <a:lnTo>
                    <a:pt x="50832" y="119294"/>
                  </a:lnTo>
                  <a:lnTo>
                    <a:pt x="53853" y="119761"/>
                  </a:lnTo>
                  <a:lnTo>
                    <a:pt x="56864" y="119990"/>
                  </a:lnTo>
                  <a:lnTo>
                    <a:pt x="59885" y="119990"/>
                  </a:lnTo>
                  <a:lnTo>
                    <a:pt x="59885" y="119990"/>
                  </a:lnTo>
                  <a:lnTo>
                    <a:pt x="63135" y="119990"/>
                  </a:lnTo>
                  <a:lnTo>
                    <a:pt x="66146" y="119761"/>
                  </a:lnTo>
                  <a:lnTo>
                    <a:pt x="69167" y="119294"/>
                  </a:lnTo>
                  <a:lnTo>
                    <a:pt x="71950" y="118827"/>
                  </a:lnTo>
                  <a:lnTo>
                    <a:pt x="74971" y="118132"/>
                  </a:lnTo>
                  <a:lnTo>
                    <a:pt x="77754" y="117207"/>
                  </a:lnTo>
                  <a:lnTo>
                    <a:pt x="80536" y="116274"/>
                  </a:lnTo>
                  <a:lnTo>
                    <a:pt x="83329" y="115349"/>
                  </a:lnTo>
                  <a:lnTo>
                    <a:pt x="85883" y="114187"/>
                  </a:lnTo>
                  <a:lnTo>
                    <a:pt x="88427" y="112795"/>
                  </a:lnTo>
                  <a:lnTo>
                    <a:pt x="90981" y="111404"/>
                  </a:lnTo>
                  <a:lnTo>
                    <a:pt x="93535" y="109775"/>
                  </a:lnTo>
                  <a:lnTo>
                    <a:pt x="98176" y="106297"/>
                  </a:lnTo>
                  <a:lnTo>
                    <a:pt x="102360" y="102352"/>
                  </a:lnTo>
                  <a:lnTo>
                    <a:pt x="106305" y="98178"/>
                  </a:lnTo>
                  <a:lnTo>
                    <a:pt x="109783" y="93537"/>
                  </a:lnTo>
                  <a:lnTo>
                    <a:pt x="111175" y="91212"/>
                  </a:lnTo>
                  <a:lnTo>
                    <a:pt x="112566" y="88658"/>
                  </a:lnTo>
                  <a:lnTo>
                    <a:pt x="113958" y="86104"/>
                  </a:lnTo>
                  <a:lnTo>
                    <a:pt x="115120" y="83322"/>
                  </a:lnTo>
                  <a:lnTo>
                    <a:pt x="116283" y="80768"/>
                  </a:lnTo>
                  <a:lnTo>
                    <a:pt x="117207" y="77986"/>
                  </a:lnTo>
                  <a:lnTo>
                    <a:pt x="118141" y="74965"/>
                  </a:lnTo>
                  <a:lnTo>
                    <a:pt x="118608" y="72182"/>
                  </a:lnTo>
                  <a:lnTo>
                    <a:pt x="119304" y="69162"/>
                  </a:lnTo>
                  <a:lnTo>
                    <a:pt x="119533" y="66151"/>
                  </a:lnTo>
                  <a:lnTo>
                    <a:pt x="119761" y="63130"/>
                  </a:lnTo>
                  <a:lnTo>
                    <a:pt x="120000" y="60109"/>
                  </a:lnTo>
                  <a:lnTo>
                    <a:pt x="120000" y="60109"/>
                  </a:lnTo>
                  <a:lnTo>
                    <a:pt x="119761" y="56869"/>
                  </a:lnTo>
                  <a:lnTo>
                    <a:pt x="119533" y="53848"/>
                  </a:lnTo>
                  <a:lnTo>
                    <a:pt x="119304" y="50828"/>
                  </a:lnTo>
                  <a:lnTo>
                    <a:pt x="118608" y="48045"/>
                  </a:lnTo>
                  <a:lnTo>
                    <a:pt x="118141" y="45025"/>
                  </a:lnTo>
                  <a:lnTo>
                    <a:pt x="117207" y="42242"/>
                  </a:lnTo>
                  <a:lnTo>
                    <a:pt x="116283" y="39460"/>
                  </a:lnTo>
                  <a:lnTo>
                    <a:pt x="115120" y="36677"/>
                  </a:lnTo>
                  <a:lnTo>
                    <a:pt x="113958" y="34123"/>
                  </a:lnTo>
                  <a:lnTo>
                    <a:pt x="112566" y="31569"/>
                  </a:lnTo>
                  <a:lnTo>
                    <a:pt x="111175" y="29016"/>
                  </a:lnTo>
                  <a:lnTo>
                    <a:pt x="109783" y="26462"/>
                  </a:lnTo>
                  <a:lnTo>
                    <a:pt x="106305" y="21821"/>
                  </a:lnTo>
                  <a:lnTo>
                    <a:pt x="102360" y="17647"/>
                  </a:lnTo>
                  <a:lnTo>
                    <a:pt x="98176" y="13693"/>
                  </a:lnTo>
                  <a:lnTo>
                    <a:pt x="93535" y="10215"/>
                  </a:lnTo>
                  <a:lnTo>
                    <a:pt x="90981" y="8823"/>
                  </a:lnTo>
                  <a:lnTo>
                    <a:pt x="88427" y="7432"/>
                  </a:lnTo>
                  <a:lnTo>
                    <a:pt x="85883" y="6041"/>
                  </a:lnTo>
                  <a:lnTo>
                    <a:pt x="83329" y="4878"/>
                  </a:lnTo>
                  <a:lnTo>
                    <a:pt x="80536" y="3716"/>
                  </a:lnTo>
                  <a:lnTo>
                    <a:pt x="77754" y="2792"/>
                  </a:lnTo>
                  <a:lnTo>
                    <a:pt x="74971" y="2096"/>
                  </a:lnTo>
                  <a:lnTo>
                    <a:pt x="71950" y="1400"/>
                  </a:lnTo>
                  <a:lnTo>
                    <a:pt x="69167" y="705"/>
                  </a:lnTo>
                  <a:lnTo>
                    <a:pt x="66146" y="466"/>
                  </a:lnTo>
                  <a:lnTo>
                    <a:pt x="63135" y="238"/>
                  </a:lnTo>
                  <a:lnTo>
                    <a:pt x="59885" y="9"/>
                  </a:lnTo>
                  <a:lnTo>
                    <a:pt x="59885" y="9"/>
                  </a:lnTo>
                  <a:close/>
                </a:path>
              </a:pathLst>
            </a:custGeom>
            <a:noFill/>
            <a:ln cap="rnd" cmpd="sng" w="19050">
              <a:solidFill>
                <a:srgbClr val="18476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9" name="Google Shape;969;p8"/>
            <p:cNvSpPr/>
            <p:nvPr/>
          </p:nvSpPr>
          <p:spPr>
            <a:xfrm>
              <a:off x="3988375" y="3021875"/>
              <a:ext cx="241750" cy="241750"/>
            </a:xfrm>
            <a:custGeom>
              <a:rect b="b" l="l" r="r" t="t"/>
              <a:pathLst>
                <a:path extrusionOk="0" fill="none" h="120000" w="120000">
                  <a:moveTo>
                    <a:pt x="59851" y="12"/>
                  </a:moveTo>
                  <a:lnTo>
                    <a:pt x="59851" y="12"/>
                  </a:lnTo>
                  <a:lnTo>
                    <a:pt x="53807" y="310"/>
                  </a:lnTo>
                  <a:lnTo>
                    <a:pt x="47764" y="1216"/>
                  </a:lnTo>
                  <a:lnTo>
                    <a:pt x="42018" y="2730"/>
                  </a:lnTo>
                  <a:lnTo>
                    <a:pt x="36570" y="4852"/>
                  </a:lnTo>
                  <a:lnTo>
                    <a:pt x="31433" y="7259"/>
                  </a:lnTo>
                  <a:lnTo>
                    <a:pt x="26605" y="10287"/>
                  </a:lnTo>
                  <a:lnTo>
                    <a:pt x="21766" y="13911"/>
                  </a:lnTo>
                  <a:lnTo>
                    <a:pt x="17534" y="17844"/>
                  </a:lnTo>
                  <a:lnTo>
                    <a:pt x="13600" y="22076"/>
                  </a:lnTo>
                  <a:lnTo>
                    <a:pt x="10287" y="26605"/>
                  </a:lnTo>
                  <a:lnTo>
                    <a:pt x="7259" y="31445"/>
                  </a:lnTo>
                  <a:lnTo>
                    <a:pt x="4839" y="36881"/>
                  </a:lnTo>
                  <a:lnTo>
                    <a:pt x="2730" y="42328"/>
                  </a:lnTo>
                  <a:lnTo>
                    <a:pt x="1216" y="48062"/>
                  </a:lnTo>
                  <a:lnTo>
                    <a:pt x="310" y="53807"/>
                  </a:lnTo>
                  <a:lnTo>
                    <a:pt x="12" y="60148"/>
                  </a:lnTo>
                  <a:lnTo>
                    <a:pt x="12" y="60148"/>
                  </a:lnTo>
                  <a:lnTo>
                    <a:pt x="310" y="66204"/>
                  </a:lnTo>
                  <a:lnTo>
                    <a:pt x="1216" y="72248"/>
                  </a:lnTo>
                  <a:lnTo>
                    <a:pt x="2730" y="77981"/>
                  </a:lnTo>
                  <a:lnTo>
                    <a:pt x="4839" y="83429"/>
                  </a:lnTo>
                  <a:lnTo>
                    <a:pt x="7259" y="88566"/>
                  </a:lnTo>
                  <a:lnTo>
                    <a:pt x="10287" y="93406"/>
                  </a:lnTo>
                  <a:lnTo>
                    <a:pt x="13600" y="98233"/>
                  </a:lnTo>
                  <a:lnTo>
                    <a:pt x="17534" y="102465"/>
                  </a:lnTo>
                  <a:lnTo>
                    <a:pt x="21766" y="106399"/>
                  </a:lnTo>
                  <a:lnTo>
                    <a:pt x="26605" y="109724"/>
                  </a:lnTo>
                  <a:lnTo>
                    <a:pt x="31433" y="112740"/>
                  </a:lnTo>
                  <a:lnTo>
                    <a:pt x="36570" y="115160"/>
                  </a:lnTo>
                  <a:lnTo>
                    <a:pt x="42018" y="117282"/>
                  </a:lnTo>
                  <a:lnTo>
                    <a:pt x="47764" y="118783"/>
                  </a:lnTo>
                  <a:lnTo>
                    <a:pt x="53807" y="119689"/>
                  </a:lnTo>
                  <a:lnTo>
                    <a:pt x="59851" y="120000"/>
                  </a:lnTo>
                  <a:lnTo>
                    <a:pt x="59851" y="120000"/>
                  </a:lnTo>
                  <a:lnTo>
                    <a:pt x="66192" y="119689"/>
                  </a:lnTo>
                  <a:lnTo>
                    <a:pt x="71937" y="118783"/>
                  </a:lnTo>
                  <a:lnTo>
                    <a:pt x="77683" y="117282"/>
                  </a:lnTo>
                  <a:lnTo>
                    <a:pt x="83118" y="115160"/>
                  </a:lnTo>
                  <a:lnTo>
                    <a:pt x="88554" y="112740"/>
                  </a:lnTo>
                  <a:lnTo>
                    <a:pt x="93394" y="109724"/>
                  </a:lnTo>
                  <a:lnTo>
                    <a:pt x="97935" y="106399"/>
                  </a:lnTo>
                  <a:lnTo>
                    <a:pt x="102155" y="102465"/>
                  </a:lnTo>
                  <a:lnTo>
                    <a:pt x="106088" y="98233"/>
                  </a:lnTo>
                  <a:lnTo>
                    <a:pt x="109712" y="93406"/>
                  </a:lnTo>
                  <a:lnTo>
                    <a:pt x="112740" y="88566"/>
                  </a:lnTo>
                  <a:lnTo>
                    <a:pt x="115160" y="83429"/>
                  </a:lnTo>
                  <a:lnTo>
                    <a:pt x="117269" y="77981"/>
                  </a:lnTo>
                  <a:lnTo>
                    <a:pt x="118783" y="72248"/>
                  </a:lnTo>
                  <a:lnTo>
                    <a:pt x="119689" y="66204"/>
                  </a:lnTo>
                  <a:lnTo>
                    <a:pt x="119987" y="60148"/>
                  </a:lnTo>
                  <a:lnTo>
                    <a:pt x="119987" y="60148"/>
                  </a:lnTo>
                  <a:lnTo>
                    <a:pt x="119689" y="53807"/>
                  </a:lnTo>
                  <a:lnTo>
                    <a:pt x="118783" y="48062"/>
                  </a:lnTo>
                  <a:lnTo>
                    <a:pt x="117269" y="42328"/>
                  </a:lnTo>
                  <a:lnTo>
                    <a:pt x="115160" y="36881"/>
                  </a:lnTo>
                  <a:lnTo>
                    <a:pt x="112740" y="31445"/>
                  </a:lnTo>
                  <a:lnTo>
                    <a:pt x="109712" y="26605"/>
                  </a:lnTo>
                  <a:lnTo>
                    <a:pt x="106088" y="22076"/>
                  </a:lnTo>
                  <a:lnTo>
                    <a:pt x="102155" y="17844"/>
                  </a:lnTo>
                  <a:lnTo>
                    <a:pt x="97935" y="13911"/>
                  </a:lnTo>
                  <a:lnTo>
                    <a:pt x="93394" y="10287"/>
                  </a:lnTo>
                  <a:lnTo>
                    <a:pt x="88554" y="7259"/>
                  </a:lnTo>
                  <a:lnTo>
                    <a:pt x="83118" y="4852"/>
                  </a:lnTo>
                  <a:lnTo>
                    <a:pt x="77683" y="2730"/>
                  </a:lnTo>
                  <a:lnTo>
                    <a:pt x="71937" y="1216"/>
                  </a:lnTo>
                  <a:lnTo>
                    <a:pt x="66192" y="310"/>
                  </a:lnTo>
                  <a:lnTo>
                    <a:pt x="59851" y="12"/>
                  </a:lnTo>
                  <a:lnTo>
                    <a:pt x="59851" y="12"/>
                  </a:lnTo>
                </a:path>
              </a:pathLst>
            </a:custGeom>
            <a:noFill/>
            <a:ln cap="rnd" cmpd="sng" w="19050">
              <a:solidFill>
                <a:srgbClr val="18476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0" name="Google Shape;970;p8"/>
            <p:cNvSpPr/>
            <p:nvPr/>
          </p:nvSpPr>
          <p:spPr>
            <a:xfrm>
              <a:off x="4024300" y="3058425"/>
              <a:ext cx="84650" cy="84650"/>
            </a:xfrm>
            <a:custGeom>
              <a:rect b="b" l="l" r="r" t="t"/>
              <a:pathLst>
                <a:path extrusionOk="0" fill="none" h="120000" w="120000">
                  <a:moveTo>
                    <a:pt x="0" y="119964"/>
                  </a:moveTo>
                  <a:lnTo>
                    <a:pt x="0" y="119964"/>
                  </a:lnTo>
                  <a:lnTo>
                    <a:pt x="886" y="107028"/>
                  </a:lnTo>
                  <a:lnTo>
                    <a:pt x="2622" y="95829"/>
                  </a:lnTo>
                  <a:lnTo>
                    <a:pt x="5209" y="83744"/>
                  </a:lnTo>
                  <a:lnTo>
                    <a:pt x="9497" y="73360"/>
                  </a:lnTo>
                  <a:lnTo>
                    <a:pt x="14672" y="62161"/>
                  </a:lnTo>
                  <a:lnTo>
                    <a:pt x="20732" y="52663"/>
                  </a:lnTo>
                  <a:lnTo>
                    <a:pt x="27643" y="43165"/>
                  </a:lnTo>
                  <a:lnTo>
                    <a:pt x="35404" y="34518"/>
                  </a:lnTo>
                  <a:lnTo>
                    <a:pt x="44051" y="26757"/>
                  </a:lnTo>
                  <a:lnTo>
                    <a:pt x="53514" y="19846"/>
                  </a:lnTo>
                  <a:lnTo>
                    <a:pt x="63012" y="13821"/>
                  </a:lnTo>
                  <a:lnTo>
                    <a:pt x="73396" y="8647"/>
                  </a:lnTo>
                  <a:lnTo>
                    <a:pt x="84595" y="5174"/>
                  </a:lnTo>
                  <a:lnTo>
                    <a:pt x="95829" y="1736"/>
                  </a:lnTo>
                  <a:lnTo>
                    <a:pt x="107914" y="0"/>
                  </a:lnTo>
                  <a:lnTo>
                    <a:pt x="120000" y="0"/>
                  </a:lnTo>
                </a:path>
              </a:pathLst>
            </a:custGeom>
            <a:noFill/>
            <a:ln cap="rnd" cmpd="sng" w="19050">
              <a:solidFill>
                <a:srgbClr val="18476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1" name="Google Shape;971;p8"/>
            <p:cNvSpPr/>
            <p:nvPr/>
          </p:nvSpPr>
          <p:spPr>
            <a:xfrm>
              <a:off x="4205750" y="3248375"/>
              <a:ext cx="154050" cy="153475"/>
            </a:xfrm>
            <a:custGeom>
              <a:rect b="b" l="l" r="r" t="t"/>
              <a:pathLst>
                <a:path extrusionOk="0" fill="none" h="120000" w="120000">
                  <a:moveTo>
                    <a:pt x="0" y="20016"/>
                  </a:moveTo>
                  <a:lnTo>
                    <a:pt x="96767" y="117126"/>
                  </a:lnTo>
                  <a:lnTo>
                    <a:pt x="96767" y="117126"/>
                  </a:lnTo>
                  <a:lnTo>
                    <a:pt x="98188" y="118084"/>
                  </a:lnTo>
                  <a:lnTo>
                    <a:pt x="99610" y="119042"/>
                  </a:lnTo>
                  <a:lnTo>
                    <a:pt x="101499" y="119511"/>
                  </a:lnTo>
                  <a:lnTo>
                    <a:pt x="103407" y="119980"/>
                  </a:lnTo>
                  <a:lnTo>
                    <a:pt x="105296" y="119511"/>
                  </a:lnTo>
                  <a:lnTo>
                    <a:pt x="106718" y="119042"/>
                  </a:lnTo>
                  <a:lnTo>
                    <a:pt x="108607" y="118084"/>
                  </a:lnTo>
                  <a:lnTo>
                    <a:pt x="110048" y="117126"/>
                  </a:lnTo>
                  <a:lnTo>
                    <a:pt x="117156" y="109991"/>
                  </a:lnTo>
                  <a:lnTo>
                    <a:pt x="117156" y="109991"/>
                  </a:lnTo>
                  <a:lnTo>
                    <a:pt x="118578" y="108564"/>
                  </a:lnTo>
                  <a:lnTo>
                    <a:pt x="119532" y="106649"/>
                  </a:lnTo>
                  <a:lnTo>
                    <a:pt x="120000" y="104753"/>
                  </a:lnTo>
                  <a:lnTo>
                    <a:pt x="120000" y="103326"/>
                  </a:lnTo>
                  <a:lnTo>
                    <a:pt x="120000" y="101410"/>
                  </a:lnTo>
                  <a:lnTo>
                    <a:pt x="119532" y="99514"/>
                  </a:lnTo>
                  <a:lnTo>
                    <a:pt x="118578" y="98087"/>
                  </a:lnTo>
                  <a:lnTo>
                    <a:pt x="117156" y="96191"/>
                  </a:lnTo>
                  <a:lnTo>
                    <a:pt x="20876" y="19"/>
                  </a:lnTo>
                </a:path>
              </a:pathLst>
            </a:custGeom>
            <a:noFill/>
            <a:ln cap="rnd" cmpd="sng" w="19050">
              <a:solidFill>
                <a:srgbClr val="18476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72" name="Google Shape;972;p8"/>
          <p:cNvGrpSpPr/>
          <p:nvPr/>
        </p:nvGrpSpPr>
        <p:grpSpPr>
          <a:xfrm flipH="1" rot="10800000">
            <a:off x="7663686" y="3682711"/>
            <a:ext cx="1034724" cy="895486"/>
            <a:chOff x="238125" y="1431100"/>
            <a:chExt cx="3296350" cy="2852775"/>
          </a:xfrm>
        </p:grpSpPr>
        <p:sp>
          <p:nvSpPr>
            <p:cNvPr id="973" name="Google Shape;973;p8"/>
            <p:cNvSpPr/>
            <p:nvPr/>
          </p:nvSpPr>
          <p:spPr>
            <a:xfrm>
              <a:off x="980725" y="4136025"/>
              <a:ext cx="157950" cy="147850"/>
            </a:xfrm>
            <a:custGeom>
              <a:rect b="b" l="l" r="r" t="t"/>
              <a:pathLst>
                <a:path extrusionOk="0" h="120000" w="120000">
                  <a:moveTo>
                    <a:pt x="7654" y="0"/>
                  </a:moveTo>
                  <a:lnTo>
                    <a:pt x="0" y="5458"/>
                  </a:lnTo>
                  <a:lnTo>
                    <a:pt x="61272" y="119999"/>
                  </a:lnTo>
                  <a:lnTo>
                    <a:pt x="119981" y="119999"/>
                  </a:lnTo>
                  <a:lnTo>
                    <a:pt x="7654" y="0"/>
                  </a:lnTo>
                  <a:close/>
                </a:path>
              </a:pathLst>
            </a:custGeom>
            <a:solidFill>
              <a:srgbClr val="00E2C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4" name="Google Shape;974;p8"/>
            <p:cNvSpPr/>
            <p:nvPr/>
          </p:nvSpPr>
          <p:spPr>
            <a:xfrm>
              <a:off x="849675" y="3907525"/>
              <a:ext cx="386425" cy="376350"/>
            </a:xfrm>
            <a:custGeom>
              <a:rect b="b" l="l" r="r" t="t"/>
              <a:pathLst>
                <a:path extrusionOk="0" h="120000" w="120000">
                  <a:moveTo>
                    <a:pt x="3128" y="0"/>
                  </a:moveTo>
                  <a:lnTo>
                    <a:pt x="0" y="2144"/>
                  </a:lnTo>
                  <a:lnTo>
                    <a:pt x="40696" y="76070"/>
                  </a:lnTo>
                  <a:lnTo>
                    <a:pt x="84520" y="120000"/>
                  </a:lnTo>
                  <a:lnTo>
                    <a:pt x="120000" y="120000"/>
                  </a:lnTo>
                  <a:lnTo>
                    <a:pt x="3128" y="0"/>
                  </a:lnTo>
                  <a:close/>
                </a:path>
              </a:pathLst>
            </a:custGeom>
            <a:solidFill>
              <a:srgbClr val="01E0C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5" name="Google Shape;975;p8"/>
            <p:cNvSpPr/>
            <p:nvPr/>
          </p:nvSpPr>
          <p:spPr>
            <a:xfrm>
              <a:off x="715250" y="3675675"/>
              <a:ext cx="618300" cy="608200"/>
            </a:xfrm>
            <a:custGeom>
              <a:rect b="b" l="l" r="r" t="t"/>
              <a:pathLst>
                <a:path extrusionOk="0" h="120000" w="120000">
                  <a:moveTo>
                    <a:pt x="1960" y="0"/>
                  </a:moveTo>
                  <a:lnTo>
                    <a:pt x="4" y="1992"/>
                  </a:lnTo>
                  <a:lnTo>
                    <a:pt x="26089" y="47071"/>
                  </a:lnTo>
                  <a:lnTo>
                    <a:pt x="97826" y="120000"/>
                  </a:lnTo>
                  <a:lnTo>
                    <a:pt x="120000" y="120000"/>
                  </a:lnTo>
                  <a:lnTo>
                    <a:pt x="1960" y="0"/>
                  </a:lnTo>
                  <a:close/>
                </a:path>
              </a:pathLst>
            </a:custGeom>
            <a:solidFill>
              <a:srgbClr val="02DFC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6" name="Google Shape;976;p8"/>
            <p:cNvSpPr/>
            <p:nvPr/>
          </p:nvSpPr>
          <p:spPr>
            <a:xfrm>
              <a:off x="584200" y="3447175"/>
              <a:ext cx="846800" cy="836700"/>
            </a:xfrm>
            <a:custGeom>
              <a:rect b="b" l="l" r="r" t="t"/>
              <a:pathLst>
                <a:path extrusionOk="0" h="120000" w="120000">
                  <a:moveTo>
                    <a:pt x="1431" y="3"/>
                  </a:moveTo>
                  <a:lnTo>
                    <a:pt x="3" y="968"/>
                  </a:lnTo>
                  <a:lnTo>
                    <a:pt x="18574" y="34220"/>
                  </a:lnTo>
                  <a:lnTo>
                    <a:pt x="103331" y="120000"/>
                  </a:lnTo>
                  <a:lnTo>
                    <a:pt x="120000" y="120000"/>
                  </a:lnTo>
                  <a:lnTo>
                    <a:pt x="1431" y="3"/>
                  </a:lnTo>
                  <a:close/>
                </a:path>
              </a:pathLst>
            </a:custGeom>
            <a:solidFill>
              <a:srgbClr val="03DDC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7" name="Google Shape;977;p8"/>
            <p:cNvSpPr/>
            <p:nvPr/>
          </p:nvSpPr>
          <p:spPr>
            <a:xfrm>
              <a:off x="449800" y="3218700"/>
              <a:ext cx="1078650" cy="1065175"/>
            </a:xfrm>
            <a:custGeom>
              <a:rect b="b" l="l" r="r" t="t"/>
              <a:pathLst>
                <a:path extrusionOk="0" h="120000" w="120000">
                  <a:moveTo>
                    <a:pt x="1123" y="0"/>
                  </a:moveTo>
                  <a:lnTo>
                    <a:pt x="2" y="757"/>
                  </a:lnTo>
                  <a:lnTo>
                    <a:pt x="14954" y="26877"/>
                  </a:lnTo>
                  <a:lnTo>
                    <a:pt x="106914" y="120000"/>
                  </a:lnTo>
                  <a:lnTo>
                    <a:pt x="119997" y="120000"/>
                  </a:lnTo>
                  <a:lnTo>
                    <a:pt x="1123" y="0"/>
                  </a:lnTo>
                  <a:close/>
                </a:path>
              </a:pathLst>
            </a:custGeom>
            <a:solidFill>
              <a:srgbClr val="04DBC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8" name="Google Shape;978;p8"/>
            <p:cNvSpPr/>
            <p:nvPr/>
          </p:nvSpPr>
          <p:spPr>
            <a:xfrm>
              <a:off x="318750" y="2990200"/>
              <a:ext cx="1307150" cy="1293675"/>
            </a:xfrm>
            <a:custGeom>
              <a:rect b="b" l="l" r="r" t="t"/>
              <a:pathLst>
                <a:path extrusionOk="0" h="120000" w="120000">
                  <a:moveTo>
                    <a:pt x="927" y="2"/>
                  </a:moveTo>
                  <a:lnTo>
                    <a:pt x="2" y="623"/>
                  </a:lnTo>
                  <a:lnTo>
                    <a:pt x="12033" y="21819"/>
                  </a:lnTo>
                  <a:lnTo>
                    <a:pt x="109201" y="120000"/>
                  </a:lnTo>
                  <a:lnTo>
                    <a:pt x="119997" y="120000"/>
                  </a:lnTo>
                  <a:lnTo>
                    <a:pt x="90694" y="90389"/>
                  </a:lnTo>
                  <a:lnTo>
                    <a:pt x="85140" y="90389"/>
                  </a:lnTo>
                  <a:lnTo>
                    <a:pt x="77428" y="77298"/>
                  </a:lnTo>
                  <a:lnTo>
                    <a:pt x="927" y="2"/>
                  </a:lnTo>
                  <a:close/>
                </a:path>
              </a:pathLst>
            </a:custGeom>
            <a:solidFill>
              <a:srgbClr val="06D9C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9" name="Google Shape;979;p8"/>
            <p:cNvSpPr/>
            <p:nvPr/>
          </p:nvSpPr>
          <p:spPr>
            <a:xfrm>
              <a:off x="1286500" y="3964650"/>
              <a:ext cx="436850" cy="319225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87689" y="120000"/>
                  </a:lnTo>
                  <a:lnTo>
                    <a:pt x="119993" y="120000"/>
                  </a:lnTo>
                  <a:lnTo>
                    <a:pt x="32303" y="0"/>
                  </a:lnTo>
                  <a:close/>
                </a:path>
              </a:pathLst>
            </a:custGeom>
            <a:solidFill>
              <a:srgbClr val="07D8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0" name="Google Shape;980;p8"/>
            <p:cNvSpPr/>
            <p:nvPr/>
          </p:nvSpPr>
          <p:spPr>
            <a:xfrm>
              <a:off x="238125" y="2822200"/>
              <a:ext cx="924075" cy="1008075"/>
            </a:xfrm>
            <a:custGeom>
              <a:rect b="b" l="l" r="r" t="t"/>
              <a:pathLst>
                <a:path extrusionOk="0" h="120000" w="120000">
                  <a:moveTo>
                    <a:pt x="2616" y="0"/>
                  </a:moveTo>
                  <a:lnTo>
                    <a:pt x="0" y="4401"/>
                  </a:lnTo>
                  <a:lnTo>
                    <a:pt x="10473" y="20799"/>
                  </a:lnTo>
                  <a:lnTo>
                    <a:pt x="118688" y="119997"/>
                  </a:lnTo>
                  <a:lnTo>
                    <a:pt x="119996" y="119196"/>
                  </a:lnTo>
                  <a:lnTo>
                    <a:pt x="102978" y="91597"/>
                  </a:lnTo>
                  <a:lnTo>
                    <a:pt x="2616" y="0"/>
                  </a:lnTo>
                  <a:close/>
                </a:path>
              </a:pathLst>
            </a:custGeom>
            <a:solidFill>
              <a:srgbClr val="07D8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1" name="Google Shape;981;p8"/>
            <p:cNvSpPr/>
            <p:nvPr/>
          </p:nvSpPr>
          <p:spPr>
            <a:xfrm>
              <a:off x="1383925" y="3964650"/>
              <a:ext cx="433500" cy="319225"/>
            </a:xfrm>
            <a:custGeom>
              <a:rect b="b" l="l" r="r" t="t"/>
              <a:pathLst>
                <a:path extrusionOk="0" h="120000" w="120000">
                  <a:moveTo>
                    <a:pt x="6" y="0"/>
                  </a:moveTo>
                  <a:lnTo>
                    <a:pt x="88373" y="120000"/>
                  </a:lnTo>
                  <a:lnTo>
                    <a:pt x="119993" y="120000"/>
                  </a:lnTo>
                  <a:lnTo>
                    <a:pt x="32560" y="0"/>
                  </a:lnTo>
                  <a:close/>
                </a:path>
              </a:pathLst>
            </a:custGeom>
            <a:solidFill>
              <a:srgbClr val="08D6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2" name="Google Shape;982;p8"/>
            <p:cNvSpPr/>
            <p:nvPr/>
          </p:nvSpPr>
          <p:spPr>
            <a:xfrm>
              <a:off x="251550" y="2761700"/>
              <a:ext cx="779600" cy="840075"/>
            </a:xfrm>
            <a:custGeom>
              <a:rect b="b" l="l" r="r" t="t"/>
              <a:pathLst>
                <a:path extrusionOk="0" h="120000" w="120000">
                  <a:moveTo>
                    <a:pt x="6726" y="3"/>
                  </a:moveTo>
                  <a:lnTo>
                    <a:pt x="3" y="10081"/>
                  </a:lnTo>
                  <a:lnTo>
                    <a:pt x="118445" y="120000"/>
                  </a:lnTo>
                  <a:lnTo>
                    <a:pt x="119996" y="118557"/>
                  </a:lnTo>
                  <a:lnTo>
                    <a:pt x="99308" y="85920"/>
                  </a:lnTo>
                  <a:lnTo>
                    <a:pt x="6726" y="3"/>
                  </a:lnTo>
                  <a:close/>
                </a:path>
              </a:pathLst>
            </a:custGeom>
            <a:solidFill>
              <a:srgbClr val="08D6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3" name="Google Shape;983;p8"/>
            <p:cNvSpPr/>
            <p:nvPr/>
          </p:nvSpPr>
          <p:spPr>
            <a:xfrm>
              <a:off x="288525" y="2697875"/>
              <a:ext cx="608200" cy="675400"/>
            </a:xfrm>
            <a:custGeom>
              <a:rect b="b" l="l" r="r" t="t"/>
              <a:pathLst>
                <a:path extrusionOk="0" h="120000" w="120000">
                  <a:moveTo>
                    <a:pt x="7956" y="0"/>
                  </a:moveTo>
                  <a:lnTo>
                    <a:pt x="0" y="13134"/>
                  </a:lnTo>
                  <a:lnTo>
                    <a:pt x="118012" y="119999"/>
                  </a:lnTo>
                  <a:lnTo>
                    <a:pt x="120000" y="118209"/>
                  </a:lnTo>
                  <a:lnTo>
                    <a:pt x="94143" y="77611"/>
                  </a:lnTo>
                  <a:lnTo>
                    <a:pt x="7956" y="0"/>
                  </a:lnTo>
                  <a:close/>
                </a:path>
              </a:pathLst>
            </a:custGeom>
            <a:solidFill>
              <a:srgbClr val="09D4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4" name="Google Shape;984;p8"/>
            <p:cNvSpPr/>
            <p:nvPr/>
          </p:nvSpPr>
          <p:spPr>
            <a:xfrm>
              <a:off x="1481375" y="3964650"/>
              <a:ext cx="433500" cy="319225"/>
            </a:xfrm>
            <a:custGeom>
              <a:rect b="b" l="l" r="r" t="t"/>
              <a:pathLst>
                <a:path extrusionOk="0" h="120000" w="120000">
                  <a:moveTo>
                    <a:pt x="6" y="0"/>
                  </a:moveTo>
                  <a:lnTo>
                    <a:pt x="88366" y="120000"/>
                  </a:lnTo>
                  <a:lnTo>
                    <a:pt x="119993" y="120000"/>
                  </a:lnTo>
                  <a:lnTo>
                    <a:pt x="32560" y="0"/>
                  </a:lnTo>
                  <a:close/>
                </a:path>
              </a:pathLst>
            </a:custGeom>
            <a:solidFill>
              <a:srgbClr val="09D4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5" name="Google Shape;985;p8"/>
            <p:cNvSpPr/>
            <p:nvPr/>
          </p:nvSpPr>
          <p:spPr>
            <a:xfrm>
              <a:off x="1578825" y="3964650"/>
              <a:ext cx="433500" cy="319225"/>
            </a:xfrm>
            <a:custGeom>
              <a:rect b="b" l="l" r="r" t="t"/>
              <a:pathLst>
                <a:path extrusionOk="0" h="120000" w="120000">
                  <a:moveTo>
                    <a:pt x="6" y="0"/>
                  </a:moveTo>
                  <a:lnTo>
                    <a:pt x="88366" y="120000"/>
                  </a:lnTo>
                  <a:lnTo>
                    <a:pt x="119993" y="120000"/>
                  </a:lnTo>
                  <a:lnTo>
                    <a:pt x="31626" y="0"/>
                  </a:lnTo>
                  <a:close/>
                </a:path>
              </a:pathLst>
            </a:custGeom>
            <a:solidFill>
              <a:srgbClr val="0AD3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6" name="Google Shape;986;p8"/>
            <p:cNvSpPr/>
            <p:nvPr/>
          </p:nvSpPr>
          <p:spPr>
            <a:xfrm>
              <a:off x="322125" y="2637375"/>
              <a:ext cx="443550" cy="504050"/>
            </a:xfrm>
            <a:custGeom>
              <a:rect b="b" l="l" r="r" t="t"/>
              <a:pathLst>
                <a:path extrusionOk="0" h="120000" w="120000">
                  <a:moveTo>
                    <a:pt x="11816" y="5"/>
                  </a:moveTo>
                  <a:lnTo>
                    <a:pt x="0" y="17605"/>
                  </a:lnTo>
                  <a:lnTo>
                    <a:pt x="117274" y="120000"/>
                  </a:lnTo>
                  <a:lnTo>
                    <a:pt x="120000" y="118398"/>
                  </a:lnTo>
                  <a:lnTo>
                    <a:pt x="83638" y="63202"/>
                  </a:lnTo>
                  <a:lnTo>
                    <a:pt x="11816" y="5"/>
                  </a:lnTo>
                  <a:close/>
                </a:path>
              </a:pathLst>
            </a:custGeom>
            <a:solidFill>
              <a:srgbClr val="0AD3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7" name="Google Shape;987;p8"/>
            <p:cNvSpPr/>
            <p:nvPr/>
          </p:nvSpPr>
          <p:spPr>
            <a:xfrm>
              <a:off x="359075" y="2576900"/>
              <a:ext cx="275575" cy="336050"/>
            </a:xfrm>
            <a:custGeom>
              <a:rect b="b" l="l" r="r" t="t"/>
              <a:pathLst>
                <a:path extrusionOk="0" h="120000" w="120000">
                  <a:moveTo>
                    <a:pt x="17570" y="8"/>
                  </a:moveTo>
                  <a:lnTo>
                    <a:pt x="10" y="25201"/>
                  </a:lnTo>
                  <a:lnTo>
                    <a:pt x="114132" y="119991"/>
                  </a:lnTo>
                  <a:lnTo>
                    <a:pt x="118530" y="117589"/>
                  </a:lnTo>
                  <a:lnTo>
                    <a:pt x="106816" y="100797"/>
                  </a:lnTo>
                  <a:lnTo>
                    <a:pt x="119989" y="82800"/>
                  </a:lnTo>
                  <a:lnTo>
                    <a:pt x="17570" y="8"/>
                  </a:lnTo>
                  <a:close/>
                </a:path>
              </a:pathLst>
            </a:custGeom>
            <a:solidFill>
              <a:srgbClr val="0BD1C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8" name="Google Shape;988;p8"/>
            <p:cNvSpPr/>
            <p:nvPr/>
          </p:nvSpPr>
          <p:spPr>
            <a:xfrm>
              <a:off x="1676275" y="3964650"/>
              <a:ext cx="433475" cy="319225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88371" y="120000"/>
                  </a:lnTo>
                  <a:lnTo>
                    <a:pt x="120000" y="120000"/>
                  </a:lnTo>
                  <a:lnTo>
                    <a:pt x="31628" y="0"/>
                  </a:lnTo>
                  <a:close/>
                </a:path>
              </a:pathLst>
            </a:custGeom>
            <a:solidFill>
              <a:srgbClr val="0BD1C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9" name="Google Shape;989;p8"/>
            <p:cNvSpPr/>
            <p:nvPr/>
          </p:nvSpPr>
          <p:spPr>
            <a:xfrm>
              <a:off x="392675" y="2513050"/>
              <a:ext cx="275575" cy="309175"/>
            </a:xfrm>
            <a:custGeom>
              <a:rect b="b" l="l" r="r" t="t"/>
              <a:pathLst>
                <a:path extrusionOk="0" h="120000" w="120000">
                  <a:moveTo>
                    <a:pt x="19029" y="9"/>
                  </a:moveTo>
                  <a:lnTo>
                    <a:pt x="10" y="28702"/>
                  </a:lnTo>
                  <a:lnTo>
                    <a:pt x="102429" y="119990"/>
                  </a:lnTo>
                  <a:lnTo>
                    <a:pt x="119989" y="91297"/>
                  </a:lnTo>
                  <a:lnTo>
                    <a:pt x="19029" y="9"/>
                  </a:lnTo>
                  <a:close/>
                </a:path>
              </a:pathLst>
            </a:custGeom>
            <a:solidFill>
              <a:srgbClr val="0CCFC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0" name="Google Shape;990;p8"/>
            <p:cNvSpPr/>
            <p:nvPr/>
          </p:nvSpPr>
          <p:spPr>
            <a:xfrm>
              <a:off x="1773725" y="3964650"/>
              <a:ext cx="433475" cy="319225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87437" y="120000"/>
                  </a:lnTo>
                  <a:lnTo>
                    <a:pt x="120000" y="120000"/>
                  </a:lnTo>
                  <a:lnTo>
                    <a:pt x="31628" y="0"/>
                  </a:lnTo>
                  <a:close/>
                </a:path>
              </a:pathLst>
            </a:custGeom>
            <a:solidFill>
              <a:srgbClr val="0CCFC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1" name="Google Shape;991;p8"/>
            <p:cNvSpPr/>
            <p:nvPr/>
          </p:nvSpPr>
          <p:spPr>
            <a:xfrm>
              <a:off x="429650" y="2452575"/>
              <a:ext cx="275550" cy="305800"/>
            </a:xfrm>
            <a:custGeom>
              <a:rect b="b" l="l" r="r" t="t"/>
              <a:pathLst>
                <a:path extrusionOk="0" h="120000" w="120000">
                  <a:moveTo>
                    <a:pt x="19031" y="9"/>
                  </a:moveTo>
                  <a:lnTo>
                    <a:pt x="0" y="29009"/>
                  </a:lnTo>
                  <a:lnTo>
                    <a:pt x="100968" y="120000"/>
                  </a:lnTo>
                  <a:lnTo>
                    <a:pt x="120000" y="90990"/>
                  </a:lnTo>
                  <a:lnTo>
                    <a:pt x="19031" y="9"/>
                  </a:lnTo>
                  <a:close/>
                </a:path>
              </a:pathLst>
            </a:custGeom>
            <a:solidFill>
              <a:srgbClr val="0DCD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2" name="Google Shape;992;p8"/>
            <p:cNvSpPr/>
            <p:nvPr/>
          </p:nvSpPr>
          <p:spPr>
            <a:xfrm>
              <a:off x="1871150" y="3964650"/>
              <a:ext cx="433500" cy="319225"/>
            </a:xfrm>
            <a:custGeom>
              <a:rect b="b" l="l" r="r" t="t"/>
              <a:pathLst>
                <a:path extrusionOk="0" h="120000" w="120000">
                  <a:moveTo>
                    <a:pt x="6" y="0"/>
                  </a:moveTo>
                  <a:lnTo>
                    <a:pt x="87439" y="120000"/>
                  </a:lnTo>
                  <a:lnTo>
                    <a:pt x="120000" y="120000"/>
                  </a:lnTo>
                  <a:lnTo>
                    <a:pt x="31633" y="0"/>
                  </a:lnTo>
                  <a:close/>
                </a:path>
              </a:pathLst>
            </a:custGeom>
            <a:solidFill>
              <a:srgbClr val="0DCD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3" name="Google Shape;993;p8"/>
            <p:cNvSpPr/>
            <p:nvPr/>
          </p:nvSpPr>
          <p:spPr>
            <a:xfrm>
              <a:off x="1965250" y="3964650"/>
              <a:ext cx="436850" cy="319225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87689" y="120000"/>
                  </a:lnTo>
                  <a:lnTo>
                    <a:pt x="119993" y="120000"/>
                  </a:lnTo>
                  <a:lnTo>
                    <a:pt x="32310" y="0"/>
                  </a:lnTo>
                  <a:close/>
                </a:path>
              </a:pathLst>
            </a:custGeom>
            <a:solidFill>
              <a:srgbClr val="0ECC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4" name="Google Shape;994;p8"/>
            <p:cNvSpPr/>
            <p:nvPr/>
          </p:nvSpPr>
          <p:spPr>
            <a:xfrm>
              <a:off x="466600" y="2392100"/>
              <a:ext cx="272200" cy="305800"/>
            </a:xfrm>
            <a:custGeom>
              <a:rect b="b" l="l" r="r" t="t"/>
              <a:pathLst>
                <a:path extrusionOk="0" h="120000" w="120000">
                  <a:moveTo>
                    <a:pt x="17788" y="0"/>
                  </a:moveTo>
                  <a:lnTo>
                    <a:pt x="11" y="29009"/>
                  </a:lnTo>
                  <a:lnTo>
                    <a:pt x="102222" y="119990"/>
                  </a:lnTo>
                  <a:lnTo>
                    <a:pt x="120000" y="90981"/>
                  </a:lnTo>
                  <a:lnTo>
                    <a:pt x="17788" y="0"/>
                  </a:lnTo>
                  <a:close/>
                </a:path>
              </a:pathLst>
            </a:custGeom>
            <a:solidFill>
              <a:srgbClr val="0ECC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5" name="Google Shape;995;p8"/>
            <p:cNvSpPr/>
            <p:nvPr/>
          </p:nvSpPr>
          <p:spPr>
            <a:xfrm>
              <a:off x="2062700" y="3964650"/>
              <a:ext cx="433475" cy="319225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88371" y="120000"/>
                  </a:lnTo>
                  <a:lnTo>
                    <a:pt x="120000" y="120000"/>
                  </a:lnTo>
                  <a:lnTo>
                    <a:pt x="32555" y="0"/>
                  </a:lnTo>
                  <a:close/>
                </a:path>
              </a:pathLst>
            </a:custGeom>
            <a:solidFill>
              <a:srgbClr val="10CA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6" name="Google Shape;996;p8"/>
            <p:cNvSpPr/>
            <p:nvPr/>
          </p:nvSpPr>
          <p:spPr>
            <a:xfrm>
              <a:off x="500200" y="2328250"/>
              <a:ext cx="275575" cy="309150"/>
            </a:xfrm>
            <a:custGeom>
              <a:rect b="b" l="l" r="r" t="t"/>
              <a:pathLst>
                <a:path extrusionOk="0" h="120000" w="120000">
                  <a:moveTo>
                    <a:pt x="19029" y="9"/>
                  </a:moveTo>
                  <a:lnTo>
                    <a:pt x="10" y="28694"/>
                  </a:lnTo>
                  <a:lnTo>
                    <a:pt x="100970" y="120000"/>
                  </a:lnTo>
                  <a:lnTo>
                    <a:pt x="119989" y="91305"/>
                  </a:lnTo>
                  <a:lnTo>
                    <a:pt x="19029" y="9"/>
                  </a:lnTo>
                  <a:close/>
                </a:path>
              </a:pathLst>
            </a:custGeom>
            <a:solidFill>
              <a:srgbClr val="10CA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7" name="Google Shape;997;p8"/>
            <p:cNvSpPr/>
            <p:nvPr/>
          </p:nvSpPr>
          <p:spPr>
            <a:xfrm>
              <a:off x="537175" y="2267775"/>
              <a:ext cx="275550" cy="305800"/>
            </a:xfrm>
            <a:custGeom>
              <a:rect b="b" l="l" r="r" t="t"/>
              <a:pathLst>
                <a:path extrusionOk="0" h="120000" w="120000">
                  <a:moveTo>
                    <a:pt x="17561" y="0"/>
                  </a:moveTo>
                  <a:lnTo>
                    <a:pt x="0" y="29009"/>
                  </a:lnTo>
                  <a:lnTo>
                    <a:pt x="100968" y="119990"/>
                  </a:lnTo>
                  <a:lnTo>
                    <a:pt x="120000" y="90981"/>
                  </a:lnTo>
                  <a:lnTo>
                    <a:pt x="17561" y="0"/>
                  </a:lnTo>
                  <a:close/>
                </a:path>
              </a:pathLst>
            </a:custGeom>
            <a:solidFill>
              <a:srgbClr val="11C8D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8" name="Google Shape;998;p8"/>
            <p:cNvSpPr/>
            <p:nvPr/>
          </p:nvSpPr>
          <p:spPr>
            <a:xfrm>
              <a:off x="2160150" y="3964650"/>
              <a:ext cx="433475" cy="319225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88371" y="120000"/>
                  </a:lnTo>
                  <a:lnTo>
                    <a:pt x="120000" y="120000"/>
                  </a:lnTo>
                  <a:lnTo>
                    <a:pt x="32555" y="0"/>
                  </a:lnTo>
                  <a:close/>
                </a:path>
              </a:pathLst>
            </a:custGeom>
            <a:solidFill>
              <a:srgbClr val="11C8D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9" name="Google Shape;999;p8"/>
            <p:cNvSpPr/>
            <p:nvPr/>
          </p:nvSpPr>
          <p:spPr>
            <a:xfrm>
              <a:off x="570775" y="2207275"/>
              <a:ext cx="275550" cy="305800"/>
            </a:xfrm>
            <a:custGeom>
              <a:rect b="b" l="l" r="r" t="t"/>
              <a:pathLst>
                <a:path extrusionOk="0" h="120000" w="120000">
                  <a:moveTo>
                    <a:pt x="19031" y="9"/>
                  </a:moveTo>
                  <a:lnTo>
                    <a:pt x="0" y="29018"/>
                  </a:lnTo>
                  <a:lnTo>
                    <a:pt x="102438" y="120000"/>
                  </a:lnTo>
                  <a:lnTo>
                    <a:pt x="120000" y="90990"/>
                  </a:lnTo>
                  <a:lnTo>
                    <a:pt x="19031" y="9"/>
                  </a:lnTo>
                  <a:close/>
                </a:path>
              </a:pathLst>
            </a:custGeom>
            <a:solidFill>
              <a:srgbClr val="12C7D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0" name="Google Shape;1000;p8"/>
            <p:cNvSpPr/>
            <p:nvPr/>
          </p:nvSpPr>
          <p:spPr>
            <a:xfrm>
              <a:off x="2257575" y="3964650"/>
              <a:ext cx="433500" cy="319225"/>
            </a:xfrm>
            <a:custGeom>
              <a:rect b="b" l="l" r="r" t="t"/>
              <a:pathLst>
                <a:path extrusionOk="0" h="120000" w="120000">
                  <a:moveTo>
                    <a:pt x="6" y="0"/>
                  </a:moveTo>
                  <a:lnTo>
                    <a:pt x="88373" y="120000"/>
                  </a:lnTo>
                  <a:lnTo>
                    <a:pt x="119993" y="120000"/>
                  </a:lnTo>
                  <a:lnTo>
                    <a:pt x="32560" y="0"/>
                  </a:lnTo>
                  <a:close/>
                </a:path>
              </a:pathLst>
            </a:custGeom>
            <a:solidFill>
              <a:srgbClr val="12C7D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1" name="Google Shape;1001;p8"/>
            <p:cNvSpPr/>
            <p:nvPr/>
          </p:nvSpPr>
          <p:spPr>
            <a:xfrm>
              <a:off x="2355025" y="3964650"/>
              <a:ext cx="383100" cy="319225"/>
            </a:xfrm>
            <a:custGeom>
              <a:rect b="b" l="l" r="r" t="t"/>
              <a:pathLst>
                <a:path extrusionOk="0" h="120000" w="120000">
                  <a:moveTo>
                    <a:pt x="7" y="0"/>
                  </a:moveTo>
                  <a:lnTo>
                    <a:pt x="99992" y="120000"/>
                  </a:lnTo>
                  <a:lnTo>
                    <a:pt x="111574" y="120000"/>
                  </a:lnTo>
                  <a:lnTo>
                    <a:pt x="119992" y="101054"/>
                  </a:lnTo>
                  <a:lnTo>
                    <a:pt x="35787" y="0"/>
                  </a:lnTo>
                  <a:close/>
                </a:path>
              </a:pathLst>
            </a:custGeom>
            <a:solidFill>
              <a:srgbClr val="13C5D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2" name="Google Shape;1002;p8"/>
            <p:cNvSpPr/>
            <p:nvPr/>
          </p:nvSpPr>
          <p:spPr>
            <a:xfrm>
              <a:off x="607725" y="2146800"/>
              <a:ext cx="275575" cy="305800"/>
            </a:xfrm>
            <a:custGeom>
              <a:rect b="b" l="l" r="r" t="t"/>
              <a:pathLst>
                <a:path extrusionOk="0" h="120000" w="120000">
                  <a:moveTo>
                    <a:pt x="17570" y="9"/>
                  </a:moveTo>
                  <a:lnTo>
                    <a:pt x="10" y="27694"/>
                  </a:lnTo>
                  <a:lnTo>
                    <a:pt x="100970" y="120000"/>
                  </a:lnTo>
                  <a:lnTo>
                    <a:pt x="119989" y="90990"/>
                  </a:lnTo>
                  <a:lnTo>
                    <a:pt x="17570" y="9"/>
                  </a:lnTo>
                  <a:close/>
                </a:path>
              </a:pathLst>
            </a:custGeom>
            <a:solidFill>
              <a:srgbClr val="13C5D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3" name="Google Shape;1003;p8"/>
            <p:cNvSpPr/>
            <p:nvPr/>
          </p:nvSpPr>
          <p:spPr>
            <a:xfrm>
              <a:off x="2452475" y="3941125"/>
              <a:ext cx="322600" cy="305800"/>
            </a:xfrm>
            <a:custGeom>
              <a:rect b="b" l="l" r="r" t="t"/>
              <a:pathLst>
                <a:path extrusionOk="0" h="120000" w="120000">
                  <a:moveTo>
                    <a:pt x="32501" y="9"/>
                  </a:moveTo>
                  <a:lnTo>
                    <a:pt x="27498" y="9231"/>
                  </a:lnTo>
                  <a:lnTo>
                    <a:pt x="0" y="9231"/>
                  </a:lnTo>
                  <a:lnTo>
                    <a:pt x="103744" y="120000"/>
                  </a:lnTo>
                  <a:lnTo>
                    <a:pt x="120000" y="90990"/>
                  </a:lnTo>
                  <a:lnTo>
                    <a:pt x="32501" y="9"/>
                  </a:lnTo>
                  <a:close/>
                </a:path>
              </a:pathLst>
            </a:custGeom>
            <a:solidFill>
              <a:srgbClr val="14C3D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4" name="Google Shape;1004;p8"/>
            <p:cNvSpPr/>
            <p:nvPr/>
          </p:nvSpPr>
          <p:spPr>
            <a:xfrm>
              <a:off x="641325" y="2082950"/>
              <a:ext cx="275575" cy="305800"/>
            </a:xfrm>
            <a:custGeom>
              <a:rect b="b" l="l" r="r" t="t"/>
              <a:pathLst>
                <a:path extrusionOk="0" h="120000" w="120000">
                  <a:moveTo>
                    <a:pt x="19029" y="9"/>
                  </a:moveTo>
                  <a:lnTo>
                    <a:pt x="10" y="29018"/>
                  </a:lnTo>
                  <a:lnTo>
                    <a:pt x="102429" y="120000"/>
                  </a:lnTo>
                  <a:lnTo>
                    <a:pt x="119989" y="92305"/>
                  </a:lnTo>
                  <a:lnTo>
                    <a:pt x="19029" y="9"/>
                  </a:lnTo>
                  <a:close/>
                </a:path>
              </a:pathLst>
            </a:custGeom>
            <a:solidFill>
              <a:srgbClr val="14C3D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5" name="Google Shape;1005;p8"/>
            <p:cNvSpPr/>
            <p:nvPr/>
          </p:nvSpPr>
          <p:spPr>
            <a:xfrm>
              <a:off x="678300" y="2022475"/>
              <a:ext cx="275550" cy="305800"/>
            </a:xfrm>
            <a:custGeom>
              <a:rect b="b" l="l" r="r" t="t"/>
              <a:pathLst>
                <a:path extrusionOk="0" h="120000" w="120000">
                  <a:moveTo>
                    <a:pt x="19031" y="9"/>
                  </a:moveTo>
                  <a:lnTo>
                    <a:pt x="0" y="29009"/>
                  </a:lnTo>
                  <a:lnTo>
                    <a:pt x="100968" y="120000"/>
                  </a:lnTo>
                  <a:lnTo>
                    <a:pt x="120000" y="90990"/>
                  </a:lnTo>
                  <a:lnTo>
                    <a:pt x="19031" y="9"/>
                  </a:lnTo>
                  <a:close/>
                </a:path>
              </a:pathLst>
            </a:custGeom>
            <a:solidFill>
              <a:srgbClr val="15C1D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6" name="Google Shape;1006;p8"/>
            <p:cNvSpPr/>
            <p:nvPr/>
          </p:nvSpPr>
          <p:spPr>
            <a:xfrm>
              <a:off x="2533125" y="3877275"/>
              <a:ext cx="275550" cy="309175"/>
            </a:xfrm>
            <a:custGeom>
              <a:rect b="b" l="l" r="r" t="t"/>
              <a:pathLst>
                <a:path extrusionOk="0" h="120000" w="120000">
                  <a:moveTo>
                    <a:pt x="19031" y="9"/>
                  </a:moveTo>
                  <a:lnTo>
                    <a:pt x="0" y="28702"/>
                  </a:lnTo>
                  <a:lnTo>
                    <a:pt x="102438" y="119990"/>
                  </a:lnTo>
                  <a:lnTo>
                    <a:pt x="120000" y="91297"/>
                  </a:lnTo>
                  <a:lnTo>
                    <a:pt x="19031" y="9"/>
                  </a:lnTo>
                  <a:close/>
                </a:path>
              </a:pathLst>
            </a:custGeom>
            <a:solidFill>
              <a:srgbClr val="15C1D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7" name="Google Shape;1007;p8"/>
            <p:cNvSpPr/>
            <p:nvPr/>
          </p:nvSpPr>
          <p:spPr>
            <a:xfrm>
              <a:off x="2570075" y="3816800"/>
              <a:ext cx="275575" cy="305800"/>
            </a:xfrm>
            <a:custGeom>
              <a:rect b="b" l="l" r="r" t="t"/>
              <a:pathLst>
                <a:path extrusionOk="0" h="120000" w="120000">
                  <a:moveTo>
                    <a:pt x="17570" y="9"/>
                  </a:moveTo>
                  <a:lnTo>
                    <a:pt x="10" y="29009"/>
                  </a:lnTo>
                  <a:lnTo>
                    <a:pt x="100970" y="120000"/>
                  </a:lnTo>
                  <a:lnTo>
                    <a:pt x="119989" y="90990"/>
                  </a:lnTo>
                  <a:lnTo>
                    <a:pt x="17570" y="9"/>
                  </a:lnTo>
                  <a:close/>
                </a:path>
              </a:pathLst>
            </a:custGeom>
            <a:solidFill>
              <a:srgbClr val="16C0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8" name="Google Shape;1008;p8"/>
            <p:cNvSpPr/>
            <p:nvPr/>
          </p:nvSpPr>
          <p:spPr>
            <a:xfrm>
              <a:off x="711900" y="1962000"/>
              <a:ext cx="275550" cy="305800"/>
            </a:xfrm>
            <a:custGeom>
              <a:rect b="b" l="l" r="r" t="t"/>
              <a:pathLst>
                <a:path extrusionOk="0" h="120000" w="120000">
                  <a:moveTo>
                    <a:pt x="19031" y="0"/>
                  </a:moveTo>
                  <a:lnTo>
                    <a:pt x="0" y="29009"/>
                  </a:lnTo>
                  <a:lnTo>
                    <a:pt x="102438" y="119990"/>
                  </a:lnTo>
                  <a:lnTo>
                    <a:pt x="120000" y="90981"/>
                  </a:lnTo>
                  <a:lnTo>
                    <a:pt x="19031" y="0"/>
                  </a:lnTo>
                  <a:close/>
                </a:path>
              </a:pathLst>
            </a:custGeom>
            <a:solidFill>
              <a:srgbClr val="16C0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9" name="Google Shape;1009;p8"/>
            <p:cNvSpPr/>
            <p:nvPr/>
          </p:nvSpPr>
          <p:spPr>
            <a:xfrm>
              <a:off x="2603675" y="3756325"/>
              <a:ext cx="275575" cy="305800"/>
            </a:xfrm>
            <a:custGeom>
              <a:rect b="b" l="l" r="r" t="t"/>
              <a:pathLst>
                <a:path extrusionOk="0" h="120000" w="120000">
                  <a:moveTo>
                    <a:pt x="19029" y="0"/>
                  </a:moveTo>
                  <a:lnTo>
                    <a:pt x="10" y="29009"/>
                  </a:lnTo>
                  <a:lnTo>
                    <a:pt x="102429" y="119990"/>
                  </a:lnTo>
                  <a:lnTo>
                    <a:pt x="119989" y="90981"/>
                  </a:lnTo>
                  <a:lnTo>
                    <a:pt x="19029" y="0"/>
                  </a:lnTo>
                  <a:close/>
                </a:path>
              </a:pathLst>
            </a:custGeom>
            <a:solidFill>
              <a:srgbClr val="17BE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0" name="Google Shape;1010;p8"/>
            <p:cNvSpPr/>
            <p:nvPr/>
          </p:nvSpPr>
          <p:spPr>
            <a:xfrm>
              <a:off x="748850" y="1898150"/>
              <a:ext cx="275575" cy="309150"/>
            </a:xfrm>
            <a:custGeom>
              <a:rect b="b" l="l" r="r" t="t"/>
              <a:pathLst>
                <a:path extrusionOk="0" h="120000" w="120000">
                  <a:moveTo>
                    <a:pt x="19029" y="0"/>
                  </a:moveTo>
                  <a:lnTo>
                    <a:pt x="10" y="28694"/>
                  </a:lnTo>
                  <a:lnTo>
                    <a:pt x="100970" y="120000"/>
                  </a:lnTo>
                  <a:lnTo>
                    <a:pt x="119989" y="91305"/>
                  </a:lnTo>
                  <a:lnTo>
                    <a:pt x="19029" y="0"/>
                  </a:lnTo>
                  <a:close/>
                </a:path>
              </a:pathLst>
            </a:custGeom>
            <a:solidFill>
              <a:srgbClr val="17BE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1" name="Google Shape;1011;p8"/>
            <p:cNvSpPr/>
            <p:nvPr/>
          </p:nvSpPr>
          <p:spPr>
            <a:xfrm>
              <a:off x="2640650" y="3692475"/>
              <a:ext cx="275550" cy="309150"/>
            </a:xfrm>
            <a:custGeom>
              <a:rect b="b" l="l" r="r" t="t"/>
              <a:pathLst>
                <a:path extrusionOk="0" h="120000" w="120000">
                  <a:moveTo>
                    <a:pt x="19031" y="0"/>
                  </a:moveTo>
                  <a:lnTo>
                    <a:pt x="0" y="28694"/>
                  </a:lnTo>
                  <a:lnTo>
                    <a:pt x="100968" y="120000"/>
                  </a:lnTo>
                  <a:lnTo>
                    <a:pt x="120000" y="91305"/>
                  </a:lnTo>
                  <a:lnTo>
                    <a:pt x="19031" y="0"/>
                  </a:lnTo>
                  <a:close/>
                </a:path>
              </a:pathLst>
            </a:custGeom>
            <a:solidFill>
              <a:srgbClr val="18BCD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2" name="Google Shape;1012;p8"/>
            <p:cNvSpPr/>
            <p:nvPr/>
          </p:nvSpPr>
          <p:spPr>
            <a:xfrm>
              <a:off x="785825" y="1837675"/>
              <a:ext cx="275550" cy="305800"/>
            </a:xfrm>
            <a:custGeom>
              <a:rect b="b" l="l" r="r" t="t"/>
              <a:pathLst>
                <a:path extrusionOk="0" h="120000" w="120000">
                  <a:moveTo>
                    <a:pt x="17561" y="0"/>
                  </a:moveTo>
                  <a:lnTo>
                    <a:pt x="0" y="29009"/>
                  </a:lnTo>
                  <a:lnTo>
                    <a:pt x="100979" y="119990"/>
                  </a:lnTo>
                  <a:lnTo>
                    <a:pt x="120000" y="90981"/>
                  </a:lnTo>
                  <a:lnTo>
                    <a:pt x="17561" y="0"/>
                  </a:lnTo>
                  <a:close/>
                </a:path>
              </a:pathLst>
            </a:custGeom>
            <a:solidFill>
              <a:srgbClr val="18BCD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3" name="Google Shape;1013;p8"/>
            <p:cNvSpPr/>
            <p:nvPr/>
          </p:nvSpPr>
          <p:spPr>
            <a:xfrm>
              <a:off x="2677600" y="3632000"/>
              <a:ext cx="275575" cy="305800"/>
            </a:xfrm>
            <a:custGeom>
              <a:rect b="b" l="l" r="r" t="t"/>
              <a:pathLst>
                <a:path extrusionOk="0" h="120000" w="120000">
                  <a:moveTo>
                    <a:pt x="17570" y="0"/>
                  </a:moveTo>
                  <a:lnTo>
                    <a:pt x="10" y="29009"/>
                  </a:lnTo>
                  <a:lnTo>
                    <a:pt x="100970" y="119990"/>
                  </a:lnTo>
                  <a:lnTo>
                    <a:pt x="119989" y="90981"/>
                  </a:lnTo>
                  <a:lnTo>
                    <a:pt x="17570" y="0"/>
                  </a:lnTo>
                  <a:close/>
                </a:path>
              </a:pathLst>
            </a:custGeom>
            <a:solidFill>
              <a:srgbClr val="19B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4" name="Google Shape;1014;p8"/>
            <p:cNvSpPr/>
            <p:nvPr/>
          </p:nvSpPr>
          <p:spPr>
            <a:xfrm>
              <a:off x="819425" y="1777175"/>
              <a:ext cx="275550" cy="305800"/>
            </a:xfrm>
            <a:custGeom>
              <a:rect b="b" l="l" r="r" t="t"/>
              <a:pathLst>
                <a:path extrusionOk="0" h="120000" w="120000">
                  <a:moveTo>
                    <a:pt x="19031" y="9"/>
                  </a:moveTo>
                  <a:lnTo>
                    <a:pt x="0" y="29018"/>
                  </a:lnTo>
                  <a:lnTo>
                    <a:pt x="100979" y="120000"/>
                  </a:lnTo>
                  <a:lnTo>
                    <a:pt x="120000" y="90990"/>
                  </a:lnTo>
                  <a:lnTo>
                    <a:pt x="19031" y="9"/>
                  </a:lnTo>
                  <a:close/>
                </a:path>
              </a:pathLst>
            </a:custGeom>
            <a:solidFill>
              <a:srgbClr val="19B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5" name="Google Shape;1015;p8"/>
            <p:cNvSpPr/>
            <p:nvPr/>
          </p:nvSpPr>
          <p:spPr>
            <a:xfrm>
              <a:off x="2711200" y="3571500"/>
              <a:ext cx="275575" cy="305800"/>
            </a:xfrm>
            <a:custGeom>
              <a:rect b="b" l="l" r="r" t="t"/>
              <a:pathLst>
                <a:path extrusionOk="0" h="120000" w="120000">
                  <a:moveTo>
                    <a:pt x="19029" y="9"/>
                  </a:moveTo>
                  <a:lnTo>
                    <a:pt x="10" y="29018"/>
                  </a:lnTo>
                  <a:lnTo>
                    <a:pt x="100970" y="120000"/>
                  </a:lnTo>
                  <a:lnTo>
                    <a:pt x="119989" y="90990"/>
                  </a:lnTo>
                  <a:lnTo>
                    <a:pt x="19029" y="9"/>
                  </a:lnTo>
                  <a:close/>
                </a:path>
              </a:pathLst>
            </a:custGeom>
            <a:solidFill>
              <a:srgbClr val="1BB9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6" name="Google Shape;1016;p8"/>
            <p:cNvSpPr/>
            <p:nvPr/>
          </p:nvSpPr>
          <p:spPr>
            <a:xfrm>
              <a:off x="856375" y="1713350"/>
              <a:ext cx="275575" cy="309150"/>
            </a:xfrm>
            <a:custGeom>
              <a:rect b="b" l="l" r="r" t="t"/>
              <a:pathLst>
                <a:path extrusionOk="0" h="120000" w="120000">
                  <a:moveTo>
                    <a:pt x="17570" y="0"/>
                  </a:moveTo>
                  <a:lnTo>
                    <a:pt x="10" y="28694"/>
                  </a:lnTo>
                  <a:lnTo>
                    <a:pt x="100970" y="120000"/>
                  </a:lnTo>
                  <a:lnTo>
                    <a:pt x="119989" y="91305"/>
                  </a:lnTo>
                  <a:lnTo>
                    <a:pt x="17570" y="0"/>
                  </a:lnTo>
                  <a:close/>
                </a:path>
              </a:pathLst>
            </a:custGeom>
            <a:solidFill>
              <a:srgbClr val="1BB9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7" name="Google Shape;1017;p8"/>
            <p:cNvSpPr/>
            <p:nvPr/>
          </p:nvSpPr>
          <p:spPr>
            <a:xfrm>
              <a:off x="890000" y="1652850"/>
              <a:ext cx="275550" cy="305800"/>
            </a:xfrm>
            <a:custGeom>
              <a:rect b="b" l="l" r="r" t="t"/>
              <a:pathLst>
                <a:path extrusionOk="0" h="120000" w="120000">
                  <a:moveTo>
                    <a:pt x="19020" y="9"/>
                  </a:moveTo>
                  <a:lnTo>
                    <a:pt x="0" y="29018"/>
                  </a:lnTo>
                  <a:lnTo>
                    <a:pt x="102438" y="120000"/>
                  </a:lnTo>
                  <a:lnTo>
                    <a:pt x="119989" y="90990"/>
                  </a:lnTo>
                  <a:lnTo>
                    <a:pt x="19020" y="9"/>
                  </a:lnTo>
                  <a:close/>
                </a:path>
              </a:pathLst>
            </a:custGeom>
            <a:solidFill>
              <a:srgbClr val="1CB7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8" name="Google Shape;1018;p8"/>
            <p:cNvSpPr/>
            <p:nvPr/>
          </p:nvSpPr>
          <p:spPr>
            <a:xfrm>
              <a:off x="2748175" y="3511025"/>
              <a:ext cx="275550" cy="305800"/>
            </a:xfrm>
            <a:custGeom>
              <a:rect b="b" l="l" r="r" t="t"/>
              <a:pathLst>
                <a:path extrusionOk="0" h="120000" w="120000">
                  <a:moveTo>
                    <a:pt x="17561" y="9"/>
                  </a:moveTo>
                  <a:lnTo>
                    <a:pt x="0" y="27694"/>
                  </a:lnTo>
                  <a:lnTo>
                    <a:pt x="100968" y="120000"/>
                  </a:lnTo>
                  <a:lnTo>
                    <a:pt x="120000" y="90990"/>
                  </a:lnTo>
                  <a:lnTo>
                    <a:pt x="17561" y="9"/>
                  </a:lnTo>
                  <a:close/>
                </a:path>
              </a:pathLst>
            </a:custGeom>
            <a:solidFill>
              <a:srgbClr val="1CB7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9" name="Google Shape;1019;p8"/>
            <p:cNvSpPr/>
            <p:nvPr/>
          </p:nvSpPr>
          <p:spPr>
            <a:xfrm>
              <a:off x="2781775" y="3447175"/>
              <a:ext cx="275550" cy="305800"/>
            </a:xfrm>
            <a:custGeom>
              <a:rect b="b" l="l" r="r" t="t"/>
              <a:pathLst>
                <a:path extrusionOk="0" h="120000" w="120000">
                  <a:moveTo>
                    <a:pt x="19031" y="9"/>
                  </a:moveTo>
                  <a:lnTo>
                    <a:pt x="0" y="29018"/>
                  </a:lnTo>
                  <a:lnTo>
                    <a:pt x="102438" y="120000"/>
                  </a:lnTo>
                  <a:lnTo>
                    <a:pt x="120000" y="92305"/>
                  </a:lnTo>
                  <a:lnTo>
                    <a:pt x="19031" y="9"/>
                  </a:lnTo>
                  <a:close/>
                </a:path>
              </a:pathLst>
            </a:custGeom>
            <a:solidFill>
              <a:srgbClr val="1DB5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0" name="Google Shape;1020;p8"/>
            <p:cNvSpPr/>
            <p:nvPr/>
          </p:nvSpPr>
          <p:spPr>
            <a:xfrm>
              <a:off x="926950" y="1592375"/>
              <a:ext cx="275550" cy="305800"/>
            </a:xfrm>
            <a:custGeom>
              <a:rect b="b" l="l" r="r" t="t"/>
              <a:pathLst>
                <a:path extrusionOk="0" h="120000" w="120000">
                  <a:moveTo>
                    <a:pt x="17561" y="9"/>
                  </a:moveTo>
                  <a:lnTo>
                    <a:pt x="10" y="29009"/>
                  </a:lnTo>
                  <a:lnTo>
                    <a:pt x="100979" y="119990"/>
                  </a:lnTo>
                  <a:lnTo>
                    <a:pt x="120000" y="90990"/>
                  </a:lnTo>
                  <a:lnTo>
                    <a:pt x="17561" y="9"/>
                  </a:lnTo>
                  <a:close/>
                </a:path>
              </a:pathLst>
            </a:custGeom>
            <a:solidFill>
              <a:srgbClr val="1DB5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1" name="Google Shape;1021;p8"/>
            <p:cNvSpPr/>
            <p:nvPr/>
          </p:nvSpPr>
          <p:spPr>
            <a:xfrm>
              <a:off x="960550" y="1531900"/>
              <a:ext cx="275550" cy="305800"/>
            </a:xfrm>
            <a:custGeom>
              <a:rect b="b" l="l" r="r" t="t"/>
              <a:pathLst>
                <a:path extrusionOk="0" h="120000" w="120000">
                  <a:moveTo>
                    <a:pt x="19031" y="0"/>
                  </a:moveTo>
                  <a:lnTo>
                    <a:pt x="10" y="27694"/>
                  </a:lnTo>
                  <a:lnTo>
                    <a:pt x="102438" y="119990"/>
                  </a:lnTo>
                  <a:lnTo>
                    <a:pt x="120000" y="90981"/>
                  </a:lnTo>
                  <a:lnTo>
                    <a:pt x="19031" y="0"/>
                  </a:lnTo>
                  <a:close/>
                </a:path>
              </a:pathLst>
            </a:custGeom>
            <a:solidFill>
              <a:srgbClr val="1EB4D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2" name="Google Shape;1022;p8"/>
            <p:cNvSpPr/>
            <p:nvPr/>
          </p:nvSpPr>
          <p:spPr>
            <a:xfrm>
              <a:off x="2818725" y="3386700"/>
              <a:ext cx="275575" cy="305800"/>
            </a:xfrm>
            <a:custGeom>
              <a:rect b="b" l="l" r="r" t="t"/>
              <a:pathLst>
                <a:path extrusionOk="0" h="120000" w="120000">
                  <a:moveTo>
                    <a:pt x="17570" y="9"/>
                  </a:moveTo>
                  <a:lnTo>
                    <a:pt x="10" y="29009"/>
                  </a:lnTo>
                  <a:lnTo>
                    <a:pt x="100970" y="119990"/>
                  </a:lnTo>
                  <a:lnTo>
                    <a:pt x="119989" y="90990"/>
                  </a:lnTo>
                  <a:lnTo>
                    <a:pt x="17570" y="9"/>
                  </a:lnTo>
                  <a:close/>
                </a:path>
              </a:pathLst>
            </a:custGeom>
            <a:solidFill>
              <a:srgbClr val="1EB4D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3" name="Google Shape;1023;p8"/>
            <p:cNvSpPr/>
            <p:nvPr/>
          </p:nvSpPr>
          <p:spPr>
            <a:xfrm>
              <a:off x="997525" y="1468050"/>
              <a:ext cx="322600" cy="305800"/>
            </a:xfrm>
            <a:custGeom>
              <a:rect b="b" l="l" r="r" t="t"/>
              <a:pathLst>
                <a:path extrusionOk="0" h="120000" w="120000">
                  <a:moveTo>
                    <a:pt x="16246" y="0"/>
                  </a:moveTo>
                  <a:lnTo>
                    <a:pt x="0" y="29009"/>
                  </a:lnTo>
                  <a:lnTo>
                    <a:pt x="86243" y="119990"/>
                  </a:lnTo>
                  <a:lnTo>
                    <a:pt x="92492" y="110768"/>
                  </a:lnTo>
                  <a:lnTo>
                    <a:pt x="119990" y="110768"/>
                  </a:lnTo>
                  <a:lnTo>
                    <a:pt x="16246" y="0"/>
                  </a:lnTo>
                  <a:close/>
                </a:path>
              </a:pathLst>
            </a:custGeom>
            <a:solidFill>
              <a:srgbClr val="1FB2D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4" name="Google Shape;1024;p8"/>
            <p:cNvSpPr/>
            <p:nvPr/>
          </p:nvSpPr>
          <p:spPr>
            <a:xfrm>
              <a:off x="2852325" y="3326225"/>
              <a:ext cx="275575" cy="305800"/>
            </a:xfrm>
            <a:custGeom>
              <a:rect b="b" l="l" r="r" t="t"/>
              <a:pathLst>
                <a:path extrusionOk="0" h="120000" w="120000">
                  <a:moveTo>
                    <a:pt x="19029" y="0"/>
                  </a:moveTo>
                  <a:lnTo>
                    <a:pt x="10" y="29009"/>
                  </a:lnTo>
                  <a:lnTo>
                    <a:pt x="102429" y="119990"/>
                  </a:lnTo>
                  <a:lnTo>
                    <a:pt x="119989" y="90981"/>
                  </a:lnTo>
                  <a:lnTo>
                    <a:pt x="19029" y="0"/>
                  </a:lnTo>
                  <a:close/>
                </a:path>
              </a:pathLst>
            </a:custGeom>
            <a:solidFill>
              <a:srgbClr val="1FB2D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5" name="Google Shape;1025;p8"/>
            <p:cNvSpPr/>
            <p:nvPr/>
          </p:nvSpPr>
          <p:spPr>
            <a:xfrm>
              <a:off x="1034475" y="1431100"/>
              <a:ext cx="383075" cy="319225"/>
            </a:xfrm>
            <a:custGeom>
              <a:rect b="b" l="l" r="r" t="t"/>
              <a:pathLst>
                <a:path extrusionOk="0" h="120000" w="120000">
                  <a:moveTo>
                    <a:pt x="8426" y="0"/>
                  </a:moveTo>
                  <a:lnTo>
                    <a:pt x="7" y="18945"/>
                  </a:lnTo>
                  <a:lnTo>
                    <a:pt x="83161" y="120000"/>
                  </a:lnTo>
                  <a:lnTo>
                    <a:pt x="120000" y="120000"/>
                  </a:lnTo>
                  <a:lnTo>
                    <a:pt x="20001" y="0"/>
                  </a:lnTo>
                  <a:close/>
                </a:path>
              </a:pathLst>
            </a:custGeom>
            <a:solidFill>
              <a:srgbClr val="20B0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6" name="Google Shape;1026;p8"/>
            <p:cNvSpPr/>
            <p:nvPr/>
          </p:nvSpPr>
          <p:spPr>
            <a:xfrm>
              <a:off x="2889300" y="3262375"/>
              <a:ext cx="275550" cy="309150"/>
            </a:xfrm>
            <a:custGeom>
              <a:rect b="b" l="l" r="r" t="t"/>
              <a:pathLst>
                <a:path extrusionOk="0" h="120000" w="120000">
                  <a:moveTo>
                    <a:pt x="19031" y="0"/>
                  </a:moveTo>
                  <a:lnTo>
                    <a:pt x="0" y="28694"/>
                  </a:lnTo>
                  <a:lnTo>
                    <a:pt x="100968" y="120000"/>
                  </a:lnTo>
                  <a:lnTo>
                    <a:pt x="120000" y="91305"/>
                  </a:lnTo>
                  <a:lnTo>
                    <a:pt x="19031" y="0"/>
                  </a:lnTo>
                  <a:close/>
                </a:path>
              </a:pathLst>
            </a:custGeom>
            <a:solidFill>
              <a:srgbClr val="20B0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7" name="Google Shape;1027;p8"/>
            <p:cNvSpPr/>
            <p:nvPr/>
          </p:nvSpPr>
          <p:spPr>
            <a:xfrm>
              <a:off x="1078150" y="1431100"/>
              <a:ext cx="436850" cy="319225"/>
            </a:xfrm>
            <a:custGeom>
              <a:rect b="b" l="l" r="r" t="t"/>
              <a:pathLst>
                <a:path extrusionOk="0" h="120000" w="120000">
                  <a:moveTo>
                    <a:pt x="6" y="0"/>
                  </a:moveTo>
                  <a:lnTo>
                    <a:pt x="87696" y="120000"/>
                  </a:lnTo>
                  <a:lnTo>
                    <a:pt x="120000" y="120000"/>
                  </a:lnTo>
                  <a:lnTo>
                    <a:pt x="32310" y="0"/>
                  </a:lnTo>
                  <a:close/>
                </a:path>
              </a:pathLst>
            </a:custGeom>
            <a:solidFill>
              <a:srgbClr val="21AE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8" name="Google Shape;1028;p8"/>
            <p:cNvSpPr/>
            <p:nvPr/>
          </p:nvSpPr>
          <p:spPr>
            <a:xfrm>
              <a:off x="2926250" y="3201900"/>
              <a:ext cx="272200" cy="305800"/>
            </a:xfrm>
            <a:custGeom>
              <a:rect b="b" l="l" r="r" t="t"/>
              <a:pathLst>
                <a:path extrusionOk="0" h="120000" w="120000">
                  <a:moveTo>
                    <a:pt x="17788" y="0"/>
                  </a:moveTo>
                  <a:lnTo>
                    <a:pt x="11" y="29009"/>
                  </a:lnTo>
                  <a:lnTo>
                    <a:pt x="102222" y="119990"/>
                  </a:lnTo>
                  <a:lnTo>
                    <a:pt x="120000" y="90981"/>
                  </a:lnTo>
                  <a:lnTo>
                    <a:pt x="17788" y="0"/>
                  </a:lnTo>
                  <a:close/>
                </a:path>
              </a:pathLst>
            </a:custGeom>
            <a:solidFill>
              <a:srgbClr val="21AE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9" name="Google Shape;1029;p8"/>
            <p:cNvSpPr/>
            <p:nvPr/>
          </p:nvSpPr>
          <p:spPr>
            <a:xfrm>
              <a:off x="1175600" y="1431100"/>
              <a:ext cx="436850" cy="319225"/>
            </a:xfrm>
            <a:custGeom>
              <a:rect b="b" l="l" r="r" t="t"/>
              <a:pathLst>
                <a:path extrusionOk="0" h="120000" w="120000">
                  <a:moveTo>
                    <a:pt x="6" y="0"/>
                  </a:moveTo>
                  <a:lnTo>
                    <a:pt x="87689" y="120000"/>
                  </a:lnTo>
                  <a:lnTo>
                    <a:pt x="120000" y="120000"/>
                  </a:lnTo>
                  <a:lnTo>
                    <a:pt x="32310" y="0"/>
                  </a:lnTo>
                  <a:close/>
                </a:path>
              </a:pathLst>
            </a:custGeom>
            <a:solidFill>
              <a:srgbClr val="22AD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0" name="Google Shape;1030;p8"/>
            <p:cNvSpPr/>
            <p:nvPr/>
          </p:nvSpPr>
          <p:spPr>
            <a:xfrm>
              <a:off x="2959850" y="3141400"/>
              <a:ext cx="275575" cy="305800"/>
            </a:xfrm>
            <a:custGeom>
              <a:rect b="b" l="l" r="r" t="t"/>
              <a:pathLst>
                <a:path extrusionOk="0" h="120000" w="120000">
                  <a:moveTo>
                    <a:pt x="19029" y="9"/>
                  </a:moveTo>
                  <a:lnTo>
                    <a:pt x="10" y="29018"/>
                  </a:lnTo>
                  <a:lnTo>
                    <a:pt x="100970" y="120000"/>
                  </a:lnTo>
                  <a:lnTo>
                    <a:pt x="119989" y="90990"/>
                  </a:lnTo>
                  <a:lnTo>
                    <a:pt x="19029" y="9"/>
                  </a:lnTo>
                  <a:close/>
                </a:path>
              </a:pathLst>
            </a:custGeom>
            <a:solidFill>
              <a:srgbClr val="22AD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1" name="Google Shape;1031;p8"/>
            <p:cNvSpPr/>
            <p:nvPr/>
          </p:nvSpPr>
          <p:spPr>
            <a:xfrm>
              <a:off x="2996825" y="3077575"/>
              <a:ext cx="275550" cy="309150"/>
            </a:xfrm>
            <a:custGeom>
              <a:rect b="b" l="l" r="r" t="t"/>
              <a:pathLst>
                <a:path extrusionOk="0" h="120000" w="120000">
                  <a:moveTo>
                    <a:pt x="17561" y="0"/>
                  </a:moveTo>
                  <a:lnTo>
                    <a:pt x="0" y="28694"/>
                  </a:lnTo>
                  <a:lnTo>
                    <a:pt x="100979" y="120000"/>
                  </a:lnTo>
                  <a:lnTo>
                    <a:pt x="120000" y="91305"/>
                  </a:lnTo>
                  <a:lnTo>
                    <a:pt x="17561" y="0"/>
                  </a:lnTo>
                  <a:close/>
                </a:path>
              </a:pathLst>
            </a:custGeom>
            <a:solidFill>
              <a:srgbClr val="23ABD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2" name="Google Shape;1032;p8"/>
            <p:cNvSpPr/>
            <p:nvPr/>
          </p:nvSpPr>
          <p:spPr>
            <a:xfrm>
              <a:off x="1273050" y="1431100"/>
              <a:ext cx="433500" cy="319225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88366" y="120000"/>
                  </a:lnTo>
                  <a:lnTo>
                    <a:pt x="119993" y="120000"/>
                  </a:lnTo>
                  <a:lnTo>
                    <a:pt x="32560" y="0"/>
                  </a:lnTo>
                  <a:close/>
                </a:path>
              </a:pathLst>
            </a:custGeom>
            <a:solidFill>
              <a:srgbClr val="23ABD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3" name="Google Shape;1033;p8"/>
            <p:cNvSpPr/>
            <p:nvPr/>
          </p:nvSpPr>
          <p:spPr>
            <a:xfrm>
              <a:off x="1370500" y="1431100"/>
              <a:ext cx="433475" cy="319225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88371" y="120000"/>
                  </a:lnTo>
                  <a:lnTo>
                    <a:pt x="120000" y="120000"/>
                  </a:lnTo>
                  <a:lnTo>
                    <a:pt x="32562" y="0"/>
                  </a:lnTo>
                  <a:close/>
                </a:path>
              </a:pathLst>
            </a:custGeom>
            <a:solidFill>
              <a:srgbClr val="25A9D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4" name="Google Shape;1034;p8"/>
            <p:cNvSpPr/>
            <p:nvPr/>
          </p:nvSpPr>
          <p:spPr>
            <a:xfrm>
              <a:off x="3030425" y="3017075"/>
              <a:ext cx="275550" cy="305800"/>
            </a:xfrm>
            <a:custGeom>
              <a:rect b="b" l="l" r="r" t="t"/>
              <a:pathLst>
                <a:path extrusionOk="0" h="120000" w="120000">
                  <a:moveTo>
                    <a:pt x="19031" y="9"/>
                  </a:moveTo>
                  <a:lnTo>
                    <a:pt x="10" y="29018"/>
                  </a:lnTo>
                  <a:lnTo>
                    <a:pt x="102438" y="120000"/>
                  </a:lnTo>
                  <a:lnTo>
                    <a:pt x="120000" y="90990"/>
                  </a:lnTo>
                  <a:lnTo>
                    <a:pt x="19031" y="9"/>
                  </a:lnTo>
                  <a:close/>
                </a:path>
              </a:pathLst>
            </a:custGeom>
            <a:solidFill>
              <a:srgbClr val="25A9D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5" name="Google Shape;1035;p8"/>
            <p:cNvSpPr/>
            <p:nvPr/>
          </p:nvSpPr>
          <p:spPr>
            <a:xfrm>
              <a:off x="1467950" y="1431100"/>
              <a:ext cx="433475" cy="319225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88371" y="120000"/>
                  </a:lnTo>
                  <a:lnTo>
                    <a:pt x="120000" y="120000"/>
                  </a:lnTo>
                  <a:lnTo>
                    <a:pt x="31628" y="0"/>
                  </a:lnTo>
                  <a:close/>
                </a:path>
              </a:pathLst>
            </a:custGeom>
            <a:solidFill>
              <a:srgbClr val="26A8D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6" name="Google Shape;1036;p8"/>
            <p:cNvSpPr/>
            <p:nvPr/>
          </p:nvSpPr>
          <p:spPr>
            <a:xfrm>
              <a:off x="3067375" y="2956600"/>
              <a:ext cx="275575" cy="305800"/>
            </a:xfrm>
            <a:custGeom>
              <a:rect b="b" l="l" r="r" t="t"/>
              <a:pathLst>
                <a:path extrusionOk="0" h="120000" w="120000">
                  <a:moveTo>
                    <a:pt x="17570" y="0"/>
                  </a:moveTo>
                  <a:lnTo>
                    <a:pt x="10" y="29009"/>
                  </a:lnTo>
                  <a:lnTo>
                    <a:pt x="100970" y="119990"/>
                  </a:lnTo>
                  <a:lnTo>
                    <a:pt x="119989" y="90990"/>
                  </a:lnTo>
                  <a:lnTo>
                    <a:pt x="17570" y="0"/>
                  </a:lnTo>
                  <a:close/>
                </a:path>
              </a:pathLst>
            </a:custGeom>
            <a:solidFill>
              <a:srgbClr val="26A8D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7" name="Google Shape;1037;p8"/>
            <p:cNvSpPr/>
            <p:nvPr/>
          </p:nvSpPr>
          <p:spPr>
            <a:xfrm>
              <a:off x="1565375" y="1431100"/>
              <a:ext cx="433500" cy="319225"/>
            </a:xfrm>
            <a:custGeom>
              <a:rect b="b" l="l" r="r" t="t"/>
              <a:pathLst>
                <a:path extrusionOk="0" h="120000" w="120000">
                  <a:moveTo>
                    <a:pt x="6" y="0"/>
                  </a:moveTo>
                  <a:lnTo>
                    <a:pt x="87439" y="120000"/>
                  </a:lnTo>
                  <a:lnTo>
                    <a:pt x="119993" y="120000"/>
                  </a:lnTo>
                  <a:lnTo>
                    <a:pt x="31633" y="0"/>
                  </a:lnTo>
                  <a:close/>
                </a:path>
              </a:pathLst>
            </a:custGeom>
            <a:solidFill>
              <a:srgbClr val="27A6D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8" name="Google Shape;1038;p8"/>
            <p:cNvSpPr/>
            <p:nvPr/>
          </p:nvSpPr>
          <p:spPr>
            <a:xfrm>
              <a:off x="3101000" y="2896125"/>
              <a:ext cx="275550" cy="305800"/>
            </a:xfrm>
            <a:custGeom>
              <a:rect b="b" l="l" r="r" t="t"/>
              <a:pathLst>
                <a:path extrusionOk="0" h="120000" w="120000">
                  <a:moveTo>
                    <a:pt x="19020" y="0"/>
                  </a:moveTo>
                  <a:lnTo>
                    <a:pt x="0" y="27694"/>
                  </a:lnTo>
                  <a:lnTo>
                    <a:pt x="102438" y="119990"/>
                  </a:lnTo>
                  <a:lnTo>
                    <a:pt x="119989" y="90981"/>
                  </a:lnTo>
                  <a:lnTo>
                    <a:pt x="19020" y="0"/>
                  </a:lnTo>
                  <a:close/>
                </a:path>
              </a:pathLst>
            </a:custGeom>
            <a:solidFill>
              <a:srgbClr val="27A6D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9" name="Google Shape;1039;p8"/>
            <p:cNvSpPr/>
            <p:nvPr/>
          </p:nvSpPr>
          <p:spPr>
            <a:xfrm>
              <a:off x="3137950" y="2802025"/>
              <a:ext cx="275550" cy="336050"/>
            </a:xfrm>
            <a:custGeom>
              <a:rect b="b" l="l" r="r" t="t"/>
              <a:pathLst>
                <a:path extrusionOk="0" h="120000" w="120000">
                  <a:moveTo>
                    <a:pt x="4398" y="8"/>
                  </a:moveTo>
                  <a:lnTo>
                    <a:pt x="10" y="3606"/>
                  </a:lnTo>
                  <a:lnTo>
                    <a:pt x="11714" y="20407"/>
                  </a:lnTo>
                  <a:lnTo>
                    <a:pt x="10" y="37199"/>
                  </a:lnTo>
                  <a:lnTo>
                    <a:pt x="100979" y="119991"/>
                  </a:lnTo>
                  <a:lnTo>
                    <a:pt x="120000" y="94798"/>
                  </a:lnTo>
                  <a:lnTo>
                    <a:pt x="4398" y="8"/>
                  </a:lnTo>
                  <a:close/>
                </a:path>
              </a:pathLst>
            </a:custGeom>
            <a:solidFill>
              <a:srgbClr val="28A4D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0" name="Google Shape;1040;p8"/>
            <p:cNvSpPr/>
            <p:nvPr/>
          </p:nvSpPr>
          <p:spPr>
            <a:xfrm>
              <a:off x="1662825" y="1431100"/>
              <a:ext cx="433500" cy="319225"/>
            </a:xfrm>
            <a:custGeom>
              <a:rect b="b" l="l" r="r" t="t"/>
              <a:pathLst>
                <a:path extrusionOk="0" h="120000" w="120000">
                  <a:moveTo>
                    <a:pt x="6" y="0"/>
                  </a:moveTo>
                  <a:lnTo>
                    <a:pt x="87439" y="120000"/>
                  </a:lnTo>
                  <a:lnTo>
                    <a:pt x="119993" y="120000"/>
                  </a:lnTo>
                  <a:lnTo>
                    <a:pt x="31633" y="0"/>
                  </a:lnTo>
                  <a:close/>
                </a:path>
              </a:pathLst>
            </a:custGeom>
            <a:solidFill>
              <a:srgbClr val="28A4D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1" name="Google Shape;1041;p8"/>
            <p:cNvSpPr/>
            <p:nvPr/>
          </p:nvSpPr>
          <p:spPr>
            <a:xfrm>
              <a:off x="3006900" y="2573550"/>
              <a:ext cx="440200" cy="504050"/>
            </a:xfrm>
            <a:custGeom>
              <a:rect b="b" l="l" r="r" t="t"/>
              <a:pathLst>
                <a:path extrusionOk="0" h="120000" w="120000">
                  <a:moveTo>
                    <a:pt x="2753" y="0"/>
                  </a:moveTo>
                  <a:lnTo>
                    <a:pt x="6" y="1601"/>
                  </a:lnTo>
                  <a:lnTo>
                    <a:pt x="35731" y="56797"/>
                  </a:lnTo>
                  <a:lnTo>
                    <a:pt x="109007" y="119994"/>
                  </a:lnTo>
                  <a:lnTo>
                    <a:pt x="120000" y="102394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rgbClr val="29A2D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2" name="Google Shape;1042;p8"/>
            <p:cNvSpPr/>
            <p:nvPr/>
          </p:nvSpPr>
          <p:spPr>
            <a:xfrm>
              <a:off x="1760275" y="1431100"/>
              <a:ext cx="433500" cy="319225"/>
            </a:xfrm>
            <a:custGeom>
              <a:rect b="b" l="l" r="r" t="t"/>
              <a:pathLst>
                <a:path extrusionOk="0" h="120000" w="120000">
                  <a:moveTo>
                    <a:pt x="6" y="0"/>
                  </a:moveTo>
                  <a:lnTo>
                    <a:pt x="87439" y="120000"/>
                  </a:lnTo>
                  <a:lnTo>
                    <a:pt x="119993" y="120000"/>
                  </a:lnTo>
                  <a:lnTo>
                    <a:pt x="31626" y="0"/>
                  </a:lnTo>
                  <a:close/>
                </a:path>
              </a:pathLst>
            </a:custGeom>
            <a:solidFill>
              <a:srgbClr val="29A2D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3" name="Google Shape;1043;p8"/>
            <p:cNvSpPr/>
            <p:nvPr/>
          </p:nvSpPr>
          <p:spPr>
            <a:xfrm>
              <a:off x="1854350" y="1431100"/>
              <a:ext cx="436850" cy="319225"/>
            </a:xfrm>
            <a:custGeom>
              <a:rect b="b" l="l" r="r" t="t"/>
              <a:pathLst>
                <a:path extrusionOk="0" h="120000" w="120000">
                  <a:moveTo>
                    <a:pt x="6" y="0"/>
                  </a:moveTo>
                  <a:lnTo>
                    <a:pt x="87696" y="120000"/>
                  </a:lnTo>
                  <a:lnTo>
                    <a:pt x="120000" y="120000"/>
                  </a:lnTo>
                  <a:lnTo>
                    <a:pt x="32310" y="0"/>
                  </a:lnTo>
                  <a:close/>
                </a:path>
              </a:pathLst>
            </a:custGeom>
            <a:solidFill>
              <a:srgbClr val="2AA1D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4" name="Google Shape;1044;p8"/>
            <p:cNvSpPr/>
            <p:nvPr/>
          </p:nvSpPr>
          <p:spPr>
            <a:xfrm>
              <a:off x="2872500" y="2345050"/>
              <a:ext cx="611575" cy="672050"/>
            </a:xfrm>
            <a:custGeom>
              <a:rect b="b" l="l" r="r" t="t"/>
              <a:pathLst>
                <a:path extrusionOk="0" h="120000" w="120000">
                  <a:moveTo>
                    <a:pt x="2639" y="4"/>
                  </a:moveTo>
                  <a:lnTo>
                    <a:pt x="0" y="1200"/>
                  </a:lnTo>
                  <a:lnTo>
                    <a:pt x="26376" y="42001"/>
                  </a:lnTo>
                  <a:lnTo>
                    <a:pt x="111425" y="120000"/>
                  </a:lnTo>
                  <a:lnTo>
                    <a:pt x="119995" y="106800"/>
                  </a:lnTo>
                  <a:lnTo>
                    <a:pt x="2639" y="4"/>
                  </a:lnTo>
                  <a:close/>
                </a:path>
              </a:pathLst>
            </a:custGeom>
            <a:solidFill>
              <a:srgbClr val="2AA1D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5" name="Google Shape;1045;p8"/>
            <p:cNvSpPr/>
            <p:nvPr/>
          </p:nvSpPr>
          <p:spPr>
            <a:xfrm>
              <a:off x="2741450" y="2113200"/>
              <a:ext cx="779575" cy="843425"/>
            </a:xfrm>
            <a:custGeom>
              <a:rect b="b" l="l" r="r" t="t"/>
              <a:pathLst>
                <a:path extrusionOk="0" h="120000" w="120000">
                  <a:moveTo>
                    <a:pt x="1554" y="0"/>
                  </a:moveTo>
                  <a:lnTo>
                    <a:pt x="0" y="1436"/>
                  </a:lnTo>
                  <a:lnTo>
                    <a:pt x="20172" y="33943"/>
                  </a:lnTo>
                  <a:lnTo>
                    <a:pt x="113277" y="119996"/>
                  </a:lnTo>
                  <a:lnTo>
                    <a:pt x="120000" y="109482"/>
                  </a:lnTo>
                  <a:lnTo>
                    <a:pt x="1554" y="0"/>
                  </a:lnTo>
                  <a:close/>
                </a:path>
              </a:pathLst>
            </a:custGeom>
            <a:solidFill>
              <a:srgbClr val="2B9F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6" name="Google Shape;1046;p8"/>
            <p:cNvSpPr/>
            <p:nvPr/>
          </p:nvSpPr>
          <p:spPr>
            <a:xfrm>
              <a:off x="1951800" y="1431100"/>
              <a:ext cx="433500" cy="319225"/>
            </a:xfrm>
            <a:custGeom>
              <a:rect b="b" l="l" r="r" t="t"/>
              <a:pathLst>
                <a:path extrusionOk="0" h="120000" w="120000">
                  <a:moveTo>
                    <a:pt x="6" y="0"/>
                  </a:moveTo>
                  <a:lnTo>
                    <a:pt x="88366" y="120000"/>
                  </a:lnTo>
                  <a:lnTo>
                    <a:pt x="119993" y="120000"/>
                  </a:lnTo>
                  <a:lnTo>
                    <a:pt x="32560" y="0"/>
                  </a:lnTo>
                  <a:close/>
                </a:path>
              </a:pathLst>
            </a:custGeom>
            <a:solidFill>
              <a:srgbClr val="2B9F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7" name="Google Shape;1047;p8"/>
            <p:cNvSpPr/>
            <p:nvPr/>
          </p:nvSpPr>
          <p:spPr>
            <a:xfrm>
              <a:off x="2049250" y="1431100"/>
              <a:ext cx="433500" cy="319225"/>
            </a:xfrm>
            <a:custGeom>
              <a:rect b="b" l="l" r="r" t="t"/>
              <a:pathLst>
                <a:path extrusionOk="0" h="120000" w="120000">
                  <a:moveTo>
                    <a:pt x="6" y="0"/>
                  </a:moveTo>
                  <a:lnTo>
                    <a:pt x="88366" y="120000"/>
                  </a:lnTo>
                  <a:lnTo>
                    <a:pt x="119993" y="120000"/>
                  </a:lnTo>
                  <a:lnTo>
                    <a:pt x="32560" y="0"/>
                  </a:lnTo>
                  <a:close/>
                </a:path>
              </a:pathLst>
            </a:custGeom>
            <a:solidFill>
              <a:srgbClr val="2C9D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8" name="Google Shape;1048;p8"/>
            <p:cNvSpPr/>
            <p:nvPr/>
          </p:nvSpPr>
          <p:spPr>
            <a:xfrm>
              <a:off x="2610400" y="1884700"/>
              <a:ext cx="924075" cy="1008075"/>
            </a:xfrm>
            <a:custGeom>
              <a:rect b="b" l="l" r="r" t="t"/>
              <a:pathLst>
                <a:path extrusionOk="0" h="120000" w="120000">
                  <a:moveTo>
                    <a:pt x="1311" y="2"/>
                  </a:moveTo>
                  <a:lnTo>
                    <a:pt x="3" y="803"/>
                  </a:lnTo>
                  <a:lnTo>
                    <a:pt x="17018" y="28402"/>
                  </a:lnTo>
                  <a:lnTo>
                    <a:pt x="116945" y="120000"/>
                  </a:lnTo>
                  <a:lnTo>
                    <a:pt x="120000" y="116000"/>
                  </a:lnTo>
                  <a:lnTo>
                    <a:pt x="109526" y="99200"/>
                  </a:lnTo>
                  <a:lnTo>
                    <a:pt x="1311" y="2"/>
                  </a:lnTo>
                  <a:close/>
                </a:path>
              </a:pathLst>
            </a:custGeom>
            <a:solidFill>
              <a:srgbClr val="2C9D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9" name="Google Shape;1049;p8"/>
            <p:cNvSpPr/>
            <p:nvPr/>
          </p:nvSpPr>
          <p:spPr>
            <a:xfrm>
              <a:off x="2146700" y="1431100"/>
              <a:ext cx="1307125" cy="1297025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29306" y="29534"/>
                  </a:lnTo>
                  <a:lnTo>
                    <a:pt x="34858" y="29534"/>
                  </a:lnTo>
                  <a:lnTo>
                    <a:pt x="42572" y="42901"/>
                  </a:lnTo>
                  <a:lnTo>
                    <a:pt x="119075" y="120000"/>
                  </a:lnTo>
                  <a:lnTo>
                    <a:pt x="119999" y="119067"/>
                  </a:lnTo>
                  <a:lnTo>
                    <a:pt x="107661" y="97927"/>
                  </a:lnTo>
                  <a:lnTo>
                    <a:pt x="10488" y="0"/>
                  </a:lnTo>
                  <a:close/>
                </a:path>
              </a:pathLst>
            </a:custGeom>
            <a:solidFill>
              <a:srgbClr val="2D9CD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0" name="Google Shape;1050;p8"/>
            <p:cNvSpPr/>
            <p:nvPr/>
          </p:nvSpPr>
          <p:spPr>
            <a:xfrm>
              <a:off x="2244150" y="1431100"/>
              <a:ext cx="1075275" cy="1065175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118872" y="120000"/>
                  </a:lnTo>
                  <a:lnTo>
                    <a:pt x="120000" y="119242"/>
                  </a:lnTo>
                  <a:lnTo>
                    <a:pt x="105374" y="93122"/>
                  </a:lnTo>
                  <a:lnTo>
                    <a:pt x="12750" y="0"/>
                  </a:lnTo>
                  <a:close/>
                </a:path>
              </a:pathLst>
            </a:custGeom>
            <a:solidFill>
              <a:srgbClr val="2F9A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1" name="Google Shape;1051;p8"/>
            <p:cNvSpPr/>
            <p:nvPr/>
          </p:nvSpPr>
          <p:spPr>
            <a:xfrm>
              <a:off x="2341575" y="1431100"/>
              <a:ext cx="846800" cy="836700"/>
            </a:xfrm>
            <a:custGeom>
              <a:rect b="b" l="l" r="r" t="t"/>
              <a:pathLst>
                <a:path extrusionOk="0" h="120000" w="120000">
                  <a:moveTo>
                    <a:pt x="3" y="0"/>
                  </a:moveTo>
                  <a:lnTo>
                    <a:pt x="118568" y="119996"/>
                  </a:lnTo>
                  <a:lnTo>
                    <a:pt x="120000" y="119031"/>
                  </a:lnTo>
                  <a:lnTo>
                    <a:pt x="100950" y="85779"/>
                  </a:lnTo>
                  <a:lnTo>
                    <a:pt x="16193" y="0"/>
                  </a:lnTo>
                  <a:close/>
                </a:path>
              </a:pathLst>
            </a:custGeom>
            <a:solidFill>
              <a:srgbClr val="3098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2" name="Google Shape;1052;p8"/>
            <p:cNvSpPr/>
            <p:nvPr/>
          </p:nvSpPr>
          <p:spPr>
            <a:xfrm>
              <a:off x="2439025" y="1431100"/>
              <a:ext cx="618300" cy="608200"/>
            </a:xfrm>
            <a:custGeom>
              <a:rect b="b" l="l" r="r" t="t"/>
              <a:pathLst>
                <a:path extrusionOk="0" h="120000" w="120000">
                  <a:moveTo>
                    <a:pt x="4" y="0"/>
                  </a:moveTo>
                  <a:lnTo>
                    <a:pt x="117389" y="120000"/>
                  </a:lnTo>
                  <a:lnTo>
                    <a:pt x="120000" y="118007"/>
                  </a:lnTo>
                  <a:lnTo>
                    <a:pt x="93910" y="72928"/>
                  </a:lnTo>
                  <a:lnTo>
                    <a:pt x="22178" y="0"/>
                  </a:lnTo>
                  <a:close/>
                </a:path>
              </a:pathLst>
            </a:custGeom>
            <a:solidFill>
              <a:srgbClr val="3196E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3" name="Google Shape;1053;p8"/>
            <p:cNvSpPr/>
            <p:nvPr/>
          </p:nvSpPr>
          <p:spPr>
            <a:xfrm>
              <a:off x="2533125" y="1431100"/>
              <a:ext cx="389800" cy="37635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116890" y="120000"/>
                  </a:lnTo>
                  <a:lnTo>
                    <a:pt x="119992" y="117855"/>
                  </a:lnTo>
                  <a:lnTo>
                    <a:pt x="79656" y="44998"/>
                  </a:lnTo>
                  <a:lnTo>
                    <a:pt x="36203" y="0"/>
                  </a:lnTo>
                  <a:close/>
                </a:path>
              </a:pathLst>
            </a:custGeom>
            <a:solidFill>
              <a:srgbClr val="3295E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4" name="Google Shape;1054;p8"/>
            <p:cNvSpPr/>
            <p:nvPr/>
          </p:nvSpPr>
          <p:spPr>
            <a:xfrm>
              <a:off x="2630575" y="1431100"/>
              <a:ext cx="161300" cy="14785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112486" y="119999"/>
                  </a:lnTo>
                  <a:lnTo>
                    <a:pt x="120000" y="114541"/>
                  </a:lnTo>
                  <a:lnTo>
                    <a:pt x="60000" y="0"/>
                  </a:lnTo>
                  <a:close/>
                </a:path>
              </a:pathLst>
            </a:custGeom>
            <a:solidFill>
              <a:srgbClr val="3393E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55" name="Google Shape;1055;p8"/>
          <p:cNvSpPr/>
          <p:nvPr/>
        </p:nvSpPr>
        <p:spPr>
          <a:xfrm flipH="1" rot="10800000">
            <a:off x="8486774" y="4230775"/>
            <a:ext cx="819899" cy="710099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9525">
            <a:solidFill>
              <a:srgbClr val="18476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6" name="Google Shape;1056;p8"/>
          <p:cNvSpPr/>
          <p:nvPr/>
        </p:nvSpPr>
        <p:spPr>
          <a:xfrm flipH="1" rot="10800000">
            <a:off x="8124824" y="4615699"/>
            <a:ext cx="428700" cy="3711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3292E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7" name="Google Shape;1057;p8"/>
          <p:cNvSpPr/>
          <p:nvPr/>
        </p:nvSpPr>
        <p:spPr>
          <a:xfrm flipH="1" rot="10800000">
            <a:off x="7821347" y="2935400"/>
            <a:ext cx="819899" cy="709799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18476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8" name="Google Shape;1058;p8"/>
          <p:cNvSpPr/>
          <p:nvPr/>
        </p:nvSpPr>
        <p:spPr>
          <a:xfrm flipH="1" rot="10800000">
            <a:off x="8486775" y="3512174"/>
            <a:ext cx="358799" cy="3105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19050">
            <a:solidFill>
              <a:srgbClr val="00E1C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9" name="Google Shape;1059;p8"/>
          <p:cNvSpPr/>
          <p:nvPr/>
        </p:nvSpPr>
        <p:spPr>
          <a:xfrm>
            <a:off x="8772688" y="4461807"/>
            <a:ext cx="248072" cy="248057"/>
          </a:xfrm>
          <a:custGeom>
            <a:rect b="b" l="l" r="r" t="t"/>
            <a:pathLst>
              <a:path extrusionOk="0" h="120000" w="120000">
                <a:moveTo>
                  <a:pt x="61898" y="40520"/>
                </a:moveTo>
                <a:lnTo>
                  <a:pt x="63790" y="40858"/>
                </a:lnTo>
                <a:lnTo>
                  <a:pt x="65520" y="41381"/>
                </a:lnTo>
                <a:lnTo>
                  <a:pt x="67411" y="41896"/>
                </a:lnTo>
                <a:lnTo>
                  <a:pt x="69134" y="42757"/>
                </a:lnTo>
                <a:lnTo>
                  <a:pt x="70687" y="43795"/>
                </a:lnTo>
                <a:lnTo>
                  <a:pt x="72240" y="44826"/>
                </a:lnTo>
                <a:lnTo>
                  <a:pt x="73792" y="46209"/>
                </a:lnTo>
                <a:lnTo>
                  <a:pt x="75169" y="47755"/>
                </a:lnTo>
                <a:lnTo>
                  <a:pt x="76207" y="49308"/>
                </a:lnTo>
                <a:lnTo>
                  <a:pt x="77237" y="50861"/>
                </a:lnTo>
                <a:lnTo>
                  <a:pt x="78098" y="52584"/>
                </a:lnTo>
                <a:lnTo>
                  <a:pt x="78621" y="54483"/>
                </a:lnTo>
                <a:lnTo>
                  <a:pt x="79136" y="56205"/>
                </a:lnTo>
                <a:lnTo>
                  <a:pt x="79482" y="58104"/>
                </a:lnTo>
                <a:lnTo>
                  <a:pt x="79482" y="59996"/>
                </a:lnTo>
                <a:lnTo>
                  <a:pt x="79482" y="61895"/>
                </a:lnTo>
                <a:lnTo>
                  <a:pt x="79136" y="63794"/>
                </a:lnTo>
                <a:lnTo>
                  <a:pt x="78621" y="65516"/>
                </a:lnTo>
                <a:lnTo>
                  <a:pt x="78098" y="67415"/>
                </a:lnTo>
                <a:lnTo>
                  <a:pt x="77237" y="69138"/>
                </a:lnTo>
                <a:lnTo>
                  <a:pt x="76207" y="70691"/>
                </a:lnTo>
                <a:lnTo>
                  <a:pt x="75169" y="72237"/>
                </a:lnTo>
                <a:lnTo>
                  <a:pt x="73792" y="73790"/>
                </a:lnTo>
                <a:lnTo>
                  <a:pt x="72240" y="75173"/>
                </a:lnTo>
                <a:lnTo>
                  <a:pt x="70687" y="76204"/>
                </a:lnTo>
                <a:lnTo>
                  <a:pt x="69134" y="77242"/>
                </a:lnTo>
                <a:lnTo>
                  <a:pt x="67411" y="78103"/>
                </a:lnTo>
                <a:lnTo>
                  <a:pt x="65520" y="78618"/>
                </a:lnTo>
                <a:lnTo>
                  <a:pt x="63790" y="79134"/>
                </a:lnTo>
                <a:lnTo>
                  <a:pt x="61898" y="79479"/>
                </a:lnTo>
                <a:lnTo>
                  <a:pt x="58101" y="79479"/>
                </a:lnTo>
                <a:lnTo>
                  <a:pt x="56209" y="79134"/>
                </a:lnTo>
                <a:lnTo>
                  <a:pt x="54487" y="78618"/>
                </a:lnTo>
                <a:lnTo>
                  <a:pt x="52588" y="78103"/>
                </a:lnTo>
                <a:lnTo>
                  <a:pt x="50865" y="77242"/>
                </a:lnTo>
                <a:lnTo>
                  <a:pt x="49312" y="76204"/>
                </a:lnTo>
                <a:lnTo>
                  <a:pt x="47760" y="75173"/>
                </a:lnTo>
                <a:lnTo>
                  <a:pt x="46207" y="73790"/>
                </a:lnTo>
                <a:lnTo>
                  <a:pt x="44830" y="72237"/>
                </a:lnTo>
                <a:lnTo>
                  <a:pt x="43792" y="70691"/>
                </a:lnTo>
                <a:lnTo>
                  <a:pt x="42762" y="69138"/>
                </a:lnTo>
                <a:lnTo>
                  <a:pt x="41901" y="67415"/>
                </a:lnTo>
                <a:lnTo>
                  <a:pt x="41378" y="65516"/>
                </a:lnTo>
                <a:lnTo>
                  <a:pt x="40863" y="63794"/>
                </a:lnTo>
                <a:lnTo>
                  <a:pt x="40517" y="61895"/>
                </a:lnTo>
                <a:lnTo>
                  <a:pt x="40517" y="59996"/>
                </a:lnTo>
                <a:lnTo>
                  <a:pt x="40517" y="58104"/>
                </a:lnTo>
                <a:lnTo>
                  <a:pt x="40863" y="56205"/>
                </a:lnTo>
                <a:lnTo>
                  <a:pt x="41378" y="54483"/>
                </a:lnTo>
                <a:lnTo>
                  <a:pt x="41901" y="52584"/>
                </a:lnTo>
                <a:lnTo>
                  <a:pt x="42762" y="50861"/>
                </a:lnTo>
                <a:lnTo>
                  <a:pt x="43792" y="49308"/>
                </a:lnTo>
                <a:lnTo>
                  <a:pt x="44830" y="47755"/>
                </a:lnTo>
                <a:lnTo>
                  <a:pt x="46207" y="46209"/>
                </a:lnTo>
                <a:lnTo>
                  <a:pt x="47760" y="44826"/>
                </a:lnTo>
                <a:lnTo>
                  <a:pt x="49312" y="43795"/>
                </a:lnTo>
                <a:lnTo>
                  <a:pt x="50865" y="42757"/>
                </a:lnTo>
                <a:lnTo>
                  <a:pt x="52588" y="41896"/>
                </a:lnTo>
                <a:lnTo>
                  <a:pt x="54487" y="41381"/>
                </a:lnTo>
                <a:lnTo>
                  <a:pt x="56209" y="40858"/>
                </a:lnTo>
                <a:lnTo>
                  <a:pt x="58101" y="40520"/>
                </a:lnTo>
                <a:close/>
                <a:moveTo>
                  <a:pt x="55863" y="0"/>
                </a:moveTo>
                <a:lnTo>
                  <a:pt x="54656" y="176"/>
                </a:lnTo>
                <a:lnTo>
                  <a:pt x="53618" y="515"/>
                </a:lnTo>
                <a:lnTo>
                  <a:pt x="52757" y="1037"/>
                </a:lnTo>
                <a:lnTo>
                  <a:pt x="51727" y="1722"/>
                </a:lnTo>
                <a:lnTo>
                  <a:pt x="51035" y="2414"/>
                </a:lnTo>
                <a:lnTo>
                  <a:pt x="50343" y="3451"/>
                </a:lnTo>
                <a:lnTo>
                  <a:pt x="50004" y="4482"/>
                </a:lnTo>
                <a:lnTo>
                  <a:pt x="49658" y="5520"/>
                </a:lnTo>
                <a:lnTo>
                  <a:pt x="48275" y="17930"/>
                </a:lnTo>
                <a:lnTo>
                  <a:pt x="45861" y="18622"/>
                </a:lnTo>
                <a:lnTo>
                  <a:pt x="43277" y="19652"/>
                </a:lnTo>
                <a:lnTo>
                  <a:pt x="40863" y="20690"/>
                </a:lnTo>
                <a:lnTo>
                  <a:pt x="38449" y="21897"/>
                </a:lnTo>
                <a:lnTo>
                  <a:pt x="28792" y="14309"/>
                </a:lnTo>
                <a:lnTo>
                  <a:pt x="27762" y="13624"/>
                </a:lnTo>
                <a:lnTo>
                  <a:pt x="26724" y="13278"/>
                </a:lnTo>
                <a:lnTo>
                  <a:pt x="25694" y="12932"/>
                </a:lnTo>
                <a:lnTo>
                  <a:pt x="24656" y="12932"/>
                </a:lnTo>
                <a:lnTo>
                  <a:pt x="23449" y="13101"/>
                </a:lnTo>
                <a:lnTo>
                  <a:pt x="22418" y="13447"/>
                </a:lnTo>
                <a:lnTo>
                  <a:pt x="21381" y="13963"/>
                </a:lnTo>
                <a:lnTo>
                  <a:pt x="20520" y="14654"/>
                </a:lnTo>
                <a:lnTo>
                  <a:pt x="14661" y="20521"/>
                </a:lnTo>
                <a:lnTo>
                  <a:pt x="13969" y="21382"/>
                </a:lnTo>
                <a:lnTo>
                  <a:pt x="13454" y="22413"/>
                </a:lnTo>
                <a:lnTo>
                  <a:pt x="13108" y="23450"/>
                </a:lnTo>
                <a:lnTo>
                  <a:pt x="12938" y="24657"/>
                </a:lnTo>
                <a:lnTo>
                  <a:pt x="12938" y="25688"/>
                </a:lnTo>
                <a:lnTo>
                  <a:pt x="13277" y="26726"/>
                </a:lnTo>
                <a:lnTo>
                  <a:pt x="13623" y="27756"/>
                </a:lnTo>
                <a:lnTo>
                  <a:pt x="14315" y="28794"/>
                </a:lnTo>
                <a:lnTo>
                  <a:pt x="21903" y="38451"/>
                </a:lnTo>
                <a:lnTo>
                  <a:pt x="20696" y="40858"/>
                </a:lnTo>
                <a:lnTo>
                  <a:pt x="19658" y="43273"/>
                </a:lnTo>
                <a:lnTo>
                  <a:pt x="18628" y="45863"/>
                </a:lnTo>
                <a:lnTo>
                  <a:pt x="17936" y="48278"/>
                </a:lnTo>
                <a:lnTo>
                  <a:pt x="5520" y="49654"/>
                </a:lnTo>
                <a:lnTo>
                  <a:pt x="4489" y="50000"/>
                </a:lnTo>
                <a:lnTo>
                  <a:pt x="3451" y="50346"/>
                </a:lnTo>
                <a:lnTo>
                  <a:pt x="2421" y="51031"/>
                </a:lnTo>
                <a:lnTo>
                  <a:pt x="1729" y="51723"/>
                </a:lnTo>
                <a:lnTo>
                  <a:pt x="1037" y="52760"/>
                </a:lnTo>
                <a:lnTo>
                  <a:pt x="522" y="53621"/>
                </a:lnTo>
                <a:lnTo>
                  <a:pt x="176" y="54652"/>
                </a:lnTo>
                <a:lnTo>
                  <a:pt x="7" y="55859"/>
                </a:lnTo>
                <a:lnTo>
                  <a:pt x="7" y="64140"/>
                </a:lnTo>
                <a:lnTo>
                  <a:pt x="176" y="65347"/>
                </a:lnTo>
                <a:lnTo>
                  <a:pt x="522" y="66378"/>
                </a:lnTo>
                <a:lnTo>
                  <a:pt x="1037" y="67239"/>
                </a:lnTo>
                <a:lnTo>
                  <a:pt x="1729" y="68276"/>
                </a:lnTo>
                <a:lnTo>
                  <a:pt x="2421" y="68961"/>
                </a:lnTo>
                <a:lnTo>
                  <a:pt x="3451" y="69653"/>
                </a:lnTo>
                <a:lnTo>
                  <a:pt x="4489" y="69999"/>
                </a:lnTo>
                <a:lnTo>
                  <a:pt x="5520" y="70345"/>
                </a:lnTo>
                <a:lnTo>
                  <a:pt x="17936" y="71721"/>
                </a:lnTo>
                <a:lnTo>
                  <a:pt x="18628" y="74136"/>
                </a:lnTo>
                <a:lnTo>
                  <a:pt x="19658" y="76719"/>
                </a:lnTo>
                <a:lnTo>
                  <a:pt x="20696" y="79134"/>
                </a:lnTo>
                <a:lnTo>
                  <a:pt x="21903" y="81548"/>
                </a:lnTo>
                <a:lnTo>
                  <a:pt x="14315" y="91205"/>
                </a:lnTo>
                <a:lnTo>
                  <a:pt x="13623" y="92243"/>
                </a:lnTo>
                <a:lnTo>
                  <a:pt x="13277" y="93273"/>
                </a:lnTo>
                <a:lnTo>
                  <a:pt x="12938" y="94311"/>
                </a:lnTo>
                <a:lnTo>
                  <a:pt x="12938" y="95342"/>
                </a:lnTo>
                <a:lnTo>
                  <a:pt x="13108" y="96549"/>
                </a:lnTo>
                <a:lnTo>
                  <a:pt x="13454" y="97586"/>
                </a:lnTo>
                <a:lnTo>
                  <a:pt x="13969" y="98617"/>
                </a:lnTo>
                <a:lnTo>
                  <a:pt x="14661" y="99478"/>
                </a:lnTo>
                <a:lnTo>
                  <a:pt x="20520" y="105345"/>
                </a:lnTo>
                <a:lnTo>
                  <a:pt x="21381" y="106029"/>
                </a:lnTo>
                <a:lnTo>
                  <a:pt x="22418" y="106552"/>
                </a:lnTo>
                <a:lnTo>
                  <a:pt x="23449" y="106890"/>
                </a:lnTo>
                <a:lnTo>
                  <a:pt x="24656" y="107067"/>
                </a:lnTo>
                <a:lnTo>
                  <a:pt x="25694" y="107067"/>
                </a:lnTo>
                <a:lnTo>
                  <a:pt x="26724" y="106721"/>
                </a:lnTo>
                <a:lnTo>
                  <a:pt x="27762" y="106375"/>
                </a:lnTo>
                <a:lnTo>
                  <a:pt x="28792" y="105860"/>
                </a:lnTo>
                <a:lnTo>
                  <a:pt x="38449" y="98102"/>
                </a:lnTo>
                <a:lnTo>
                  <a:pt x="40863" y="99309"/>
                </a:lnTo>
                <a:lnTo>
                  <a:pt x="43277" y="100340"/>
                </a:lnTo>
                <a:lnTo>
                  <a:pt x="45861" y="101377"/>
                </a:lnTo>
                <a:lnTo>
                  <a:pt x="48275" y="102069"/>
                </a:lnTo>
                <a:lnTo>
                  <a:pt x="49658" y="114479"/>
                </a:lnTo>
                <a:lnTo>
                  <a:pt x="50004" y="115517"/>
                </a:lnTo>
                <a:lnTo>
                  <a:pt x="50343" y="116548"/>
                </a:lnTo>
                <a:lnTo>
                  <a:pt x="51035" y="117585"/>
                </a:lnTo>
                <a:lnTo>
                  <a:pt x="51727" y="118270"/>
                </a:lnTo>
                <a:lnTo>
                  <a:pt x="52757" y="118962"/>
                </a:lnTo>
                <a:lnTo>
                  <a:pt x="53618" y="119477"/>
                </a:lnTo>
                <a:lnTo>
                  <a:pt x="54656" y="119823"/>
                </a:lnTo>
                <a:lnTo>
                  <a:pt x="55863" y="120000"/>
                </a:lnTo>
                <a:lnTo>
                  <a:pt x="64136" y="120000"/>
                </a:lnTo>
                <a:lnTo>
                  <a:pt x="65343" y="119823"/>
                </a:lnTo>
                <a:lnTo>
                  <a:pt x="66381" y="119477"/>
                </a:lnTo>
                <a:lnTo>
                  <a:pt x="67242" y="118962"/>
                </a:lnTo>
                <a:lnTo>
                  <a:pt x="68272" y="118270"/>
                </a:lnTo>
                <a:lnTo>
                  <a:pt x="68964" y="117585"/>
                </a:lnTo>
                <a:lnTo>
                  <a:pt x="69656" y="116548"/>
                </a:lnTo>
                <a:lnTo>
                  <a:pt x="70002" y="115517"/>
                </a:lnTo>
                <a:lnTo>
                  <a:pt x="70341" y="114479"/>
                </a:lnTo>
                <a:lnTo>
                  <a:pt x="71724" y="102069"/>
                </a:lnTo>
                <a:lnTo>
                  <a:pt x="74138" y="101377"/>
                </a:lnTo>
                <a:lnTo>
                  <a:pt x="76722" y="100340"/>
                </a:lnTo>
                <a:lnTo>
                  <a:pt x="79136" y="99309"/>
                </a:lnTo>
                <a:lnTo>
                  <a:pt x="81550" y="98102"/>
                </a:lnTo>
                <a:lnTo>
                  <a:pt x="91207" y="105860"/>
                </a:lnTo>
                <a:lnTo>
                  <a:pt x="92237" y="106375"/>
                </a:lnTo>
                <a:lnTo>
                  <a:pt x="93275" y="106721"/>
                </a:lnTo>
                <a:lnTo>
                  <a:pt x="94305" y="107067"/>
                </a:lnTo>
                <a:lnTo>
                  <a:pt x="95343" y="107067"/>
                </a:lnTo>
                <a:lnTo>
                  <a:pt x="96550" y="106890"/>
                </a:lnTo>
                <a:lnTo>
                  <a:pt x="97581" y="106552"/>
                </a:lnTo>
                <a:lnTo>
                  <a:pt x="98618" y="106029"/>
                </a:lnTo>
                <a:lnTo>
                  <a:pt x="99480" y="105345"/>
                </a:lnTo>
                <a:lnTo>
                  <a:pt x="105338" y="99478"/>
                </a:lnTo>
                <a:lnTo>
                  <a:pt x="106030" y="98617"/>
                </a:lnTo>
                <a:lnTo>
                  <a:pt x="106545" y="97586"/>
                </a:lnTo>
                <a:lnTo>
                  <a:pt x="106891" y="96549"/>
                </a:lnTo>
                <a:lnTo>
                  <a:pt x="107068" y="95342"/>
                </a:lnTo>
                <a:lnTo>
                  <a:pt x="107068" y="94311"/>
                </a:lnTo>
                <a:lnTo>
                  <a:pt x="106722" y="93273"/>
                </a:lnTo>
                <a:lnTo>
                  <a:pt x="106376" y="92243"/>
                </a:lnTo>
                <a:lnTo>
                  <a:pt x="105861" y="91205"/>
                </a:lnTo>
                <a:lnTo>
                  <a:pt x="98103" y="81548"/>
                </a:lnTo>
                <a:lnTo>
                  <a:pt x="99303" y="79134"/>
                </a:lnTo>
                <a:lnTo>
                  <a:pt x="100341" y="76719"/>
                </a:lnTo>
                <a:lnTo>
                  <a:pt x="101378" y="74136"/>
                </a:lnTo>
                <a:lnTo>
                  <a:pt x="102063" y="71721"/>
                </a:lnTo>
                <a:lnTo>
                  <a:pt x="114480" y="70345"/>
                </a:lnTo>
                <a:lnTo>
                  <a:pt x="115510" y="69999"/>
                </a:lnTo>
                <a:lnTo>
                  <a:pt x="116548" y="69653"/>
                </a:lnTo>
                <a:lnTo>
                  <a:pt x="117578" y="68961"/>
                </a:lnTo>
                <a:lnTo>
                  <a:pt x="118270" y="68276"/>
                </a:lnTo>
                <a:lnTo>
                  <a:pt x="118962" y="67239"/>
                </a:lnTo>
                <a:lnTo>
                  <a:pt x="119477" y="66378"/>
                </a:lnTo>
                <a:lnTo>
                  <a:pt x="119823" y="65347"/>
                </a:lnTo>
                <a:lnTo>
                  <a:pt x="119992" y="64140"/>
                </a:lnTo>
                <a:lnTo>
                  <a:pt x="119992" y="55859"/>
                </a:lnTo>
                <a:lnTo>
                  <a:pt x="119823" y="54652"/>
                </a:lnTo>
                <a:lnTo>
                  <a:pt x="119477" y="53621"/>
                </a:lnTo>
                <a:lnTo>
                  <a:pt x="118962" y="52760"/>
                </a:lnTo>
                <a:lnTo>
                  <a:pt x="118270" y="51723"/>
                </a:lnTo>
                <a:lnTo>
                  <a:pt x="117578" y="51031"/>
                </a:lnTo>
                <a:lnTo>
                  <a:pt x="116548" y="50346"/>
                </a:lnTo>
                <a:lnTo>
                  <a:pt x="115510" y="50000"/>
                </a:lnTo>
                <a:lnTo>
                  <a:pt x="114480" y="49654"/>
                </a:lnTo>
                <a:lnTo>
                  <a:pt x="102063" y="48278"/>
                </a:lnTo>
                <a:lnTo>
                  <a:pt x="101378" y="45863"/>
                </a:lnTo>
                <a:lnTo>
                  <a:pt x="100341" y="43273"/>
                </a:lnTo>
                <a:lnTo>
                  <a:pt x="99303" y="40858"/>
                </a:lnTo>
                <a:lnTo>
                  <a:pt x="98103" y="38451"/>
                </a:lnTo>
                <a:lnTo>
                  <a:pt x="105861" y="28794"/>
                </a:lnTo>
                <a:lnTo>
                  <a:pt x="106376" y="27756"/>
                </a:lnTo>
                <a:lnTo>
                  <a:pt x="106722" y="26726"/>
                </a:lnTo>
                <a:lnTo>
                  <a:pt x="107068" y="25688"/>
                </a:lnTo>
                <a:lnTo>
                  <a:pt x="107068" y="24657"/>
                </a:lnTo>
                <a:lnTo>
                  <a:pt x="106891" y="23450"/>
                </a:lnTo>
                <a:lnTo>
                  <a:pt x="106545" y="22413"/>
                </a:lnTo>
                <a:lnTo>
                  <a:pt x="106030" y="21382"/>
                </a:lnTo>
                <a:lnTo>
                  <a:pt x="105338" y="20521"/>
                </a:lnTo>
                <a:lnTo>
                  <a:pt x="99480" y="14654"/>
                </a:lnTo>
                <a:lnTo>
                  <a:pt x="98618" y="13963"/>
                </a:lnTo>
                <a:lnTo>
                  <a:pt x="97581" y="13447"/>
                </a:lnTo>
                <a:lnTo>
                  <a:pt x="96550" y="13101"/>
                </a:lnTo>
                <a:lnTo>
                  <a:pt x="95343" y="12932"/>
                </a:lnTo>
                <a:lnTo>
                  <a:pt x="94305" y="12932"/>
                </a:lnTo>
                <a:lnTo>
                  <a:pt x="93275" y="13278"/>
                </a:lnTo>
                <a:lnTo>
                  <a:pt x="92237" y="13624"/>
                </a:lnTo>
                <a:lnTo>
                  <a:pt x="91207" y="14309"/>
                </a:lnTo>
                <a:lnTo>
                  <a:pt x="81550" y="21897"/>
                </a:lnTo>
                <a:lnTo>
                  <a:pt x="79136" y="20690"/>
                </a:lnTo>
                <a:lnTo>
                  <a:pt x="76722" y="19652"/>
                </a:lnTo>
                <a:lnTo>
                  <a:pt x="74138" y="18622"/>
                </a:lnTo>
                <a:lnTo>
                  <a:pt x="71724" y="17930"/>
                </a:lnTo>
                <a:lnTo>
                  <a:pt x="70341" y="5520"/>
                </a:lnTo>
                <a:lnTo>
                  <a:pt x="70002" y="4482"/>
                </a:lnTo>
                <a:lnTo>
                  <a:pt x="69656" y="3451"/>
                </a:lnTo>
                <a:lnTo>
                  <a:pt x="68964" y="2414"/>
                </a:lnTo>
                <a:lnTo>
                  <a:pt x="68272" y="1722"/>
                </a:lnTo>
                <a:lnTo>
                  <a:pt x="67242" y="1037"/>
                </a:lnTo>
                <a:lnTo>
                  <a:pt x="66381" y="515"/>
                </a:lnTo>
                <a:lnTo>
                  <a:pt x="65343" y="176"/>
                </a:lnTo>
                <a:lnTo>
                  <a:pt x="64136" y="0"/>
                </a:lnTo>
                <a:close/>
              </a:path>
            </a:pathLst>
          </a:custGeom>
          <a:solidFill>
            <a:srgbClr val="18476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60" name="Google Shape;1060;p8"/>
          <p:cNvGrpSpPr/>
          <p:nvPr/>
        </p:nvGrpSpPr>
        <p:grpSpPr>
          <a:xfrm>
            <a:off x="7354067" y="3426714"/>
            <a:ext cx="455624" cy="437053"/>
            <a:chOff x="5241175" y="4959100"/>
            <a:chExt cx="539775" cy="517775"/>
          </a:xfrm>
        </p:grpSpPr>
        <p:sp>
          <p:nvSpPr>
            <p:cNvPr id="1061" name="Google Shape;1061;p8"/>
            <p:cNvSpPr/>
            <p:nvPr/>
          </p:nvSpPr>
          <p:spPr>
            <a:xfrm>
              <a:off x="5575150" y="4959100"/>
              <a:ext cx="161225" cy="178300"/>
            </a:xfrm>
            <a:custGeom>
              <a:rect b="b" l="l" r="r" t="t"/>
              <a:pathLst>
                <a:path extrusionOk="0" h="120000" w="120000">
                  <a:moveTo>
                    <a:pt x="86357" y="0"/>
                  </a:moveTo>
                  <a:lnTo>
                    <a:pt x="83175" y="420"/>
                  </a:lnTo>
                  <a:lnTo>
                    <a:pt x="79993" y="824"/>
                  </a:lnTo>
                  <a:lnTo>
                    <a:pt x="76811" y="1648"/>
                  </a:lnTo>
                  <a:lnTo>
                    <a:pt x="73630" y="2473"/>
                  </a:lnTo>
                  <a:lnTo>
                    <a:pt x="70448" y="3701"/>
                  </a:lnTo>
                  <a:lnTo>
                    <a:pt x="67731" y="5350"/>
                  </a:lnTo>
                  <a:lnTo>
                    <a:pt x="65442" y="6982"/>
                  </a:lnTo>
                  <a:lnTo>
                    <a:pt x="63172" y="9052"/>
                  </a:lnTo>
                  <a:lnTo>
                    <a:pt x="60902" y="11104"/>
                  </a:lnTo>
                  <a:lnTo>
                    <a:pt x="59078" y="13561"/>
                  </a:lnTo>
                  <a:lnTo>
                    <a:pt x="57273" y="16034"/>
                  </a:lnTo>
                  <a:lnTo>
                    <a:pt x="55915" y="18491"/>
                  </a:lnTo>
                  <a:lnTo>
                    <a:pt x="54538" y="21368"/>
                  </a:lnTo>
                  <a:lnTo>
                    <a:pt x="54092" y="24245"/>
                  </a:lnTo>
                  <a:lnTo>
                    <a:pt x="53626" y="27122"/>
                  </a:lnTo>
                  <a:lnTo>
                    <a:pt x="53180" y="30420"/>
                  </a:lnTo>
                  <a:lnTo>
                    <a:pt x="53626" y="34929"/>
                  </a:lnTo>
                  <a:lnTo>
                    <a:pt x="55003" y="39455"/>
                  </a:lnTo>
                  <a:lnTo>
                    <a:pt x="56808" y="43561"/>
                  </a:lnTo>
                  <a:lnTo>
                    <a:pt x="59078" y="47263"/>
                  </a:lnTo>
                  <a:lnTo>
                    <a:pt x="0" y="110140"/>
                  </a:lnTo>
                  <a:lnTo>
                    <a:pt x="6828" y="114649"/>
                  </a:lnTo>
                  <a:lnTo>
                    <a:pt x="13192" y="120000"/>
                  </a:lnTo>
                  <a:lnTo>
                    <a:pt x="72271" y="57526"/>
                  </a:lnTo>
                  <a:lnTo>
                    <a:pt x="75453" y="58771"/>
                  </a:lnTo>
                  <a:lnTo>
                    <a:pt x="79082" y="59596"/>
                  </a:lnTo>
                  <a:lnTo>
                    <a:pt x="82710" y="60000"/>
                  </a:lnTo>
                  <a:lnTo>
                    <a:pt x="86357" y="60403"/>
                  </a:lnTo>
                  <a:lnTo>
                    <a:pt x="89986" y="60000"/>
                  </a:lnTo>
                  <a:lnTo>
                    <a:pt x="93167" y="59596"/>
                  </a:lnTo>
                  <a:lnTo>
                    <a:pt x="96349" y="59175"/>
                  </a:lnTo>
                  <a:lnTo>
                    <a:pt x="99531" y="57947"/>
                  </a:lnTo>
                  <a:lnTo>
                    <a:pt x="102267" y="56719"/>
                  </a:lnTo>
                  <a:lnTo>
                    <a:pt x="104983" y="55070"/>
                  </a:lnTo>
                  <a:lnTo>
                    <a:pt x="107719" y="53421"/>
                  </a:lnTo>
                  <a:lnTo>
                    <a:pt x="109989" y="51368"/>
                  </a:lnTo>
                  <a:lnTo>
                    <a:pt x="112259" y="49315"/>
                  </a:lnTo>
                  <a:lnTo>
                    <a:pt x="114082" y="47263"/>
                  </a:lnTo>
                  <a:lnTo>
                    <a:pt x="115887" y="44385"/>
                  </a:lnTo>
                  <a:lnTo>
                    <a:pt x="117264" y="41912"/>
                  </a:lnTo>
                  <a:lnTo>
                    <a:pt x="118157" y="39035"/>
                  </a:lnTo>
                  <a:lnTo>
                    <a:pt x="119069" y="36158"/>
                  </a:lnTo>
                  <a:lnTo>
                    <a:pt x="119534" y="33297"/>
                  </a:lnTo>
                  <a:lnTo>
                    <a:pt x="119981" y="30420"/>
                  </a:lnTo>
                  <a:lnTo>
                    <a:pt x="119534" y="27122"/>
                  </a:lnTo>
                  <a:lnTo>
                    <a:pt x="119069" y="24245"/>
                  </a:lnTo>
                  <a:lnTo>
                    <a:pt x="118157" y="21368"/>
                  </a:lnTo>
                  <a:lnTo>
                    <a:pt x="117264" y="18491"/>
                  </a:lnTo>
                  <a:lnTo>
                    <a:pt x="115887" y="16034"/>
                  </a:lnTo>
                  <a:lnTo>
                    <a:pt x="114082" y="13561"/>
                  </a:lnTo>
                  <a:lnTo>
                    <a:pt x="112259" y="11104"/>
                  </a:lnTo>
                  <a:lnTo>
                    <a:pt x="109989" y="9052"/>
                  </a:lnTo>
                  <a:lnTo>
                    <a:pt x="107719" y="6982"/>
                  </a:lnTo>
                  <a:lnTo>
                    <a:pt x="104983" y="5350"/>
                  </a:lnTo>
                  <a:lnTo>
                    <a:pt x="102267" y="3701"/>
                  </a:lnTo>
                  <a:lnTo>
                    <a:pt x="99531" y="2473"/>
                  </a:lnTo>
                  <a:lnTo>
                    <a:pt x="96349" y="1648"/>
                  </a:lnTo>
                  <a:lnTo>
                    <a:pt x="93167" y="824"/>
                  </a:lnTo>
                  <a:lnTo>
                    <a:pt x="89986" y="420"/>
                  </a:lnTo>
                  <a:lnTo>
                    <a:pt x="86357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2" name="Google Shape;1062;p8"/>
            <p:cNvSpPr/>
            <p:nvPr/>
          </p:nvSpPr>
          <p:spPr>
            <a:xfrm>
              <a:off x="5330925" y="4985350"/>
              <a:ext cx="128250" cy="148400"/>
            </a:xfrm>
            <a:custGeom>
              <a:rect b="b" l="l" r="r" t="t"/>
              <a:pathLst>
                <a:path extrusionOk="0" h="120000" w="120000">
                  <a:moveTo>
                    <a:pt x="36561" y="0"/>
                  </a:moveTo>
                  <a:lnTo>
                    <a:pt x="32561" y="505"/>
                  </a:lnTo>
                  <a:lnTo>
                    <a:pt x="28561" y="1495"/>
                  </a:lnTo>
                  <a:lnTo>
                    <a:pt x="25146" y="2971"/>
                  </a:lnTo>
                  <a:lnTo>
                    <a:pt x="21146" y="4447"/>
                  </a:lnTo>
                  <a:lnTo>
                    <a:pt x="17707" y="6428"/>
                  </a:lnTo>
                  <a:lnTo>
                    <a:pt x="14853" y="8409"/>
                  </a:lnTo>
                  <a:lnTo>
                    <a:pt x="12000" y="10876"/>
                  </a:lnTo>
                  <a:lnTo>
                    <a:pt x="9146" y="13342"/>
                  </a:lnTo>
                  <a:lnTo>
                    <a:pt x="6853" y="16293"/>
                  </a:lnTo>
                  <a:lnTo>
                    <a:pt x="4584" y="19265"/>
                  </a:lnTo>
                  <a:lnTo>
                    <a:pt x="2853" y="22216"/>
                  </a:lnTo>
                  <a:lnTo>
                    <a:pt x="1730" y="25673"/>
                  </a:lnTo>
                  <a:lnTo>
                    <a:pt x="584" y="29636"/>
                  </a:lnTo>
                  <a:lnTo>
                    <a:pt x="0" y="33092"/>
                  </a:lnTo>
                  <a:lnTo>
                    <a:pt x="0" y="36549"/>
                  </a:lnTo>
                  <a:lnTo>
                    <a:pt x="0" y="40491"/>
                  </a:lnTo>
                  <a:lnTo>
                    <a:pt x="584" y="43948"/>
                  </a:lnTo>
                  <a:lnTo>
                    <a:pt x="1730" y="47405"/>
                  </a:lnTo>
                  <a:lnTo>
                    <a:pt x="3438" y="50377"/>
                  </a:lnTo>
                  <a:lnTo>
                    <a:pt x="5146" y="53834"/>
                  </a:lnTo>
                  <a:lnTo>
                    <a:pt x="7438" y="56300"/>
                  </a:lnTo>
                  <a:lnTo>
                    <a:pt x="9707" y="59252"/>
                  </a:lnTo>
                  <a:lnTo>
                    <a:pt x="12584" y="61718"/>
                  </a:lnTo>
                  <a:lnTo>
                    <a:pt x="15438" y="64184"/>
                  </a:lnTo>
                  <a:lnTo>
                    <a:pt x="18853" y="66165"/>
                  </a:lnTo>
                  <a:lnTo>
                    <a:pt x="22292" y="68146"/>
                  </a:lnTo>
                  <a:lnTo>
                    <a:pt x="25707" y="69622"/>
                  </a:lnTo>
                  <a:lnTo>
                    <a:pt x="29707" y="70613"/>
                  </a:lnTo>
                  <a:lnTo>
                    <a:pt x="34292" y="71603"/>
                  </a:lnTo>
                  <a:lnTo>
                    <a:pt x="40000" y="72088"/>
                  </a:lnTo>
                  <a:lnTo>
                    <a:pt x="46292" y="72088"/>
                  </a:lnTo>
                  <a:lnTo>
                    <a:pt x="52000" y="71098"/>
                  </a:lnTo>
                  <a:lnTo>
                    <a:pt x="57707" y="69622"/>
                  </a:lnTo>
                  <a:lnTo>
                    <a:pt x="102830" y="119979"/>
                  </a:lnTo>
                  <a:lnTo>
                    <a:pt x="110830" y="114056"/>
                  </a:lnTo>
                  <a:lnTo>
                    <a:pt x="119976" y="108638"/>
                  </a:lnTo>
                  <a:lnTo>
                    <a:pt x="74853" y="57776"/>
                  </a:lnTo>
                  <a:lnTo>
                    <a:pt x="77707" y="54319"/>
                  </a:lnTo>
                  <a:lnTo>
                    <a:pt x="79976" y="50862"/>
                  </a:lnTo>
                  <a:lnTo>
                    <a:pt x="81707" y="46920"/>
                  </a:lnTo>
                  <a:lnTo>
                    <a:pt x="82853" y="42473"/>
                  </a:lnTo>
                  <a:lnTo>
                    <a:pt x="83415" y="39016"/>
                  </a:lnTo>
                  <a:lnTo>
                    <a:pt x="83415" y="35053"/>
                  </a:lnTo>
                  <a:lnTo>
                    <a:pt x="83415" y="31617"/>
                  </a:lnTo>
                  <a:lnTo>
                    <a:pt x="82269" y="28160"/>
                  </a:lnTo>
                  <a:lnTo>
                    <a:pt x="81122" y="24703"/>
                  </a:lnTo>
                  <a:lnTo>
                    <a:pt x="79976" y="21731"/>
                  </a:lnTo>
                  <a:lnTo>
                    <a:pt x="78269" y="18274"/>
                  </a:lnTo>
                  <a:lnTo>
                    <a:pt x="76000" y="15323"/>
                  </a:lnTo>
                  <a:lnTo>
                    <a:pt x="73707" y="12836"/>
                  </a:lnTo>
                  <a:lnTo>
                    <a:pt x="70853" y="10370"/>
                  </a:lnTo>
                  <a:lnTo>
                    <a:pt x="68000" y="7904"/>
                  </a:lnTo>
                  <a:lnTo>
                    <a:pt x="64561" y="5943"/>
                  </a:lnTo>
                  <a:lnTo>
                    <a:pt x="61146" y="3962"/>
                  </a:lnTo>
                  <a:lnTo>
                    <a:pt x="57146" y="2486"/>
                  </a:lnTo>
                  <a:lnTo>
                    <a:pt x="53146" y="1495"/>
                  </a:lnTo>
                  <a:lnTo>
                    <a:pt x="49146" y="505"/>
                  </a:lnTo>
                  <a:lnTo>
                    <a:pt x="45146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3" name="Google Shape;1063;p8"/>
            <p:cNvSpPr/>
            <p:nvPr/>
          </p:nvSpPr>
          <p:spPr>
            <a:xfrm>
              <a:off x="5241175" y="5241175"/>
              <a:ext cx="180125" cy="109325"/>
            </a:xfrm>
            <a:custGeom>
              <a:rect b="b" l="l" r="r" t="t"/>
              <a:pathLst>
                <a:path extrusionOk="0" h="120000" w="120000">
                  <a:moveTo>
                    <a:pt x="113904" y="27"/>
                  </a:moveTo>
                  <a:lnTo>
                    <a:pt x="53696" y="40914"/>
                  </a:lnTo>
                  <a:lnTo>
                    <a:pt x="51664" y="37539"/>
                  </a:lnTo>
                  <a:lnTo>
                    <a:pt x="49632" y="34191"/>
                  </a:lnTo>
                  <a:lnTo>
                    <a:pt x="47600" y="30843"/>
                  </a:lnTo>
                  <a:lnTo>
                    <a:pt x="44752" y="28154"/>
                  </a:lnTo>
                  <a:lnTo>
                    <a:pt x="42303" y="26151"/>
                  </a:lnTo>
                  <a:lnTo>
                    <a:pt x="39455" y="24148"/>
                  </a:lnTo>
                  <a:lnTo>
                    <a:pt x="36607" y="22803"/>
                  </a:lnTo>
                  <a:lnTo>
                    <a:pt x="33759" y="22144"/>
                  </a:lnTo>
                  <a:lnTo>
                    <a:pt x="30911" y="21458"/>
                  </a:lnTo>
                  <a:lnTo>
                    <a:pt x="28063" y="22144"/>
                  </a:lnTo>
                  <a:lnTo>
                    <a:pt x="25215" y="22144"/>
                  </a:lnTo>
                  <a:lnTo>
                    <a:pt x="22367" y="23489"/>
                  </a:lnTo>
                  <a:lnTo>
                    <a:pt x="19519" y="24806"/>
                  </a:lnTo>
                  <a:lnTo>
                    <a:pt x="17088" y="26837"/>
                  </a:lnTo>
                  <a:lnTo>
                    <a:pt x="14639" y="28840"/>
                  </a:lnTo>
                  <a:lnTo>
                    <a:pt x="12208" y="31529"/>
                  </a:lnTo>
                  <a:lnTo>
                    <a:pt x="9759" y="34877"/>
                  </a:lnTo>
                  <a:lnTo>
                    <a:pt x="7727" y="38225"/>
                  </a:lnTo>
                  <a:lnTo>
                    <a:pt x="5696" y="41573"/>
                  </a:lnTo>
                  <a:lnTo>
                    <a:pt x="4063" y="46265"/>
                  </a:lnTo>
                  <a:lnTo>
                    <a:pt x="2848" y="50272"/>
                  </a:lnTo>
                  <a:lnTo>
                    <a:pt x="1632" y="54964"/>
                  </a:lnTo>
                  <a:lnTo>
                    <a:pt x="816" y="59656"/>
                  </a:lnTo>
                  <a:lnTo>
                    <a:pt x="416" y="64349"/>
                  </a:lnTo>
                  <a:lnTo>
                    <a:pt x="0" y="69041"/>
                  </a:lnTo>
                  <a:lnTo>
                    <a:pt x="0" y="73734"/>
                  </a:lnTo>
                  <a:lnTo>
                    <a:pt x="416" y="78426"/>
                  </a:lnTo>
                  <a:lnTo>
                    <a:pt x="1215" y="83119"/>
                  </a:lnTo>
                  <a:lnTo>
                    <a:pt x="2031" y="87811"/>
                  </a:lnTo>
                  <a:lnTo>
                    <a:pt x="3247" y="91845"/>
                  </a:lnTo>
                  <a:lnTo>
                    <a:pt x="4480" y="96537"/>
                  </a:lnTo>
                  <a:lnTo>
                    <a:pt x="6095" y="99885"/>
                  </a:lnTo>
                  <a:lnTo>
                    <a:pt x="7727" y="103892"/>
                  </a:lnTo>
                  <a:lnTo>
                    <a:pt x="10176" y="107239"/>
                  </a:lnTo>
                  <a:lnTo>
                    <a:pt x="12208" y="110615"/>
                  </a:lnTo>
                  <a:lnTo>
                    <a:pt x="15056" y="113276"/>
                  </a:lnTo>
                  <a:lnTo>
                    <a:pt x="17487" y="115280"/>
                  </a:lnTo>
                  <a:lnTo>
                    <a:pt x="20335" y="117310"/>
                  </a:lnTo>
                  <a:lnTo>
                    <a:pt x="23183" y="118655"/>
                  </a:lnTo>
                  <a:lnTo>
                    <a:pt x="26031" y="119313"/>
                  </a:lnTo>
                  <a:lnTo>
                    <a:pt x="28879" y="119972"/>
                  </a:lnTo>
                  <a:lnTo>
                    <a:pt x="31727" y="119972"/>
                  </a:lnTo>
                  <a:lnTo>
                    <a:pt x="34575" y="119313"/>
                  </a:lnTo>
                  <a:lnTo>
                    <a:pt x="37424" y="117969"/>
                  </a:lnTo>
                  <a:lnTo>
                    <a:pt x="40272" y="116624"/>
                  </a:lnTo>
                  <a:lnTo>
                    <a:pt x="42720" y="115280"/>
                  </a:lnTo>
                  <a:lnTo>
                    <a:pt x="45151" y="112618"/>
                  </a:lnTo>
                  <a:lnTo>
                    <a:pt x="47600" y="109929"/>
                  </a:lnTo>
                  <a:lnTo>
                    <a:pt x="50031" y="107239"/>
                  </a:lnTo>
                  <a:lnTo>
                    <a:pt x="52063" y="103892"/>
                  </a:lnTo>
                  <a:lnTo>
                    <a:pt x="54095" y="99885"/>
                  </a:lnTo>
                  <a:lnTo>
                    <a:pt x="55727" y="95851"/>
                  </a:lnTo>
                  <a:lnTo>
                    <a:pt x="57759" y="87811"/>
                  </a:lnTo>
                  <a:lnTo>
                    <a:pt x="58975" y="80429"/>
                  </a:lnTo>
                  <a:lnTo>
                    <a:pt x="59791" y="72389"/>
                  </a:lnTo>
                  <a:lnTo>
                    <a:pt x="59392" y="64349"/>
                  </a:lnTo>
                  <a:lnTo>
                    <a:pt x="120000" y="23489"/>
                  </a:lnTo>
                  <a:lnTo>
                    <a:pt x="116335" y="12074"/>
                  </a:lnTo>
                  <a:lnTo>
                    <a:pt x="113904" y="27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4" name="Google Shape;1064;p8"/>
            <p:cNvSpPr/>
            <p:nvPr/>
          </p:nvSpPr>
          <p:spPr>
            <a:xfrm>
              <a:off x="5461575" y="5316900"/>
              <a:ext cx="89175" cy="159975"/>
            </a:xfrm>
            <a:custGeom>
              <a:rect b="b" l="l" r="r" t="t"/>
              <a:pathLst>
                <a:path extrusionOk="0" h="120000" w="120000">
                  <a:moveTo>
                    <a:pt x="50159" y="0"/>
                  </a:moveTo>
                  <a:lnTo>
                    <a:pt x="46862" y="53595"/>
                  </a:lnTo>
                  <a:lnTo>
                    <a:pt x="40302" y="54514"/>
                  </a:lnTo>
                  <a:lnTo>
                    <a:pt x="33708" y="56333"/>
                  </a:lnTo>
                  <a:lnTo>
                    <a:pt x="27148" y="58171"/>
                  </a:lnTo>
                  <a:lnTo>
                    <a:pt x="21396" y="60459"/>
                  </a:lnTo>
                  <a:lnTo>
                    <a:pt x="16450" y="62747"/>
                  </a:lnTo>
                  <a:lnTo>
                    <a:pt x="13187" y="65503"/>
                  </a:lnTo>
                  <a:lnTo>
                    <a:pt x="9049" y="68241"/>
                  </a:lnTo>
                  <a:lnTo>
                    <a:pt x="6593" y="70998"/>
                  </a:lnTo>
                  <a:lnTo>
                    <a:pt x="4137" y="73736"/>
                  </a:lnTo>
                  <a:lnTo>
                    <a:pt x="2489" y="76943"/>
                  </a:lnTo>
                  <a:lnTo>
                    <a:pt x="841" y="80150"/>
                  </a:lnTo>
                  <a:lnTo>
                    <a:pt x="33" y="83356"/>
                  </a:lnTo>
                  <a:lnTo>
                    <a:pt x="33" y="86563"/>
                  </a:lnTo>
                  <a:lnTo>
                    <a:pt x="33" y="89770"/>
                  </a:lnTo>
                  <a:lnTo>
                    <a:pt x="841" y="92977"/>
                  </a:lnTo>
                  <a:lnTo>
                    <a:pt x="2489" y="96183"/>
                  </a:lnTo>
                  <a:lnTo>
                    <a:pt x="4137" y="98940"/>
                  </a:lnTo>
                  <a:lnTo>
                    <a:pt x="6593" y="102147"/>
                  </a:lnTo>
                  <a:lnTo>
                    <a:pt x="9890" y="104885"/>
                  </a:lnTo>
                  <a:lnTo>
                    <a:pt x="13994" y="107641"/>
                  </a:lnTo>
                  <a:lnTo>
                    <a:pt x="18099" y="110379"/>
                  </a:lnTo>
                  <a:lnTo>
                    <a:pt x="22203" y="112667"/>
                  </a:lnTo>
                  <a:lnTo>
                    <a:pt x="27148" y="114505"/>
                  </a:lnTo>
                  <a:lnTo>
                    <a:pt x="32060" y="115874"/>
                  </a:lnTo>
                  <a:lnTo>
                    <a:pt x="37813" y="117243"/>
                  </a:lnTo>
                  <a:lnTo>
                    <a:pt x="42758" y="118631"/>
                  </a:lnTo>
                  <a:lnTo>
                    <a:pt x="48511" y="119081"/>
                  </a:lnTo>
                  <a:lnTo>
                    <a:pt x="54264" y="119549"/>
                  </a:lnTo>
                  <a:lnTo>
                    <a:pt x="60016" y="120000"/>
                  </a:lnTo>
                  <a:lnTo>
                    <a:pt x="65769" y="119549"/>
                  </a:lnTo>
                  <a:lnTo>
                    <a:pt x="71522" y="119081"/>
                  </a:lnTo>
                  <a:lnTo>
                    <a:pt x="77275" y="118162"/>
                  </a:lnTo>
                  <a:lnTo>
                    <a:pt x="83027" y="117243"/>
                  </a:lnTo>
                  <a:lnTo>
                    <a:pt x="87939" y="115874"/>
                  </a:lnTo>
                  <a:lnTo>
                    <a:pt x="93692" y="114055"/>
                  </a:lnTo>
                  <a:lnTo>
                    <a:pt x="98637" y="112217"/>
                  </a:lnTo>
                  <a:lnTo>
                    <a:pt x="102741" y="109929"/>
                  </a:lnTo>
                  <a:lnTo>
                    <a:pt x="106846" y="107172"/>
                  </a:lnTo>
                  <a:lnTo>
                    <a:pt x="110109" y="104435"/>
                  </a:lnTo>
                  <a:lnTo>
                    <a:pt x="113406" y="101678"/>
                  </a:lnTo>
                  <a:lnTo>
                    <a:pt x="115862" y="98940"/>
                  </a:lnTo>
                  <a:lnTo>
                    <a:pt x="117510" y="95733"/>
                  </a:lnTo>
                  <a:lnTo>
                    <a:pt x="119158" y="92526"/>
                  </a:lnTo>
                  <a:lnTo>
                    <a:pt x="120000" y="89320"/>
                  </a:lnTo>
                  <a:lnTo>
                    <a:pt x="120000" y="86113"/>
                  </a:lnTo>
                  <a:lnTo>
                    <a:pt x="120000" y="82906"/>
                  </a:lnTo>
                  <a:lnTo>
                    <a:pt x="119158" y="79699"/>
                  </a:lnTo>
                  <a:lnTo>
                    <a:pt x="117510" y="76493"/>
                  </a:lnTo>
                  <a:lnTo>
                    <a:pt x="115054" y="73286"/>
                  </a:lnTo>
                  <a:lnTo>
                    <a:pt x="112598" y="70529"/>
                  </a:lnTo>
                  <a:lnTo>
                    <a:pt x="110109" y="67791"/>
                  </a:lnTo>
                  <a:lnTo>
                    <a:pt x="106005" y="65035"/>
                  </a:lnTo>
                  <a:lnTo>
                    <a:pt x="100252" y="61378"/>
                  </a:lnTo>
                  <a:lnTo>
                    <a:pt x="92884" y="58171"/>
                  </a:lnTo>
                  <a:lnTo>
                    <a:pt x="85483" y="55883"/>
                  </a:lnTo>
                  <a:lnTo>
                    <a:pt x="78082" y="54514"/>
                  </a:lnTo>
                  <a:lnTo>
                    <a:pt x="81379" y="468"/>
                  </a:lnTo>
                  <a:lnTo>
                    <a:pt x="81379" y="468"/>
                  </a:lnTo>
                  <a:lnTo>
                    <a:pt x="71522" y="918"/>
                  </a:lnTo>
                  <a:lnTo>
                    <a:pt x="60824" y="468"/>
                  </a:lnTo>
                  <a:lnTo>
                    <a:pt x="50159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5" name="Google Shape;1065;p8"/>
            <p:cNvSpPr/>
            <p:nvPr/>
          </p:nvSpPr>
          <p:spPr>
            <a:xfrm>
              <a:off x="5619100" y="5194175"/>
              <a:ext cx="161850" cy="89775"/>
            </a:xfrm>
            <a:custGeom>
              <a:rect b="b" l="l" r="r" t="t"/>
              <a:pathLst>
                <a:path extrusionOk="0" h="120000" w="120000">
                  <a:moveTo>
                    <a:pt x="85115" y="0"/>
                  </a:moveTo>
                  <a:lnTo>
                    <a:pt x="81964" y="835"/>
                  </a:lnTo>
                  <a:lnTo>
                    <a:pt x="78795" y="2439"/>
                  </a:lnTo>
                  <a:lnTo>
                    <a:pt x="75625" y="4076"/>
                  </a:lnTo>
                  <a:lnTo>
                    <a:pt x="71992" y="6549"/>
                  </a:lnTo>
                  <a:lnTo>
                    <a:pt x="68822" y="9791"/>
                  </a:lnTo>
                  <a:lnTo>
                    <a:pt x="66116" y="13065"/>
                  </a:lnTo>
                  <a:lnTo>
                    <a:pt x="63392" y="17142"/>
                  </a:lnTo>
                  <a:lnTo>
                    <a:pt x="61130" y="22055"/>
                  </a:lnTo>
                  <a:lnTo>
                    <a:pt x="59314" y="26934"/>
                  </a:lnTo>
                  <a:lnTo>
                    <a:pt x="57516" y="31846"/>
                  </a:lnTo>
                  <a:lnTo>
                    <a:pt x="56144" y="37560"/>
                  </a:lnTo>
                  <a:lnTo>
                    <a:pt x="1835" y="25296"/>
                  </a:lnTo>
                  <a:lnTo>
                    <a:pt x="1371" y="40802"/>
                  </a:lnTo>
                  <a:lnTo>
                    <a:pt x="18" y="55505"/>
                  </a:lnTo>
                  <a:lnTo>
                    <a:pt x="53883" y="67736"/>
                  </a:lnTo>
                  <a:lnTo>
                    <a:pt x="54346" y="74285"/>
                  </a:lnTo>
                  <a:lnTo>
                    <a:pt x="55699" y="80802"/>
                  </a:lnTo>
                  <a:lnTo>
                    <a:pt x="57052" y="85714"/>
                  </a:lnTo>
                  <a:lnTo>
                    <a:pt x="58424" y="91428"/>
                  </a:lnTo>
                  <a:lnTo>
                    <a:pt x="60222" y="96307"/>
                  </a:lnTo>
                  <a:lnTo>
                    <a:pt x="62483" y="100384"/>
                  </a:lnTo>
                  <a:lnTo>
                    <a:pt x="64745" y="104461"/>
                  </a:lnTo>
                  <a:lnTo>
                    <a:pt x="67025" y="108538"/>
                  </a:lnTo>
                  <a:lnTo>
                    <a:pt x="69731" y="111812"/>
                  </a:lnTo>
                  <a:lnTo>
                    <a:pt x="72455" y="114252"/>
                  </a:lnTo>
                  <a:lnTo>
                    <a:pt x="75625" y="116725"/>
                  </a:lnTo>
                  <a:lnTo>
                    <a:pt x="78795" y="118329"/>
                  </a:lnTo>
                  <a:lnTo>
                    <a:pt x="81964" y="119164"/>
                  </a:lnTo>
                  <a:lnTo>
                    <a:pt x="85115" y="119966"/>
                  </a:lnTo>
                  <a:lnTo>
                    <a:pt x="88285" y="119966"/>
                  </a:lnTo>
                  <a:lnTo>
                    <a:pt x="91455" y="119164"/>
                  </a:lnTo>
                  <a:lnTo>
                    <a:pt x="94624" y="118329"/>
                  </a:lnTo>
                  <a:lnTo>
                    <a:pt x="97794" y="115889"/>
                  </a:lnTo>
                  <a:lnTo>
                    <a:pt x="100963" y="114252"/>
                  </a:lnTo>
                  <a:lnTo>
                    <a:pt x="104133" y="111010"/>
                  </a:lnTo>
                  <a:lnTo>
                    <a:pt x="106858" y="107736"/>
                  </a:lnTo>
                  <a:lnTo>
                    <a:pt x="109119" y="103659"/>
                  </a:lnTo>
                  <a:lnTo>
                    <a:pt x="111380" y="99582"/>
                  </a:lnTo>
                  <a:lnTo>
                    <a:pt x="113642" y="95505"/>
                  </a:lnTo>
                  <a:lnTo>
                    <a:pt x="114995" y="90593"/>
                  </a:lnTo>
                  <a:lnTo>
                    <a:pt x="116811" y="85714"/>
                  </a:lnTo>
                  <a:lnTo>
                    <a:pt x="117720" y="80000"/>
                  </a:lnTo>
                  <a:lnTo>
                    <a:pt x="118628" y="74285"/>
                  </a:lnTo>
                  <a:lnTo>
                    <a:pt x="119536" y="69373"/>
                  </a:lnTo>
                  <a:lnTo>
                    <a:pt x="119981" y="62857"/>
                  </a:lnTo>
                  <a:lnTo>
                    <a:pt x="119981" y="57142"/>
                  </a:lnTo>
                  <a:lnTo>
                    <a:pt x="119536" y="51428"/>
                  </a:lnTo>
                  <a:lnTo>
                    <a:pt x="119073" y="45714"/>
                  </a:lnTo>
                  <a:lnTo>
                    <a:pt x="117720" y="40000"/>
                  </a:lnTo>
                  <a:lnTo>
                    <a:pt x="116367" y="34285"/>
                  </a:lnTo>
                  <a:lnTo>
                    <a:pt x="114995" y="28571"/>
                  </a:lnTo>
                  <a:lnTo>
                    <a:pt x="113197" y="23659"/>
                  </a:lnTo>
                  <a:lnTo>
                    <a:pt x="110936" y="19582"/>
                  </a:lnTo>
                  <a:lnTo>
                    <a:pt x="108656" y="15505"/>
                  </a:lnTo>
                  <a:lnTo>
                    <a:pt x="106394" y="11428"/>
                  </a:lnTo>
                  <a:lnTo>
                    <a:pt x="103688" y="8989"/>
                  </a:lnTo>
                  <a:lnTo>
                    <a:pt x="100963" y="5714"/>
                  </a:lnTo>
                  <a:lnTo>
                    <a:pt x="97794" y="4076"/>
                  </a:lnTo>
                  <a:lnTo>
                    <a:pt x="94624" y="2439"/>
                  </a:lnTo>
                  <a:lnTo>
                    <a:pt x="91455" y="835"/>
                  </a:lnTo>
                  <a:lnTo>
                    <a:pt x="88285" y="835"/>
                  </a:lnTo>
                  <a:lnTo>
                    <a:pt x="85115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6" name="Google Shape;1066;p8"/>
            <p:cNvSpPr/>
            <p:nvPr/>
          </p:nvSpPr>
          <p:spPr>
            <a:xfrm>
              <a:off x="5420075" y="5116000"/>
              <a:ext cx="189300" cy="189925"/>
            </a:xfrm>
            <a:custGeom>
              <a:rect b="b" l="l" r="r" t="t"/>
              <a:pathLst>
                <a:path extrusionOk="0" h="120000" w="120000">
                  <a:moveTo>
                    <a:pt x="60000" y="15"/>
                  </a:moveTo>
                  <a:lnTo>
                    <a:pt x="53803" y="394"/>
                  </a:lnTo>
                  <a:lnTo>
                    <a:pt x="47987" y="1168"/>
                  </a:lnTo>
                  <a:lnTo>
                    <a:pt x="42187" y="2716"/>
                  </a:lnTo>
                  <a:lnTo>
                    <a:pt x="36767" y="4643"/>
                  </a:lnTo>
                  <a:lnTo>
                    <a:pt x="31347" y="7345"/>
                  </a:lnTo>
                  <a:lnTo>
                    <a:pt x="26323" y="10425"/>
                  </a:lnTo>
                  <a:lnTo>
                    <a:pt x="22060" y="13900"/>
                  </a:lnTo>
                  <a:lnTo>
                    <a:pt x="17797" y="17754"/>
                  </a:lnTo>
                  <a:lnTo>
                    <a:pt x="13930" y="22003"/>
                  </a:lnTo>
                  <a:lnTo>
                    <a:pt x="10443" y="26631"/>
                  </a:lnTo>
                  <a:lnTo>
                    <a:pt x="7353" y="31259"/>
                  </a:lnTo>
                  <a:lnTo>
                    <a:pt x="4643" y="36661"/>
                  </a:lnTo>
                  <a:lnTo>
                    <a:pt x="2709" y="42063"/>
                  </a:lnTo>
                  <a:lnTo>
                    <a:pt x="1156" y="47845"/>
                  </a:lnTo>
                  <a:lnTo>
                    <a:pt x="380" y="54021"/>
                  </a:lnTo>
                  <a:lnTo>
                    <a:pt x="0" y="59818"/>
                  </a:lnTo>
                  <a:lnTo>
                    <a:pt x="380" y="65978"/>
                  </a:lnTo>
                  <a:lnTo>
                    <a:pt x="1156" y="72154"/>
                  </a:lnTo>
                  <a:lnTo>
                    <a:pt x="2709" y="77936"/>
                  </a:lnTo>
                  <a:lnTo>
                    <a:pt x="4643" y="83338"/>
                  </a:lnTo>
                  <a:lnTo>
                    <a:pt x="7353" y="88361"/>
                  </a:lnTo>
                  <a:lnTo>
                    <a:pt x="10443" y="93368"/>
                  </a:lnTo>
                  <a:lnTo>
                    <a:pt x="13930" y="97996"/>
                  </a:lnTo>
                  <a:lnTo>
                    <a:pt x="17797" y="102245"/>
                  </a:lnTo>
                  <a:lnTo>
                    <a:pt x="22060" y="106099"/>
                  </a:lnTo>
                  <a:lnTo>
                    <a:pt x="26323" y="109574"/>
                  </a:lnTo>
                  <a:lnTo>
                    <a:pt x="31347" y="112670"/>
                  </a:lnTo>
                  <a:lnTo>
                    <a:pt x="36767" y="114976"/>
                  </a:lnTo>
                  <a:lnTo>
                    <a:pt x="42187" y="117298"/>
                  </a:lnTo>
                  <a:lnTo>
                    <a:pt x="47987" y="118452"/>
                  </a:lnTo>
                  <a:lnTo>
                    <a:pt x="53803" y="119605"/>
                  </a:lnTo>
                  <a:lnTo>
                    <a:pt x="60000" y="120000"/>
                  </a:lnTo>
                  <a:lnTo>
                    <a:pt x="66180" y="119605"/>
                  </a:lnTo>
                  <a:lnTo>
                    <a:pt x="72377" y="118452"/>
                  </a:lnTo>
                  <a:lnTo>
                    <a:pt x="77797" y="117298"/>
                  </a:lnTo>
                  <a:lnTo>
                    <a:pt x="83597" y="114976"/>
                  </a:lnTo>
                  <a:lnTo>
                    <a:pt x="88637" y="112670"/>
                  </a:lnTo>
                  <a:lnTo>
                    <a:pt x="93660" y="109574"/>
                  </a:lnTo>
                  <a:lnTo>
                    <a:pt x="98304" y="106099"/>
                  </a:lnTo>
                  <a:lnTo>
                    <a:pt x="102567" y="102245"/>
                  </a:lnTo>
                  <a:lnTo>
                    <a:pt x="106434" y="97996"/>
                  </a:lnTo>
                  <a:lnTo>
                    <a:pt x="109920" y="93368"/>
                  </a:lnTo>
                  <a:lnTo>
                    <a:pt x="113026" y="88361"/>
                  </a:lnTo>
                  <a:lnTo>
                    <a:pt x="115340" y="83338"/>
                  </a:lnTo>
                  <a:lnTo>
                    <a:pt x="117670" y="77936"/>
                  </a:lnTo>
                  <a:lnTo>
                    <a:pt x="118827" y="72154"/>
                  </a:lnTo>
                  <a:lnTo>
                    <a:pt x="119984" y="65978"/>
                  </a:lnTo>
                  <a:lnTo>
                    <a:pt x="119984" y="59818"/>
                  </a:lnTo>
                  <a:lnTo>
                    <a:pt x="119984" y="54021"/>
                  </a:lnTo>
                  <a:lnTo>
                    <a:pt x="118827" y="47845"/>
                  </a:lnTo>
                  <a:lnTo>
                    <a:pt x="117670" y="42063"/>
                  </a:lnTo>
                  <a:lnTo>
                    <a:pt x="115340" y="36661"/>
                  </a:lnTo>
                  <a:lnTo>
                    <a:pt x="113026" y="31259"/>
                  </a:lnTo>
                  <a:lnTo>
                    <a:pt x="109920" y="26631"/>
                  </a:lnTo>
                  <a:lnTo>
                    <a:pt x="106434" y="22003"/>
                  </a:lnTo>
                  <a:lnTo>
                    <a:pt x="102567" y="17754"/>
                  </a:lnTo>
                  <a:lnTo>
                    <a:pt x="98304" y="13900"/>
                  </a:lnTo>
                  <a:lnTo>
                    <a:pt x="93660" y="10425"/>
                  </a:lnTo>
                  <a:lnTo>
                    <a:pt x="88637" y="7345"/>
                  </a:lnTo>
                  <a:lnTo>
                    <a:pt x="83597" y="4643"/>
                  </a:lnTo>
                  <a:lnTo>
                    <a:pt x="77797" y="2716"/>
                  </a:lnTo>
                  <a:lnTo>
                    <a:pt x="72377" y="1168"/>
                  </a:lnTo>
                  <a:lnTo>
                    <a:pt x="66180" y="394"/>
                  </a:lnTo>
                  <a:lnTo>
                    <a:pt x="60000" y="15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67" name="Google Shape;1067;p8"/>
          <p:cNvSpPr/>
          <p:nvPr/>
        </p:nvSpPr>
        <p:spPr>
          <a:xfrm>
            <a:off x="8081325" y="3153875"/>
            <a:ext cx="299951" cy="272838"/>
          </a:xfrm>
          <a:custGeom>
            <a:rect b="b" l="l" r="r" t="t"/>
            <a:pathLst>
              <a:path extrusionOk="0" h="120000" w="120000">
                <a:moveTo>
                  <a:pt x="56929" y="0"/>
                </a:moveTo>
                <a:lnTo>
                  <a:pt x="53858" y="203"/>
                </a:lnTo>
                <a:lnTo>
                  <a:pt x="50780" y="601"/>
                </a:lnTo>
                <a:lnTo>
                  <a:pt x="47894" y="1000"/>
                </a:lnTo>
                <a:lnTo>
                  <a:pt x="45001" y="1594"/>
                </a:lnTo>
                <a:lnTo>
                  <a:pt x="42108" y="2383"/>
                </a:lnTo>
                <a:lnTo>
                  <a:pt x="39400" y="3383"/>
                </a:lnTo>
                <a:lnTo>
                  <a:pt x="36685" y="4376"/>
                </a:lnTo>
                <a:lnTo>
                  <a:pt x="33977" y="5368"/>
                </a:lnTo>
                <a:lnTo>
                  <a:pt x="31446" y="6759"/>
                </a:lnTo>
                <a:lnTo>
                  <a:pt x="28916" y="7947"/>
                </a:lnTo>
                <a:lnTo>
                  <a:pt x="26385" y="9541"/>
                </a:lnTo>
                <a:lnTo>
                  <a:pt x="24039" y="11127"/>
                </a:lnTo>
                <a:lnTo>
                  <a:pt x="21871" y="12714"/>
                </a:lnTo>
                <a:lnTo>
                  <a:pt x="19704" y="14503"/>
                </a:lnTo>
                <a:lnTo>
                  <a:pt x="17536" y="16293"/>
                </a:lnTo>
                <a:lnTo>
                  <a:pt x="15545" y="18278"/>
                </a:lnTo>
                <a:lnTo>
                  <a:pt x="13740" y="20271"/>
                </a:lnTo>
                <a:lnTo>
                  <a:pt x="11927" y="22451"/>
                </a:lnTo>
                <a:lnTo>
                  <a:pt x="10307" y="24639"/>
                </a:lnTo>
                <a:lnTo>
                  <a:pt x="8679" y="26827"/>
                </a:lnTo>
                <a:lnTo>
                  <a:pt x="7229" y="29210"/>
                </a:lnTo>
                <a:lnTo>
                  <a:pt x="5971" y="31594"/>
                </a:lnTo>
                <a:lnTo>
                  <a:pt x="4705" y="34172"/>
                </a:lnTo>
                <a:lnTo>
                  <a:pt x="3618" y="36759"/>
                </a:lnTo>
                <a:lnTo>
                  <a:pt x="2715" y="39338"/>
                </a:lnTo>
                <a:lnTo>
                  <a:pt x="1812" y="41925"/>
                </a:lnTo>
                <a:lnTo>
                  <a:pt x="1272" y="44707"/>
                </a:lnTo>
                <a:lnTo>
                  <a:pt x="725" y="47489"/>
                </a:lnTo>
                <a:lnTo>
                  <a:pt x="362" y="50263"/>
                </a:lnTo>
                <a:lnTo>
                  <a:pt x="7" y="53045"/>
                </a:lnTo>
                <a:lnTo>
                  <a:pt x="7" y="56030"/>
                </a:lnTo>
                <a:lnTo>
                  <a:pt x="7" y="59007"/>
                </a:lnTo>
                <a:lnTo>
                  <a:pt x="362" y="62188"/>
                </a:lnTo>
                <a:lnTo>
                  <a:pt x="725" y="65165"/>
                </a:lnTo>
                <a:lnTo>
                  <a:pt x="1450" y="67947"/>
                </a:lnTo>
                <a:lnTo>
                  <a:pt x="2175" y="70924"/>
                </a:lnTo>
                <a:lnTo>
                  <a:pt x="3078" y="73706"/>
                </a:lnTo>
                <a:lnTo>
                  <a:pt x="4158" y="76488"/>
                </a:lnTo>
                <a:lnTo>
                  <a:pt x="5423" y="79270"/>
                </a:lnTo>
                <a:lnTo>
                  <a:pt x="6688" y="81857"/>
                </a:lnTo>
                <a:lnTo>
                  <a:pt x="8139" y="84240"/>
                </a:lnTo>
                <a:lnTo>
                  <a:pt x="9944" y="86819"/>
                </a:lnTo>
                <a:lnTo>
                  <a:pt x="11572" y="89202"/>
                </a:lnTo>
                <a:lnTo>
                  <a:pt x="13555" y="91390"/>
                </a:lnTo>
                <a:lnTo>
                  <a:pt x="15545" y="93579"/>
                </a:lnTo>
                <a:lnTo>
                  <a:pt x="17713" y="95759"/>
                </a:lnTo>
                <a:lnTo>
                  <a:pt x="19881" y="97752"/>
                </a:lnTo>
                <a:lnTo>
                  <a:pt x="18438" y="100729"/>
                </a:lnTo>
                <a:lnTo>
                  <a:pt x="16810" y="103706"/>
                </a:lnTo>
                <a:lnTo>
                  <a:pt x="15005" y="106887"/>
                </a:lnTo>
                <a:lnTo>
                  <a:pt x="12652" y="109864"/>
                </a:lnTo>
                <a:lnTo>
                  <a:pt x="10122" y="112849"/>
                </a:lnTo>
                <a:lnTo>
                  <a:pt x="8679" y="114240"/>
                </a:lnTo>
                <a:lnTo>
                  <a:pt x="7051" y="115428"/>
                </a:lnTo>
                <a:lnTo>
                  <a:pt x="5423" y="116624"/>
                </a:lnTo>
                <a:lnTo>
                  <a:pt x="3795" y="117811"/>
                </a:lnTo>
                <a:lnTo>
                  <a:pt x="1990" y="118609"/>
                </a:lnTo>
                <a:lnTo>
                  <a:pt x="7" y="119601"/>
                </a:lnTo>
                <a:lnTo>
                  <a:pt x="910" y="119601"/>
                </a:lnTo>
                <a:lnTo>
                  <a:pt x="3618" y="119999"/>
                </a:lnTo>
                <a:lnTo>
                  <a:pt x="10122" y="119999"/>
                </a:lnTo>
                <a:lnTo>
                  <a:pt x="12652" y="119804"/>
                </a:lnTo>
                <a:lnTo>
                  <a:pt x="15545" y="119202"/>
                </a:lnTo>
                <a:lnTo>
                  <a:pt x="18438" y="118609"/>
                </a:lnTo>
                <a:lnTo>
                  <a:pt x="21509" y="117616"/>
                </a:lnTo>
                <a:lnTo>
                  <a:pt x="24580" y="116420"/>
                </a:lnTo>
                <a:lnTo>
                  <a:pt x="27835" y="114834"/>
                </a:lnTo>
                <a:lnTo>
                  <a:pt x="30906" y="112849"/>
                </a:lnTo>
                <a:lnTo>
                  <a:pt x="33977" y="110661"/>
                </a:lnTo>
                <a:lnTo>
                  <a:pt x="36870" y="107684"/>
                </a:lnTo>
                <a:lnTo>
                  <a:pt x="39578" y="108676"/>
                </a:lnTo>
                <a:lnTo>
                  <a:pt x="42293" y="109669"/>
                </a:lnTo>
                <a:lnTo>
                  <a:pt x="45179" y="110263"/>
                </a:lnTo>
                <a:lnTo>
                  <a:pt x="48072" y="110856"/>
                </a:lnTo>
                <a:lnTo>
                  <a:pt x="50965" y="111458"/>
                </a:lnTo>
                <a:lnTo>
                  <a:pt x="53858" y="111857"/>
                </a:lnTo>
                <a:lnTo>
                  <a:pt x="56929" y="112052"/>
                </a:lnTo>
                <a:lnTo>
                  <a:pt x="63070" y="112052"/>
                </a:lnTo>
                <a:lnTo>
                  <a:pt x="66141" y="111857"/>
                </a:lnTo>
                <a:lnTo>
                  <a:pt x="69219" y="111458"/>
                </a:lnTo>
                <a:lnTo>
                  <a:pt x="72105" y="110856"/>
                </a:lnTo>
                <a:lnTo>
                  <a:pt x="74998" y="110263"/>
                </a:lnTo>
                <a:lnTo>
                  <a:pt x="77891" y="109473"/>
                </a:lnTo>
                <a:lnTo>
                  <a:pt x="80599" y="108676"/>
                </a:lnTo>
                <a:lnTo>
                  <a:pt x="83314" y="107684"/>
                </a:lnTo>
                <a:lnTo>
                  <a:pt x="86022" y="106488"/>
                </a:lnTo>
                <a:lnTo>
                  <a:pt x="88553" y="105300"/>
                </a:lnTo>
                <a:lnTo>
                  <a:pt x="91083" y="103909"/>
                </a:lnTo>
                <a:lnTo>
                  <a:pt x="93614" y="102518"/>
                </a:lnTo>
                <a:lnTo>
                  <a:pt x="95960" y="100924"/>
                </a:lnTo>
                <a:lnTo>
                  <a:pt x="98128" y="99338"/>
                </a:lnTo>
                <a:lnTo>
                  <a:pt x="100295" y="97548"/>
                </a:lnTo>
                <a:lnTo>
                  <a:pt x="102463" y="95563"/>
                </a:lnTo>
                <a:lnTo>
                  <a:pt x="104454" y="93774"/>
                </a:lnTo>
                <a:lnTo>
                  <a:pt x="106259" y="91586"/>
                </a:lnTo>
                <a:lnTo>
                  <a:pt x="108072" y="89601"/>
                </a:lnTo>
                <a:lnTo>
                  <a:pt x="109692" y="87421"/>
                </a:lnTo>
                <a:lnTo>
                  <a:pt x="111320" y="85029"/>
                </a:lnTo>
                <a:lnTo>
                  <a:pt x="112770" y="82646"/>
                </a:lnTo>
                <a:lnTo>
                  <a:pt x="114036" y="80263"/>
                </a:lnTo>
                <a:lnTo>
                  <a:pt x="115294" y="77879"/>
                </a:lnTo>
                <a:lnTo>
                  <a:pt x="116381" y="75300"/>
                </a:lnTo>
                <a:lnTo>
                  <a:pt x="117284" y="72714"/>
                </a:lnTo>
                <a:lnTo>
                  <a:pt x="118187" y="69932"/>
                </a:lnTo>
                <a:lnTo>
                  <a:pt x="118734" y="67353"/>
                </a:lnTo>
                <a:lnTo>
                  <a:pt x="119274" y="64571"/>
                </a:lnTo>
                <a:lnTo>
                  <a:pt x="119637" y="61789"/>
                </a:lnTo>
                <a:lnTo>
                  <a:pt x="119992" y="58812"/>
                </a:lnTo>
                <a:lnTo>
                  <a:pt x="119992" y="56030"/>
                </a:lnTo>
                <a:lnTo>
                  <a:pt x="119992" y="53045"/>
                </a:lnTo>
                <a:lnTo>
                  <a:pt x="119637" y="50263"/>
                </a:lnTo>
                <a:lnTo>
                  <a:pt x="119274" y="47489"/>
                </a:lnTo>
                <a:lnTo>
                  <a:pt x="118734" y="44707"/>
                </a:lnTo>
                <a:lnTo>
                  <a:pt x="118187" y="41925"/>
                </a:lnTo>
                <a:lnTo>
                  <a:pt x="117284" y="39338"/>
                </a:lnTo>
                <a:lnTo>
                  <a:pt x="116381" y="36759"/>
                </a:lnTo>
                <a:lnTo>
                  <a:pt x="115294" y="34172"/>
                </a:lnTo>
                <a:lnTo>
                  <a:pt x="114036" y="31594"/>
                </a:lnTo>
                <a:lnTo>
                  <a:pt x="112770" y="29210"/>
                </a:lnTo>
                <a:lnTo>
                  <a:pt x="111320" y="26827"/>
                </a:lnTo>
                <a:lnTo>
                  <a:pt x="109692" y="24639"/>
                </a:lnTo>
                <a:lnTo>
                  <a:pt x="108072" y="22451"/>
                </a:lnTo>
                <a:lnTo>
                  <a:pt x="106259" y="20271"/>
                </a:lnTo>
                <a:lnTo>
                  <a:pt x="104454" y="18278"/>
                </a:lnTo>
                <a:lnTo>
                  <a:pt x="102463" y="16293"/>
                </a:lnTo>
                <a:lnTo>
                  <a:pt x="100295" y="14503"/>
                </a:lnTo>
                <a:lnTo>
                  <a:pt x="98128" y="12714"/>
                </a:lnTo>
                <a:lnTo>
                  <a:pt x="95960" y="11127"/>
                </a:lnTo>
                <a:lnTo>
                  <a:pt x="93614" y="9541"/>
                </a:lnTo>
                <a:lnTo>
                  <a:pt x="91083" y="7947"/>
                </a:lnTo>
                <a:lnTo>
                  <a:pt x="88553" y="6759"/>
                </a:lnTo>
                <a:lnTo>
                  <a:pt x="86022" y="5368"/>
                </a:lnTo>
                <a:lnTo>
                  <a:pt x="83314" y="4376"/>
                </a:lnTo>
                <a:lnTo>
                  <a:pt x="80599" y="3383"/>
                </a:lnTo>
                <a:lnTo>
                  <a:pt x="77891" y="2383"/>
                </a:lnTo>
                <a:lnTo>
                  <a:pt x="74998" y="1594"/>
                </a:lnTo>
                <a:lnTo>
                  <a:pt x="72105" y="1000"/>
                </a:lnTo>
                <a:lnTo>
                  <a:pt x="69219" y="601"/>
                </a:lnTo>
                <a:lnTo>
                  <a:pt x="66141" y="203"/>
                </a:lnTo>
                <a:lnTo>
                  <a:pt x="63070" y="0"/>
                </a:lnTo>
                <a:close/>
              </a:path>
            </a:pathLst>
          </a:custGeom>
          <a:solidFill>
            <a:srgbClr val="3292E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068" name="Shape 10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9" name="Google Shape;1069;p9"/>
          <p:cNvSpPr txBox="1"/>
          <p:nvPr>
            <p:ph type="title"/>
          </p:nvPr>
        </p:nvSpPr>
        <p:spPr>
          <a:xfrm>
            <a:off x="1732700" y="821200"/>
            <a:ext cx="4944300" cy="64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400"/>
              <a:buFont typeface="Nixie One"/>
              <a:buNone/>
              <a:defRPr b="0" i="0" sz="4000" u="none" cap="none" strike="noStrik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400"/>
              <a:buFont typeface="Nixie One"/>
              <a:buNone/>
              <a:defRPr sz="40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indent="0" lvl="2"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400"/>
              <a:buFont typeface="Nixie One"/>
              <a:buNone/>
              <a:defRPr sz="40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indent="0" lvl="3"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400"/>
              <a:buFont typeface="Nixie One"/>
              <a:buNone/>
              <a:defRPr sz="40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indent="0" lvl="4"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400"/>
              <a:buFont typeface="Nixie One"/>
              <a:buNone/>
              <a:defRPr sz="40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indent="0" lvl="5"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400"/>
              <a:buFont typeface="Nixie One"/>
              <a:buNone/>
              <a:defRPr sz="40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indent="0" lvl="6"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400"/>
              <a:buFont typeface="Nixie One"/>
              <a:buNone/>
              <a:defRPr sz="40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indent="0" lvl="7"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400"/>
              <a:buFont typeface="Nixie One"/>
              <a:buNone/>
              <a:defRPr sz="40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indent="0" lvl="8"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400"/>
              <a:buFont typeface="Nixie One"/>
              <a:buNone/>
              <a:defRPr sz="40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/>
        </p:txBody>
      </p:sp>
      <p:grpSp>
        <p:nvGrpSpPr>
          <p:cNvPr id="1070" name="Google Shape;1070;p9"/>
          <p:cNvGrpSpPr/>
          <p:nvPr/>
        </p:nvGrpSpPr>
        <p:grpSpPr>
          <a:xfrm flipH="1" rot="10800000">
            <a:off x="411206" y="245768"/>
            <a:ext cx="1322798" cy="1145959"/>
            <a:chOff x="4088875" y="1431100"/>
            <a:chExt cx="3293000" cy="2852775"/>
          </a:xfrm>
        </p:grpSpPr>
        <p:sp>
          <p:nvSpPr>
            <p:cNvPr id="1071" name="Google Shape;1071;p9"/>
            <p:cNvSpPr/>
            <p:nvPr/>
          </p:nvSpPr>
          <p:spPr>
            <a:xfrm>
              <a:off x="4831475" y="4136025"/>
              <a:ext cx="157950" cy="147850"/>
            </a:xfrm>
            <a:custGeom>
              <a:rect b="b" l="l" r="r" t="t"/>
              <a:pathLst>
                <a:path extrusionOk="0" h="120000" w="120000">
                  <a:moveTo>
                    <a:pt x="7673" y="0"/>
                  </a:moveTo>
                  <a:lnTo>
                    <a:pt x="18" y="5458"/>
                  </a:lnTo>
                  <a:lnTo>
                    <a:pt x="61291" y="119999"/>
                  </a:lnTo>
                  <a:lnTo>
                    <a:pt x="120000" y="119999"/>
                  </a:lnTo>
                  <a:lnTo>
                    <a:pt x="7673" y="0"/>
                  </a:lnTo>
                  <a:close/>
                </a:path>
              </a:pathLst>
            </a:custGeom>
            <a:solidFill>
              <a:srgbClr val="00E2C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2" name="Google Shape;1072;p9"/>
            <p:cNvSpPr/>
            <p:nvPr/>
          </p:nvSpPr>
          <p:spPr>
            <a:xfrm>
              <a:off x="4697075" y="3907525"/>
              <a:ext cx="389800" cy="376350"/>
            </a:xfrm>
            <a:custGeom>
              <a:rect b="b" l="l" r="r" t="t"/>
              <a:pathLst>
                <a:path extrusionOk="0" h="120000" w="120000">
                  <a:moveTo>
                    <a:pt x="4140" y="0"/>
                  </a:moveTo>
                  <a:lnTo>
                    <a:pt x="7" y="2144"/>
                  </a:lnTo>
                  <a:lnTo>
                    <a:pt x="41382" y="76070"/>
                  </a:lnTo>
                  <a:lnTo>
                    <a:pt x="84828" y="120000"/>
                  </a:lnTo>
                  <a:lnTo>
                    <a:pt x="120000" y="120000"/>
                  </a:lnTo>
                  <a:lnTo>
                    <a:pt x="4140" y="0"/>
                  </a:lnTo>
                  <a:close/>
                </a:path>
              </a:pathLst>
            </a:custGeom>
            <a:solidFill>
              <a:srgbClr val="01E0C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3" name="Google Shape;1073;p9"/>
            <p:cNvSpPr/>
            <p:nvPr/>
          </p:nvSpPr>
          <p:spPr>
            <a:xfrm>
              <a:off x="4566025" y="3675675"/>
              <a:ext cx="618300" cy="608200"/>
            </a:xfrm>
            <a:custGeom>
              <a:rect b="b" l="l" r="r" t="t"/>
              <a:pathLst>
                <a:path extrusionOk="0" h="120000" w="120000">
                  <a:moveTo>
                    <a:pt x="1960" y="0"/>
                  </a:moveTo>
                  <a:lnTo>
                    <a:pt x="4" y="1992"/>
                  </a:lnTo>
                  <a:lnTo>
                    <a:pt x="26089" y="47071"/>
                  </a:lnTo>
                  <a:lnTo>
                    <a:pt x="97171" y="120000"/>
                  </a:lnTo>
                  <a:lnTo>
                    <a:pt x="120000" y="120000"/>
                  </a:lnTo>
                  <a:lnTo>
                    <a:pt x="1960" y="0"/>
                  </a:lnTo>
                  <a:close/>
                </a:path>
              </a:pathLst>
            </a:custGeom>
            <a:solidFill>
              <a:srgbClr val="02DFC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4" name="Google Shape;1074;p9"/>
            <p:cNvSpPr/>
            <p:nvPr/>
          </p:nvSpPr>
          <p:spPr>
            <a:xfrm>
              <a:off x="4434975" y="3447175"/>
              <a:ext cx="846800" cy="836700"/>
            </a:xfrm>
            <a:custGeom>
              <a:rect b="b" l="l" r="r" t="t"/>
              <a:pathLst>
                <a:path extrusionOk="0" h="120000" w="120000">
                  <a:moveTo>
                    <a:pt x="1431" y="3"/>
                  </a:moveTo>
                  <a:lnTo>
                    <a:pt x="3" y="968"/>
                  </a:lnTo>
                  <a:lnTo>
                    <a:pt x="18574" y="34220"/>
                  </a:lnTo>
                  <a:lnTo>
                    <a:pt x="103331" y="120000"/>
                  </a:lnTo>
                  <a:lnTo>
                    <a:pt x="119996" y="120000"/>
                  </a:lnTo>
                  <a:lnTo>
                    <a:pt x="1431" y="3"/>
                  </a:lnTo>
                  <a:close/>
                </a:path>
              </a:pathLst>
            </a:custGeom>
            <a:solidFill>
              <a:srgbClr val="03DDC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5" name="Google Shape;1075;p9"/>
            <p:cNvSpPr/>
            <p:nvPr/>
          </p:nvSpPr>
          <p:spPr>
            <a:xfrm>
              <a:off x="4300575" y="3218700"/>
              <a:ext cx="1078650" cy="1065175"/>
            </a:xfrm>
            <a:custGeom>
              <a:rect b="b" l="l" r="r" t="t"/>
              <a:pathLst>
                <a:path extrusionOk="0" h="120000" w="120000">
                  <a:moveTo>
                    <a:pt x="1123" y="0"/>
                  </a:moveTo>
                  <a:lnTo>
                    <a:pt x="0" y="757"/>
                  </a:lnTo>
                  <a:lnTo>
                    <a:pt x="14954" y="26877"/>
                  </a:lnTo>
                  <a:lnTo>
                    <a:pt x="106914" y="120000"/>
                  </a:lnTo>
                  <a:lnTo>
                    <a:pt x="119997" y="120000"/>
                  </a:lnTo>
                  <a:lnTo>
                    <a:pt x="1123" y="0"/>
                  </a:lnTo>
                  <a:close/>
                </a:path>
              </a:pathLst>
            </a:custGeom>
            <a:solidFill>
              <a:srgbClr val="04DBC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6" name="Google Shape;1076;p9"/>
            <p:cNvSpPr/>
            <p:nvPr/>
          </p:nvSpPr>
          <p:spPr>
            <a:xfrm>
              <a:off x="4169525" y="2990200"/>
              <a:ext cx="1307150" cy="1293675"/>
            </a:xfrm>
            <a:custGeom>
              <a:rect b="b" l="l" r="r" t="t"/>
              <a:pathLst>
                <a:path extrusionOk="0" h="120000" w="120000">
                  <a:moveTo>
                    <a:pt x="927" y="2"/>
                  </a:moveTo>
                  <a:lnTo>
                    <a:pt x="2" y="623"/>
                  </a:lnTo>
                  <a:lnTo>
                    <a:pt x="12030" y="21819"/>
                  </a:lnTo>
                  <a:lnTo>
                    <a:pt x="109201" y="120000"/>
                  </a:lnTo>
                  <a:lnTo>
                    <a:pt x="119997" y="120000"/>
                  </a:lnTo>
                  <a:lnTo>
                    <a:pt x="927" y="2"/>
                  </a:lnTo>
                  <a:close/>
                </a:path>
              </a:pathLst>
            </a:custGeom>
            <a:solidFill>
              <a:srgbClr val="06D9C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7" name="Google Shape;1077;p9"/>
            <p:cNvSpPr/>
            <p:nvPr/>
          </p:nvSpPr>
          <p:spPr>
            <a:xfrm>
              <a:off x="4088875" y="2822200"/>
              <a:ext cx="1481875" cy="1461675"/>
            </a:xfrm>
            <a:custGeom>
              <a:rect b="b" l="l" r="r" t="t"/>
              <a:pathLst>
                <a:path extrusionOk="0" h="120000" w="120000">
                  <a:moveTo>
                    <a:pt x="1633" y="0"/>
                  </a:moveTo>
                  <a:lnTo>
                    <a:pt x="2" y="3035"/>
                  </a:lnTo>
                  <a:lnTo>
                    <a:pt x="6532" y="14344"/>
                  </a:lnTo>
                  <a:lnTo>
                    <a:pt x="110748" y="119999"/>
                  </a:lnTo>
                  <a:lnTo>
                    <a:pt x="119997" y="119999"/>
                  </a:lnTo>
                  <a:lnTo>
                    <a:pt x="1633" y="0"/>
                  </a:lnTo>
                  <a:close/>
                </a:path>
              </a:pathLst>
            </a:custGeom>
            <a:solidFill>
              <a:srgbClr val="07D8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8" name="Google Shape;1078;p9"/>
            <p:cNvSpPr/>
            <p:nvPr/>
          </p:nvSpPr>
          <p:spPr>
            <a:xfrm>
              <a:off x="4102325" y="2761700"/>
              <a:ext cx="1565875" cy="1522175"/>
            </a:xfrm>
            <a:custGeom>
              <a:rect b="b" l="l" r="r" t="t"/>
              <a:pathLst>
                <a:path extrusionOk="0" h="120000" w="120000">
                  <a:moveTo>
                    <a:pt x="3348" y="1"/>
                  </a:moveTo>
                  <a:lnTo>
                    <a:pt x="0" y="5563"/>
                  </a:lnTo>
                  <a:lnTo>
                    <a:pt x="111242" y="120000"/>
                  </a:lnTo>
                  <a:lnTo>
                    <a:pt x="119998" y="120000"/>
                  </a:lnTo>
                  <a:lnTo>
                    <a:pt x="3348" y="1"/>
                  </a:lnTo>
                  <a:close/>
                </a:path>
              </a:pathLst>
            </a:custGeom>
            <a:solidFill>
              <a:srgbClr val="08D6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9" name="Google Shape;1079;p9"/>
            <p:cNvSpPr/>
            <p:nvPr/>
          </p:nvSpPr>
          <p:spPr>
            <a:xfrm>
              <a:off x="4139275" y="2697875"/>
              <a:ext cx="1626375" cy="1586000"/>
            </a:xfrm>
            <a:custGeom>
              <a:rect b="b" l="l" r="r" t="t"/>
              <a:pathLst>
                <a:path extrusionOk="0" h="120000" w="120000">
                  <a:moveTo>
                    <a:pt x="2977" y="0"/>
                  </a:moveTo>
                  <a:lnTo>
                    <a:pt x="1" y="5593"/>
                  </a:lnTo>
                  <a:lnTo>
                    <a:pt x="111568" y="120000"/>
                  </a:lnTo>
                  <a:lnTo>
                    <a:pt x="119998" y="120000"/>
                  </a:lnTo>
                  <a:lnTo>
                    <a:pt x="2977" y="0"/>
                  </a:lnTo>
                  <a:close/>
                </a:path>
              </a:pathLst>
            </a:custGeom>
            <a:solidFill>
              <a:srgbClr val="09D4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0" name="Google Shape;1080;p9"/>
            <p:cNvSpPr/>
            <p:nvPr/>
          </p:nvSpPr>
          <p:spPr>
            <a:xfrm>
              <a:off x="4172900" y="2637375"/>
              <a:ext cx="1690175" cy="1646500"/>
            </a:xfrm>
            <a:custGeom>
              <a:rect b="b" l="l" r="r" t="t"/>
              <a:pathLst>
                <a:path extrusionOk="0" h="120000" w="120000">
                  <a:moveTo>
                    <a:pt x="3100" y="1"/>
                  </a:moveTo>
                  <a:lnTo>
                    <a:pt x="0" y="5389"/>
                  </a:lnTo>
                  <a:lnTo>
                    <a:pt x="111650" y="120000"/>
                  </a:lnTo>
                  <a:lnTo>
                    <a:pt x="120000" y="120000"/>
                  </a:lnTo>
                  <a:lnTo>
                    <a:pt x="3100" y="1"/>
                  </a:lnTo>
                  <a:close/>
                </a:path>
              </a:pathLst>
            </a:custGeom>
            <a:solidFill>
              <a:srgbClr val="0AD3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1" name="Google Shape;1081;p9"/>
            <p:cNvSpPr/>
            <p:nvPr/>
          </p:nvSpPr>
          <p:spPr>
            <a:xfrm>
              <a:off x="4209850" y="2576900"/>
              <a:ext cx="1750675" cy="1706975"/>
            </a:xfrm>
            <a:custGeom>
              <a:rect b="b" l="l" r="r" t="t"/>
              <a:pathLst>
                <a:path extrusionOk="0" h="120000" w="120000">
                  <a:moveTo>
                    <a:pt x="2764" y="1"/>
                  </a:moveTo>
                  <a:lnTo>
                    <a:pt x="0" y="4961"/>
                  </a:lnTo>
                  <a:lnTo>
                    <a:pt x="111937" y="120000"/>
                  </a:lnTo>
                  <a:lnTo>
                    <a:pt x="120000" y="120000"/>
                  </a:lnTo>
                  <a:lnTo>
                    <a:pt x="2764" y="1"/>
                  </a:lnTo>
                  <a:close/>
                </a:path>
              </a:pathLst>
            </a:custGeom>
            <a:solidFill>
              <a:srgbClr val="0BD1C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2" name="Google Shape;1082;p9"/>
            <p:cNvSpPr/>
            <p:nvPr/>
          </p:nvSpPr>
          <p:spPr>
            <a:xfrm>
              <a:off x="4243450" y="2513050"/>
              <a:ext cx="1814525" cy="1770825"/>
            </a:xfrm>
            <a:custGeom>
              <a:rect b="b" l="l" r="r" t="t"/>
              <a:pathLst>
                <a:path extrusionOk="0" h="120000" w="120000">
                  <a:moveTo>
                    <a:pt x="2890" y="1"/>
                  </a:moveTo>
                  <a:lnTo>
                    <a:pt x="1" y="5011"/>
                  </a:lnTo>
                  <a:lnTo>
                    <a:pt x="112221" y="120000"/>
                  </a:lnTo>
                  <a:lnTo>
                    <a:pt x="120000" y="120000"/>
                  </a:lnTo>
                  <a:lnTo>
                    <a:pt x="2890" y="1"/>
                  </a:lnTo>
                  <a:close/>
                </a:path>
              </a:pathLst>
            </a:custGeom>
            <a:solidFill>
              <a:srgbClr val="0CCFC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3" name="Google Shape;1083;p9"/>
            <p:cNvSpPr/>
            <p:nvPr/>
          </p:nvSpPr>
          <p:spPr>
            <a:xfrm>
              <a:off x="4280425" y="2452575"/>
              <a:ext cx="1875000" cy="1831300"/>
            </a:xfrm>
            <a:custGeom>
              <a:rect b="b" l="l" r="r" t="t"/>
              <a:pathLst>
                <a:path extrusionOk="0" h="120000" w="120000">
                  <a:moveTo>
                    <a:pt x="2580" y="1"/>
                  </a:moveTo>
                  <a:lnTo>
                    <a:pt x="0" y="4844"/>
                  </a:lnTo>
                  <a:lnTo>
                    <a:pt x="112472" y="120000"/>
                  </a:lnTo>
                  <a:lnTo>
                    <a:pt x="119998" y="120000"/>
                  </a:lnTo>
                  <a:lnTo>
                    <a:pt x="2580" y="1"/>
                  </a:lnTo>
                  <a:close/>
                </a:path>
              </a:pathLst>
            </a:custGeom>
            <a:solidFill>
              <a:srgbClr val="0DCD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4" name="Google Shape;1084;p9"/>
            <p:cNvSpPr/>
            <p:nvPr/>
          </p:nvSpPr>
          <p:spPr>
            <a:xfrm>
              <a:off x="4314025" y="2392100"/>
              <a:ext cx="1935475" cy="1891775"/>
            </a:xfrm>
            <a:custGeom>
              <a:rect b="b" l="l" r="r" t="t"/>
              <a:pathLst>
                <a:path extrusionOk="0" h="120000" w="120000">
                  <a:moveTo>
                    <a:pt x="2707" y="0"/>
                  </a:moveTo>
                  <a:lnTo>
                    <a:pt x="0" y="4689"/>
                  </a:lnTo>
                  <a:lnTo>
                    <a:pt x="112916" y="120000"/>
                  </a:lnTo>
                  <a:lnTo>
                    <a:pt x="120000" y="120000"/>
                  </a:lnTo>
                  <a:lnTo>
                    <a:pt x="2707" y="0"/>
                  </a:lnTo>
                  <a:close/>
                </a:path>
              </a:pathLst>
            </a:custGeom>
            <a:solidFill>
              <a:srgbClr val="0ECC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5" name="Google Shape;1085;p9"/>
            <p:cNvSpPr/>
            <p:nvPr/>
          </p:nvSpPr>
          <p:spPr>
            <a:xfrm>
              <a:off x="4350975" y="2328250"/>
              <a:ext cx="1995975" cy="1955625"/>
            </a:xfrm>
            <a:custGeom>
              <a:rect b="b" l="l" r="r" t="t"/>
              <a:pathLst>
                <a:path extrusionOk="0" h="120000" w="120000">
                  <a:moveTo>
                    <a:pt x="2627" y="1"/>
                  </a:moveTo>
                  <a:lnTo>
                    <a:pt x="1" y="4536"/>
                  </a:lnTo>
                  <a:lnTo>
                    <a:pt x="113131" y="120000"/>
                  </a:lnTo>
                  <a:lnTo>
                    <a:pt x="120000" y="120000"/>
                  </a:lnTo>
                  <a:lnTo>
                    <a:pt x="2627" y="1"/>
                  </a:lnTo>
                  <a:close/>
                </a:path>
              </a:pathLst>
            </a:custGeom>
            <a:solidFill>
              <a:srgbClr val="10CA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6" name="Google Shape;1086;p9"/>
            <p:cNvSpPr/>
            <p:nvPr/>
          </p:nvSpPr>
          <p:spPr>
            <a:xfrm>
              <a:off x="4384575" y="2267775"/>
              <a:ext cx="2059825" cy="2016100"/>
            </a:xfrm>
            <a:custGeom>
              <a:rect b="b" l="l" r="r" t="t"/>
              <a:pathLst>
                <a:path extrusionOk="0" h="120000" w="120000">
                  <a:moveTo>
                    <a:pt x="2545" y="0"/>
                  </a:moveTo>
                  <a:lnTo>
                    <a:pt x="1" y="4400"/>
                  </a:lnTo>
                  <a:lnTo>
                    <a:pt x="113344" y="120000"/>
                  </a:lnTo>
                  <a:lnTo>
                    <a:pt x="119998" y="120000"/>
                  </a:lnTo>
                  <a:lnTo>
                    <a:pt x="2545" y="0"/>
                  </a:lnTo>
                  <a:close/>
                </a:path>
              </a:pathLst>
            </a:custGeom>
            <a:solidFill>
              <a:srgbClr val="11C8D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7" name="Google Shape;1087;p9"/>
            <p:cNvSpPr/>
            <p:nvPr/>
          </p:nvSpPr>
          <p:spPr>
            <a:xfrm>
              <a:off x="4421550" y="2207275"/>
              <a:ext cx="2120300" cy="2076600"/>
            </a:xfrm>
            <a:custGeom>
              <a:rect b="b" l="l" r="r" t="t"/>
              <a:pathLst>
                <a:path extrusionOk="0" h="120000" w="120000">
                  <a:moveTo>
                    <a:pt x="2471" y="1"/>
                  </a:moveTo>
                  <a:lnTo>
                    <a:pt x="0" y="4273"/>
                  </a:lnTo>
                  <a:lnTo>
                    <a:pt x="113342" y="120000"/>
                  </a:lnTo>
                  <a:lnTo>
                    <a:pt x="119998" y="120000"/>
                  </a:lnTo>
                  <a:lnTo>
                    <a:pt x="2471" y="1"/>
                  </a:lnTo>
                  <a:close/>
                </a:path>
              </a:pathLst>
            </a:custGeom>
            <a:solidFill>
              <a:srgbClr val="12C7D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8" name="Google Shape;1088;p9"/>
            <p:cNvSpPr/>
            <p:nvPr/>
          </p:nvSpPr>
          <p:spPr>
            <a:xfrm>
              <a:off x="4458500" y="2146800"/>
              <a:ext cx="2130375" cy="2137075"/>
            </a:xfrm>
            <a:custGeom>
              <a:rect b="b" l="l" r="r" t="t"/>
              <a:pathLst>
                <a:path extrusionOk="0" h="120000" w="120000">
                  <a:moveTo>
                    <a:pt x="2272" y="1"/>
                  </a:moveTo>
                  <a:lnTo>
                    <a:pt x="1" y="3962"/>
                  </a:lnTo>
                  <a:lnTo>
                    <a:pt x="116214" y="120000"/>
                  </a:lnTo>
                  <a:lnTo>
                    <a:pt x="118296" y="120000"/>
                  </a:lnTo>
                  <a:lnTo>
                    <a:pt x="120000" y="117169"/>
                  </a:lnTo>
                  <a:lnTo>
                    <a:pt x="2272" y="1"/>
                  </a:lnTo>
                  <a:close/>
                </a:path>
              </a:pathLst>
            </a:custGeom>
            <a:solidFill>
              <a:srgbClr val="13C5D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9" name="Google Shape;1089;p9"/>
            <p:cNvSpPr/>
            <p:nvPr/>
          </p:nvSpPr>
          <p:spPr>
            <a:xfrm>
              <a:off x="4492100" y="2082950"/>
              <a:ext cx="2133750" cy="2163975"/>
            </a:xfrm>
            <a:custGeom>
              <a:rect b="b" l="l" r="r" t="t"/>
              <a:pathLst>
                <a:path extrusionOk="0" h="120000" w="120000">
                  <a:moveTo>
                    <a:pt x="2457" y="1"/>
                  </a:moveTo>
                  <a:lnTo>
                    <a:pt x="1" y="4100"/>
                  </a:lnTo>
                  <a:lnTo>
                    <a:pt x="117542" y="120000"/>
                  </a:lnTo>
                  <a:lnTo>
                    <a:pt x="119998" y="115900"/>
                  </a:lnTo>
                  <a:lnTo>
                    <a:pt x="2457" y="1"/>
                  </a:lnTo>
                  <a:close/>
                </a:path>
              </a:pathLst>
            </a:custGeom>
            <a:solidFill>
              <a:srgbClr val="14C3D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0" name="Google Shape;1090;p9"/>
            <p:cNvSpPr/>
            <p:nvPr/>
          </p:nvSpPr>
          <p:spPr>
            <a:xfrm>
              <a:off x="4529075" y="2022475"/>
              <a:ext cx="2130375" cy="2163975"/>
            </a:xfrm>
            <a:custGeom>
              <a:rect b="b" l="l" r="r" t="t"/>
              <a:pathLst>
                <a:path extrusionOk="0" h="120000" w="120000">
                  <a:moveTo>
                    <a:pt x="2271" y="1"/>
                  </a:moveTo>
                  <a:lnTo>
                    <a:pt x="0" y="4099"/>
                  </a:lnTo>
                  <a:lnTo>
                    <a:pt x="117538" y="119998"/>
                  </a:lnTo>
                  <a:lnTo>
                    <a:pt x="119998" y="115899"/>
                  </a:lnTo>
                  <a:lnTo>
                    <a:pt x="2271" y="1"/>
                  </a:lnTo>
                  <a:close/>
                </a:path>
              </a:pathLst>
            </a:custGeom>
            <a:solidFill>
              <a:srgbClr val="15C1D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1" name="Google Shape;1091;p9"/>
            <p:cNvSpPr/>
            <p:nvPr/>
          </p:nvSpPr>
          <p:spPr>
            <a:xfrm>
              <a:off x="4562675" y="1962000"/>
              <a:ext cx="2133725" cy="2160600"/>
            </a:xfrm>
            <a:custGeom>
              <a:rect b="b" l="l" r="r" t="t"/>
              <a:pathLst>
                <a:path extrusionOk="0" h="120000" w="120000">
                  <a:moveTo>
                    <a:pt x="2457" y="0"/>
                  </a:moveTo>
                  <a:lnTo>
                    <a:pt x="0" y="4105"/>
                  </a:lnTo>
                  <a:lnTo>
                    <a:pt x="117543" y="119999"/>
                  </a:lnTo>
                  <a:lnTo>
                    <a:pt x="120000" y="115894"/>
                  </a:lnTo>
                  <a:lnTo>
                    <a:pt x="2457" y="0"/>
                  </a:lnTo>
                  <a:close/>
                </a:path>
              </a:pathLst>
            </a:custGeom>
            <a:solidFill>
              <a:srgbClr val="16C0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2" name="Google Shape;1092;p9"/>
            <p:cNvSpPr/>
            <p:nvPr/>
          </p:nvSpPr>
          <p:spPr>
            <a:xfrm>
              <a:off x="4599625" y="1898150"/>
              <a:ext cx="2130375" cy="2163975"/>
            </a:xfrm>
            <a:custGeom>
              <a:rect b="b" l="l" r="r" t="t"/>
              <a:pathLst>
                <a:path extrusionOk="0" h="120000" w="120000">
                  <a:moveTo>
                    <a:pt x="2272" y="0"/>
                  </a:moveTo>
                  <a:lnTo>
                    <a:pt x="1" y="4099"/>
                  </a:lnTo>
                  <a:lnTo>
                    <a:pt x="117728" y="119998"/>
                  </a:lnTo>
                  <a:lnTo>
                    <a:pt x="120000" y="115899"/>
                  </a:lnTo>
                  <a:lnTo>
                    <a:pt x="2272" y="0"/>
                  </a:lnTo>
                  <a:close/>
                </a:path>
              </a:pathLst>
            </a:custGeom>
            <a:solidFill>
              <a:srgbClr val="17BE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3" name="Google Shape;1093;p9"/>
            <p:cNvSpPr/>
            <p:nvPr/>
          </p:nvSpPr>
          <p:spPr>
            <a:xfrm>
              <a:off x="4633225" y="1837675"/>
              <a:ext cx="2133750" cy="2163950"/>
            </a:xfrm>
            <a:custGeom>
              <a:rect b="b" l="l" r="r" t="t"/>
              <a:pathLst>
                <a:path extrusionOk="0" h="120000" w="120000">
                  <a:moveTo>
                    <a:pt x="2457" y="0"/>
                  </a:moveTo>
                  <a:lnTo>
                    <a:pt x="1" y="4099"/>
                  </a:lnTo>
                  <a:lnTo>
                    <a:pt x="117542" y="119999"/>
                  </a:lnTo>
                  <a:lnTo>
                    <a:pt x="119998" y="115900"/>
                  </a:lnTo>
                  <a:lnTo>
                    <a:pt x="2457" y="0"/>
                  </a:lnTo>
                  <a:close/>
                </a:path>
              </a:pathLst>
            </a:custGeom>
            <a:solidFill>
              <a:srgbClr val="18BCD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4" name="Google Shape;1094;p9"/>
            <p:cNvSpPr/>
            <p:nvPr/>
          </p:nvSpPr>
          <p:spPr>
            <a:xfrm>
              <a:off x="4670200" y="1777175"/>
              <a:ext cx="2130375" cy="2160625"/>
            </a:xfrm>
            <a:custGeom>
              <a:rect b="b" l="l" r="r" t="t"/>
              <a:pathLst>
                <a:path extrusionOk="0" h="120000" w="120000">
                  <a:moveTo>
                    <a:pt x="2461" y="1"/>
                  </a:moveTo>
                  <a:lnTo>
                    <a:pt x="0" y="4107"/>
                  </a:lnTo>
                  <a:lnTo>
                    <a:pt x="117728" y="119998"/>
                  </a:lnTo>
                  <a:lnTo>
                    <a:pt x="120000" y="115892"/>
                  </a:lnTo>
                  <a:lnTo>
                    <a:pt x="2461" y="1"/>
                  </a:lnTo>
                  <a:close/>
                </a:path>
              </a:pathLst>
            </a:custGeom>
            <a:solidFill>
              <a:srgbClr val="19B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5" name="Google Shape;1095;p9"/>
            <p:cNvSpPr/>
            <p:nvPr/>
          </p:nvSpPr>
          <p:spPr>
            <a:xfrm>
              <a:off x="4707150" y="1713350"/>
              <a:ext cx="2130375" cy="2163950"/>
            </a:xfrm>
            <a:custGeom>
              <a:rect b="b" l="l" r="r" t="t"/>
              <a:pathLst>
                <a:path extrusionOk="0" h="120000" w="120000">
                  <a:moveTo>
                    <a:pt x="2272" y="0"/>
                  </a:moveTo>
                  <a:lnTo>
                    <a:pt x="1" y="4099"/>
                  </a:lnTo>
                  <a:lnTo>
                    <a:pt x="117539" y="119999"/>
                  </a:lnTo>
                  <a:lnTo>
                    <a:pt x="120000" y="115900"/>
                  </a:lnTo>
                  <a:lnTo>
                    <a:pt x="2272" y="0"/>
                  </a:lnTo>
                  <a:close/>
                </a:path>
              </a:pathLst>
            </a:custGeom>
            <a:solidFill>
              <a:srgbClr val="1BB9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6" name="Google Shape;1096;p9"/>
            <p:cNvSpPr/>
            <p:nvPr/>
          </p:nvSpPr>
          <p:spPr>
            <a:xfrm>
              <a:off x="4740750" y="1652850"/>
              <a:ext cx="2130400" cy="2163975"/>
            </a:xfrm>
            <a:custGeom>
              <a:rect b="b" l="l" r="r" t="t"/>
              <a:pathLst>
                <a:path extrusionOk="0" h="120000" w="120000">
                  <a:moveTo>
                    <a:pt x="2461" y="1"/>
                  </a:moveTo>
                  <a:lnTo>
                    <a:pt x="1" y="4100"/>
                  </a:lnTo>
                  <a:lnTo>
                    <a:pt x="117727" y="120000"/>
                  </a:lnTo>
                  <a:lnTo>
                    <a:pt x="119998" y="115900"/>
                  </a:lnTo>
                  <a:lnTo>
                    <a:pt x="2461" y="1"/>
                  </a:lnTo>
                  <a:close/>
                </a:path>
              </a:pathLst>
            </a:custGeom>
            <a:solidFill>
              <a:srgbClr val="1CB7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7" name="Google Shape;1097;p9"/>
            <p:cNvSpPr/>
            <p:nvPr/>
          </p:nvSpPr>
          <p:spPr>
            <a:xfrm>
              <a:off x="4777725" y="1592375"/>
              <a:ext cx="2130375" cy="2160600"/>
            </a:xfrm>
            <a:custGeom>
              <a:rect b="b" l="l" r="r" t="t"/>
              <a:pathLst>
                <a:path extrusionOk="0" h="120000" w="120000">
                  <a:moveTo>
                    <a:pt x="2271" y="1"/>
                  </a:moveTo>
                  <a:lnTo>
                    <a:pt x="0" y="4105"/>
                  </a:lnTo>
                  <a:lnTo>
                    <a:pt x="117538" y="119999"/>
                  </a:lnTo>
                  <a:lnTo>
                    <a:pt x="120000" y="116080"/>
                  </a:lnTo>
                  <a:lnTo>
                    <a:pt x="2271" y="1"/>
                  </a:lnTo>
                  <a:close/>
                </a:path>
              </a:pathLst>
            </a:custGeom>
            <a:solidFill>
              <a:srgbClr val="1DB5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8" name="Google Shape;1098;p9"/>
            <p:cNvSpPr/>
            <p:nvPr/>
          </p:nvSpPr>
          <p:spPr>
            <a:xfrm>
              <a:off x="4811325" y="1531900"/>
              <a:ext cx="2133750" cy="2160600"/>
            </a:xfrm>
            <a:custGeom>
              <a:rect b="b" l="l" r="r" t="t"/>
              <a:pathLst>
                <a:path extrusionOk="0" h="120000" w="120000">
                  <a:moveTo>
                    <a:pt x="2457" y="0"/>
                  </a:moveTo>
                  <a:lnTo>
                    <a:pt x="0" y="3919"/>
                  </a:lnTo>
                  <a:lnTo>
                    <a:pt x="117542" y="119998"/>
                  </a:lnTo>
                  <a:lnTo>
                    <a:pt x="119998" y="115894"/>
                  </a:lnTo>
                  <a:lnTo>
                    <a:pt x="2457" y="0"/>
                  </a:lnTo>
                  <a:close/>
                </a:path>
              </a:pathLst>
            </a:custGeom>
            <a:solidFill>
              <a:srgbClr val="1EB4D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9" name="Google Shape;1099;p9"/>
            <p:cNvSpPr/>
            <p:nvPr/>
          </p:nvSpPr>
          <p:spPr>
            <a:xfrm>
              <a:off x="4848275" y="1468050"/>
              <a:ext cx="2130400" cy="2163975"/>
            </a:xfrm>
            <a:custGeom>
              <a:rect b="b" l="l" r="r" t="t"/>
              <a:pathLst>
                <a:path extrusionOk="0" h="120000" w="120000">
                  <a:moveTo>
                    <a:pt x="2272" y="0"/>
                  </a:moveTo>
                  <a:lnTo>
                    <a:pt x="1" y="4099"/>
                  </a:lnTo>
                  <a:lnTo>
                    <a:pt x="117727" y="119998"/>
                  </a:lnTo>
                  <a:lnTo>
                    <a:pt x="119998" y="115899"/>
                  </a:lnTo>
                  <a:lnTo>
                    <a:pt x="2272" y="0"/>
                  </a:lnTo>
                  <a:close/>
                </a:path>
              </a:pathLst>
            </a:custGeom>
            <a:solidFill>
              <a:srgbClr val="1FB2D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0" name="Google Shape;1100;p9"/>
            <p:cNvSpPr/>
            <p:nvPr/>
          </p:nvSpPr>
          <p:spPr>
            <a:xfrm>
              <a:off x="4881875" y="1431100"/>
              <a:ext cx="2133750" cy="2140425"/>
            </a:xfrm>
            <a:custGeom>
              <a:rect b="b" l="l" r="r" t="t"/>
              <a:pathLst>
                <a:path extrusionOk="0" h="120000" w="120000">
                  <a:moveTo>
                    <a:pt x="1702" y="0"/>
                  </a:moveTo>
                  <a:lnTo>
                    <a:pt x="1" y="2825"/>
                  </a:lnTo>
                  <a:lnTo>
                    <a:pt x="117542" y="120000"/>
                  </a:lnTo>
                  <a:lnTo>
                    <a:pt x="120000" y="115855"/>
                  </a:lnTo>
                  <a:lnTo>
                    <a:pt x="3780" y="0"/>
                  </a:lnTo>
                  <a:close/>
                </a:path>
              </a:pathLst>
            </a:custGeom>
            <a:solidFill>
              <a:srgbClr val="20B0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1" name="Google Shape;1101;p9"/>
            <p:cNvSpPr/>
            <p:nvPr/>
          </p:nvSpPr>
          <p:spPr>
            <a:xfrm>
              <a:off x="4928925" y="1431100"/>
              <a:ext cx="2120300" cy="2076600"/>
            </a:xfrm>
            <a:custGeom>
              <a:rect b="b" l="l" r="r" t="t"/>
              <a:pathLst>
                <a:path extrusionOk="0" h="120000" w="120000">
                  <a:moveTo>
                    <a:pt x="1" y="0"/>
                  </a:moveTo>
                  <a:lnTo>
                    <a:pt x="117717" y="119998"/>
                  </a:lnTo>
                  <a:lnTo>
                    <a:pt x="120000" y="115726"/>
                  </a:lnTo>
                  <a:lnTo>
                    <a:pt x="6657" y="0"/>
                  </a:lnTo>
                  <a:close/>
                </a:path>
              </a:pathLst>
            </a:custGeom>
            <a:solidFill>
              <a:srgbClr val="21AE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2" name="Google Shape;1102;p9"/>
            <p:cNvSpPr/>
            <p:nvPr/>
          </p:nvSpPr>
          <p:spPr>
            <a:xfrm>
              <a:off x="5026375" y="1431100"/>
              <a:ext cx="2059825" cy="201610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117454" y="120000"/>
                  </a:lnTo>
                  <a:lnTo>
                    <a:pt x="119998" y="115599"/>
                  </a:lnTo>
                  <a:lnTo>
                    <a:pt x="6852" y="0"/>
                  </a:lnTo>
                  <a:close/>
                </a:path>
              </a:pathLst>
            </a:custGeom>
            <a:solidFill>
              <a:srgbClr val="22AD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3" name="Google Shape;1103;p9"/>
            <p:cNvSpPr/>
            <p:nvPr/>
          </p:nvSpPr>
          <p:spPr>
            <a:xfrm>
              <a:off x="5123825" y="1431100"/>
              <a:ext cx="1995975" cy="1955625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117574" y="120000"/>
                  </a:lnTo>
                  <a:lnTo>
                    <a:pt x="119998" y="115463"/>
                  </a:lnTo>
                  <a:lnTo>
                    <a:pt x="7071" y="0"/>
                  </a:lnTo>
                  <a:close/>
                </a:path>
              </a:pathLst>
            </a:custGeom>
            <a:solidFill>
              <a:srgbClr val="23ABD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4" name="Google Shape;1104;p9"/>
            <p:cNvSpPr/>
            <p:nvPr/>
          </p:nvSpPr>
          <p:spPr>
            <a:xfrm>
              <a:off x="5221275" y="1431100"/>
              <a:ext cx="1935475" cy="1891775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117290" y="120000"/>
                  </a:lnTo>
                  <a:lnTo>
                    <a:pt x="120000" y="115310"/>
                  </a:lnTo>
                  <a:lnTo>
                    <a:pt x="7083" y="0"/>
                  </a:lnTo>
                  <a:close/>
                </a:path>
              </a:pathLst>
            </a:custGeom>
            <a:solidFill>
              <a:srgbClr val="25A9D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5" name="Google Shape;1105;p9"/>
            <p:cNvSpPr/>
            <p:nvPr/>
          </p:nvSpPr>
          <p:spPr>
            <a:xfrm>
              <a:off x="5318700" y="1431100"/>
              <a:ext cx="1875025" cy="1831300"/>
            </a:xfrm>
            <a:custGeom>
              <a:rect b="b" l="l" r="r" t="t"/>
              <a:pathLst>
                <a:path extrusionOk="0" h="120000" w="120000">
                  <a:moveTo>
                    <a:pt x="1" y="0"/>
                  </a:moveTo>
                  <a:lnTo>
                    <a:pt x="117203" y="119998"/>
                  </a:lnTo>
                  <a:lnTo>
                    <a:pt x="119998" y="115155"/>
                  </a:lnTo>
                  <a:lnTo>
                    <a:pt x="7313" y="0"/>
                  </a:lnTo>
                  <a:close/>
                </a:path>
              </a:pathLst>
            </a:custGeom>
            <a:solidFill>
              <a:srgbClr val="26A8D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6" name="Google Shape;1106;p9"/>
            <p:cNvSpPr/>
            <p:nvPr/>
          </p:nvSpPr>
          <p:spPr>
            <a:xfrm>
              <a:off x="5416150" y="1431100"/>
              <a:ext cx="1811175" cy="1770825"/>
            </a:xfrm>
            <a:custGeom>
              <a:rect b="b" l="l" r="r" t="t"/>
              <a:pathLst>
                <a:path extrusionOk="0" h="120000" w="120000">
                  <a:moveTo>
                    <a:pt x="1" y="0"/>
                  </a:moveTo>
                  <a:lnTo>
                    <a:pt x="117104" y="119998"/>
                  </a:lnTo>
                  <a:lnTo>
                    <a:pt x="119998" y="114988"/>
                  </a:lnTo>
                  <a:lnTo>
                    <a:pt x="7571" y="0"/>
                  </a:lnTo>
                  <a:close/>
                </a:path>
              </a:pathLst>
            </a:custGeom>
            <a:solidFill>
              <a:srgbClr val="27A6D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7" name="Google Shape;1107;p9"/>
            <p:cNvSpPr/>
            <p:nvPr/>
          </p:nvSpPr>
          <p:spPr>
            <a:xfrm>
              <a:off x="5510250" y="1431100"/>
              <a:ext cx="1754025" cy="1706975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117010" y="119998"/>
                  </a:lnTo>
                  <a:lnTo>
                    <a:pt x="120000" y="115038"/>
                  </a:lnTo>
                  <a:lnTo>
                    <a:pt x="8045" y="0"/>
                  </a:lnTo>
                  <a:close/>
                </a:path>
              </a:pathLst>
            </a:custGeom>
            <a:solidFill>
              <a:srgbClr val="28A4D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8" name="Google Shape;1108;p9"/>
            <p:cNvSpPr/>
            <p:nvPr/>
          </p:nvSpPr>
          <p:spPr>
            <a:xfrm>
              <a:off x="5607675" y="1431100"/>
              <a:ext cx="1690200" cy="1646500"/>
            </a:xfrm>
            <a:custGeom>
              <a:rect b="b" l="l" r="r" t="t"/>
              <a:pathLst>
                <a:path extrusionOk="0" h="120000" w="120000">
                  <a:moveTo>
                    <a:pt x="1" y="0"/>
                  </a:moveTo>
                  <a:lnTo>
                    <a:pt x="117137" y="119998"/>
                  </a:lnTo>
                  <a:lnTo>
                    <a:pt x="120000" y="114610"/>
                  </a:lnTo>
                  <a:lnTo>
                    <a:pt x="8351" y="0"/>
                  </a:lnTo>
                  <a:close/>
                </a:path>
              </a:pathLst>
            </a:custGeom>
            <a:solidFill>
              <a:srgbClr val="29A2D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9" name="Google Shape;1109;p9"/>
            <p:cNvSpPr/>
            <p:nvPr/>
          </p:nvSpPr>
          <p:spPr>
            <a:xfrm>
              <a:off x="5705125" y="1431100"/>
              <a:ext cx="1629725" cy="1586000"/>
            </a:xfrm>
            <a:custGeom>
              <a:rect b="b" l="l" r="r" t="t"/>
              <a:pathLst>
                <a:path extrusionOk="0" h="120000" w="120000">
                  <a:moveTo>
                    <a:pt x="1" y="0"/>
                  </a:moveTo>
                  <a:lnTo>
                    <a:pt x="116782" y="120000"/>
                  </a:lnTo>
                  <a:lnTo>
                    <a:pt x="119998" y="114406"/>
                  </a:lnTo>
                  <a:lnTo>
                    <a:pt x="8660" y="0"/>
                  </a:lnTo>
                  <a:close/>
                </a:path>
              </a:pathLst>
            </a:custGeom>
            <a:solidFill>
              <a:srgbClr val="2AA1D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0" name="Google Shape;1110;p9"/>
            <p:cNvSpPr/>
            <p:nvPr/>
          </p:nvSpPr>
          <p:spPr>
            <a:xfrm>
              <a:off x="5802575" y="1431100"/>
              <a:ext cx="1565875" cy="1525525"/>
            </a:xfrm>
            <a:custGeom>
              <a:rect b="b" l="l" r="r" t="t"/>
              <a:pathLst>
                <a:path extrusionOk="0" h="120000" w="120000">
                  <a:moveTo>
                    <a:pt x="1" y="0"/>
                  </a:moveTo>
                  <a:lnTo>
                    <a:pt x="116907" y="119998"/>
                  </a:lnTo>
                  <a:lnTo>
                    <a:pt x="119998" y="114184"/>
                  </a:lnTo>
                  <a:lnTo>
                    <a:pt x="9014" y="0"/>
                  </a:lnTo>
                  <a:close/>
                </a:path>
              </a:pathLst>
            </a:custGeom>
            <a:solidFill>
              <a:srgbClr val="2B9F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1" name="Google Shape;1111;p9"/>
            <p:cNvSpPr/>
            <p:nvPr/>
          </p:nvSpPr>
          <p:spPr>
            <a:xfrm>
              <a:off x="5900025" y="1431100"/>
              <a:ext cx="1481850" cy="1461675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118368" y="119999"/>
                  </a:lnTo>
                  <a:lnTo>
                    <a:pt x="120000" y="117241"/>
                  </a:lnTo>
                  <a:lnTo>
                    <a:pt x="113468" y="105655"/>
                  </a:lnTo>
                  <a:lnTo>
                    <a:pt x="9251" y="0"/>
                  </a:lnTo>
                  <a:close/>
                </a:path>
              </a:pathLst>
            </a:custGeom>
            <a:solidFill>
              <a:srgbClr val="2C9D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2" name="Google Shape;1112;p9"/>
            <p:cNvSpPr/>
            <p:nvPr/>
          </p:nvSpPr>
          <p:spPr>
            <a:xfrm>
              <a:off x="5997475" y="1431100"/>
              <a:ext cx="1307125" cy="1297025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118765" y="120000"/>
                  </a:lnTo>
                  <a:lnTo>
                    <a:pt x="119999" y="119067"/>
                  </a:lnTo>
                  <a:lnTo>
                    <a:pt x="107659" y="97927"/>
                  </a:lnTo>
                  <a:lnTo>
                    <a:pt x="10488" y="0"/>
                  </a:lnTo>
                  <a:close/>
                </a:path>
              </a:pathLst>
            </a:custGeom>
            <a:solidFill>
              <a:srgbClr val="2D9CD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3" name="Google Shape;1113;p9"/>
            <p:cNvSpPr/>
            <p:nvPr/>
          </p:nvSpPr>
          <p:spPr>
            <a:xfrm>
              <a:off x="6094900" y="1431100"/>
              <a:ext cx="1075300" cy="1065175"/>
            </a:xfrm>
            <a:custGeom>
              <a:rect b="b" l="l" r="r" t="t"/>
              <a:pathLst>
                <a:path extrusionOk="0" h="120000" w="120000">
                  <a:moveTo>
                    <a:pt x="2" y="0"/>
                  </a:moveTo>
                  <a:lnTo>
                    <a:pt x="118872" y="120000"/>
                  </a:lnTo>
                  <a:lnTo>
                    <a:pt x="119997" y="119242"/>
                  </a:lnTo>
                  <a:lnTo>
                    <a:pt x="105372" y="93122"/>
                  </a:lnTo>
                  <a:lnTo>
                    <a:pt x="12752" y="0"/>
                  </a:lnTo>
                  <a:close/>
                </a:path>
              </a:pathLst>
            </a:custGeom>
            <a:solidFill>
              <a:srgbClr val="2F9A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4" name="Google Shape;1114;p9"/>
            <p:cNvSpPr/>
            <p:nvPr/>
          </p:nvSpPr>
          <p:spPr>
            <a:xfrm>
              <a:off x="6189000" y="1431100"/>
              <a:ext cx="850150" cy="83670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118574" y="119996"/>
                  </a:lnTo>
                  <a:lnTo>
                    <a:pt x="119996" y="119031"/>
                  </a:lnTo>
                  <a:lnTo>
                    <a:pt x="101025" y="85779"/>
                  </a:lnTo>
                  <a:lnTo>
                    <a:pt x="16602" y="0"/>
                  </a:lnTo>
                  <a:close/>
                </a:path>
              </a:pathLst>
            </a:custGeom>
            <a:solidFill>
              <a:srgbClr val="3098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5" name="Google Shape;1115;p9"/>
            <p:cNvSpPr/>
            <p:nvPr/>
          </p:nvSpPr>
          <p:spPr>
            <a:xfrm>
              <a:off x="6286450" y="1431100"/>
              <a:ext cx="618300" cy="60820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118039" y="120000"/>
                  </a:lnTo>
                  <a:lnTo>
                    <a:pt x="119995" y="118007"/>
                  </a:lnTo>
                  <a:lnTo>
                    <a:pt x="94560" y="72928"/>
                  </a:lnTo>
                  <a:lnTo>
                    <a:pt x="22823" y="0"/>
                  </a:lnTo>
                  <a:close/>
                </a:path>
              </a:pathLst>
            </a:custGeom>
            <a:solidFill>
              <a:srgbClr val="3196E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6" name="Google Shape;1116;p9"/>
            <p:cNvSpPr/>
            <p:nvPr/>
          </p:nvSpPr>
          <p:spPr>
            <a:xfrm>
              <a:off x="6383900" y="1431100"/>
              <a:ext cx="389800" cy="37635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116890" y="120000"/>
                  </a:lnTo>
                  <a:lnTo>
                    <a:pt x="119992" y="117855"/>
                  </a:lnTo>
                  <a:lnTo>
                    <a:pt x="78617" y="44998"/>
                  </a:lnTo>
                  <a:lnTo>
                    <a:pt x="36203" y="0"/>
                  </a:lnTo>
                  <a:close/>
                </a:path>
              </a:pathLst>
            </a:custGeom>
            <a:solidFill>
              <a:srgbClr val="3295E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7" name="Google Shape;1117;p9"/>
            <p:cNvSpPr/>
            <p:nvPr/>
          </p:nvSpPr>
          <p:spPr>
            <a:xfrm>
              <a:off x="6481325" y="1431100"/>
              <a:ext cx="157950" cy="147850"/>
            </a:xfrm>
            <a:custGeom>
              <a:rect b="b" l="l" r="r" t="t"/>
              <a:pathLst>
                <a:path extrusionOk="0" h="120000" w="120000">
                  <a:moveTo>
                    <a:pt x="18" y="0"/>
                  </a:moveTo>
                  <a:lnTo>
                    <a:pt x="112345" y="119999"/>
                  </a:lnTo>
                  <a:lnTo>
                    <a:pt x="120000" y="114541"/>
                  </a:lnTo>
                  <a:lnTo>
                    <a:pt x="58727" y="0"/>
                  </a:lnTo>
                  <a:close/>
                </a:path>
              </a:pathLst>
            </a:custGeom>
            <a:solidFill>
              <a:srgbClr val="3393E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18" name="Google Shape;1118;p9"/>
          <p:cNvSpPr/>
          <p:nvPr/>
        </p:nvSpPr>
        <p:spPr>
          <a:xfrm flipH="1" rot="10800000">
            <a:off x="-123825" y="1058975"/>
            <a:ext cx="819899" cy="710099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9525">
            <a:solidFill>
              <a:srgbClr val="19BBD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9" name="Google Shape;1119;p9"/>
          <p:cNvSpPr/>
          <p:nvPr/>
        </p:nvSpPr>
        <p:spPr>
          <a:xfrm flipH="1" rot="10800000">
            <a:off x="638174" y="1440099"/>
            <a:ext cx="428700" cy="3711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18476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0" name="Google Shape;1120;p9"/>
          <p:cNvSpPr/>
          <p:nvPr/>
        </p:nvSpPr>
        <p:spPr>
          <a:xfrm flipH="1" rot="10800000">
            <a:off x="1495424" y="-131649"/>
            <a:ext cx="819899" cy="710099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76200">
            <a:solidFill>
              <a:srgbClr val="184769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1" name="Google Shape;1121;p9"/>
          <p:cNvSpPr/>
          <p:nvPr/>
        </p:nvSpPr>
        <p:spPr>
          <a:xfrm flipH="1" rot="10800000">
            <a:off x="327799" y="88924"/>
            <a:ext cx="358799" cy="3105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00E1C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22" name="Google Shape;1122;p9"/>
          <p:cNvGrpSpPr/>
          <p:nvPr/>
        </p:nvGrpSpPr>
        <p:grpSpPr>
          <a:xfrm>
            <a:off x="1729783" y="61067"/>
            <a:ext cx="351203" cy="324660"/>
            <a:chOff x="5975075" y="2327500"/>
            <a:chExt cx="420100" cy="388350"/>
          </a:xfrm>
        </p:grpSpPr>
        <p:sp>
          <p:nvSpPr>
            <p:cNvPr id="1123" name="Google Shape;1123;p9"/>
            <p:cNvSpPr/>
            <p:nvPr/>
          </p:nvSpPr>
          <p:spPr>
            <a:xfrm>
              <a:off x="5975075" y="2474650"/>
              <a:ext cx="98325" cy="220450"/>
            </a:xfrm>
            <a:custGeom>
              <a:rect b="b" l="l" r="r" t="t"/>
              <a:pathLst>
                <a:path extrusionOk="0" h="120000" w="120000">
                  <a:moveTo>
                    <a:pt x="73775" y="13635"/>
                  </a:moveTo>
                  <a:lnTo>
                    <a:pt x="78260" y="13975"/>
                  </a:lnTo>
                  <a:lnTo>
                    <a:pt x="81983" y="14629"/>
                  </a:lnTo>
                  <a:lnTo>
                    <a:pt x="85705" y="15295"/>
                  </a:lnTo>
                  <a:lnTo>
                    <a:pt x="88695" y="16629"/>
                  </a:lnTo>
                  <a:lnTo>
                    <a:pt x="91685" y="17963"/>
                  </a:lnTo>
                  <a:lnTo>
                    <a:pt x="93913" y="19623"/>
                  </a:lnTo>
                  <a:lnTo>
                    <a:pt x="94645" y="21283"/>
                  </a:lnTo>
                  <a:lnTo>
                    <a:pt x="95408" y="23270"/>
                  </a:lnTo>
                  <a:lnTo>
                    <a:pt x="94645" y="25271"/>
                  </a:lnTo>
                  <a:lnTo>
                    <a:pt x="93913" y="26931"/>
                  </a:lnTo>
                  <a:lnTo>
                    <a:pt x="91685" y="28591"/>
                  </a:lnTo>
                  <a:lnTo>
                    <a:pt x="88695" y="30251"/>
                  </a:lnTo>
                  <a:lnTo>
                    <a:pt x="85705" y="31258"/>
                  </a:lnTo>
                  <a:lnTo>
                    <a:pt x="81983" y="32252"/>
                  </a:lnTo>
                  <a:lnTo>
                    <a:pt x="78260" y="32578"/>
                  </a:lnTo>
                  <a:lnTo>
                    <a:pt x="73775" y="32919"/>
                  </a:lnTo>
                  <a:lnTo>
                    <a:pt x="69321" y="32578"/>
                  </a:lnTo>
                  <a:lnTo>
                    <a:pt x="65598" y="32252"/>
                  </a:lnTo>
                  <a:lnTo>
                    <a:pt x="61876" y="31258"/>
                  </a:lnTo>
                  <a:lnTo>
                    <a:pt x="58886" y="30251"/>
                  </a:lnTo>
                  <a:lnTo>
                    <a:pt x="55896" y="28591"/>
                  </a:lnTo>
                  <a:lnTo>
                    <a:pt x="53668" y="26931"/>
                  </a:lnTo>
                  <a:lnTo>
                    <a:pt x="52936" y="25271"/>
                  </a:lnTo>
                  <a:lnTo>
                    <a:pt x="52173" y="23270"/>
                  </a:lnTo>
                  <a:lnTo>
                    <a:pt x="52936" y="21283"/>
                  </a:lnTo>
                  <a:lnTo>
                    <a:pt x="53668" y="19623"/>
                  </a:lnTo>
                  <a:lnTo>
                    <a:pt x="55896" y="17963"/>
                  </a:lnTo>
                  <a:lnTo>
                    <a:pt x="58886" y="16629"/>
                  </a:lnTo>
                  <a:lnTo>
                    <a:pt x="61876" y="15295"/>
                  </a:lnTo>
                  <a:lnTo>
                    <a:pt x="65598" y="14629"/>
                  </a:lnTo>
                  <a:lnTo>
                    <a:pt x="69321" y="13975"/>
                  </a:lnTo>
                  <a:lnTo>
                    <a:pt x="73775" y="13635"/>
                  </a:lnTo>
                  <a:close/>
                  <a:moveTo>
                    <a:pt x="30" y="13"/>
                  </a:moveTo>
                  <a:lnTo>
                    <a:pt x="30" y="119986"/>
                  </a:lnTo>
                  <a:lnTo>
                    <a:pt x="120000" y="119986"/>
                  </a:lnTo>
                  <a:lnTo>
                    <a:pt x="120000" y="13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4" name="Google Shape;1124;p9"/>
            <p:cNvSpPr/>
            <p:nvPr/>
          </p:nvSpPr>
          <p:spPr>
            <a:xfrm>
              <a:off x="6088025" y="2327500"/>
              <a:ext cx="307150" cy="388350"/>
            </a:xfrm>
            <a:custGeom>
              <a:rect b="b" l="l" r="r" t="t"/>
              <a:pathLst>
                <a:path extrusionOk="0" h="120000" w="120000">
                  <a:moveTo>
                    <a:pt x="61787" y="7"/>
                  </a:moveTo>
                  <a:lnTo>
                    <a:pt x="58212" y="193"/>
                  </a:lnTo>
                  <a:lnTo>
                    <a:pt x="55829" y="571"/>
                  </a:lnTo>
                  <a:lnTo>
                    <a:pt x="53915" y="1135"/>
                  </a:lnTo>
                  <a:lnTo>
                    <a:pt x="52489" y="1707"/>
                  </a:lnTo>
                  <a:lnTo>
                    <a:pt x="48670" y="11324"/>
                  </a:lnTo>
                  <a:lnTo>
                    <a:pt x="46765" y="15666"/>
                  </a:lnTo>
                  <a:lnTo>
                    <a:pt x="44851" y="19629"/>
                  </a:lnTo>
                  <a:lnTo>
                    <a:pt x="42946" y="23213"/>
                  </a:lnTo>
                  <a:lnTo>
                    <a:pt x="41041" y="26234"/>
                  </a:lnTo>
                  <a:lnTo>
                    <a:pt x="39371" y="28497"/>
                  </a:lnTo>
                  <a:lnTo>
                    <a:pt x="37935" y="30382"/>
                  </a:lnTo>
                  <a:lnTo>
                    <a:pt x="35787" y="32081"/>
                  </a:lnTo>
                  <a:lnTo>
                    <a:pt x="32446" y="34723"/>
                  </a:lnTo>
                  <a:lnTo>
                    <a:pt x="24574" y="40571"/>
                  </a:lnTo>
                  <a:lnTo>
                    <a:pt x="14084" y="48118"/>
                  </a:lnTo>
                  <a:lnTo>
                    <a:pt x="9" y="48118"/>
                  </a:lnTo>
                  <a:lnTo>
                    <a:pt x="9" y="103769"/>
                  </a:lnTo>
                  <a:lnTo>
                    <a:pt x="14797" y="103769"/>
                  </a:lnTo>
                  <a:lnTo>
                    <a:pt x="19573" y="105662"/>
                  </a:lnTo>
                  <a:lnTo>
                    <a:pt x="26244" y="107925"/>
                  </a:lnTo>
                  <a:lnTo>
                    <a:pt x="34839" y="110567"/>
                  </a:lnTo>
                  <a:lnTo>
                    <a:pt x="44382" y="113395"/>
                  </a:lnTo>
                  <a:lnTo>
                    <a:pt x="54637" y="115851"/>
                  </a:lnTo>
                  <a:lnTo>
                    <a:pt x="59882" y="116979"/>
                  </a:lnTo>
                  <a:lnTo>
                    <a:pt x="65127" y="117921"/>
                  </a:lnTo>
                  <a:lnTo>
                    <a:pt x="70138" y="118864"/>
                  </a:lnTo>
                  <a:lnTo>
                    <a:pt x="75148" y="119436"/>
                  </a:lnTo>
                  <a:lnTo>
                    <a:pt x="79680" y="119806"/>
                  </a:lnTo>
                  <a:lnTo>
                    <a:pt x="84212" y="120000"/>
                  </a:lnTo>
                  <a:lnTo>
                    <a:pt x="91850" y="120000"/>
                  </a:lnTo>
                  <a:lnTo>
                    <a:pt x="95904" y="119806"/>
                  </a:lnTo>
                  <a:lnTo>
                    <a:pt x="99723" y="119436"/>
                  </a:lnTo>
                  <a:lnTo>
                    <a:pt x="103063" y="118679"/>
                  </a:lnTo>
                  <a:lnTo>
                    <a:pt x="104733" y="118300"/>
                  </a:lnTo>
                  <a:lnTo>
                    <a:pt x="105925" y="117921"/>
                  </a:lnTo>
                  <a:lnTo>
                    <a:pt x="107117" y="117358"/>
                  </a:lnTo>
                  <a:lnTo>
                    <a:pt x="108064" y="116601"/>
                  </a:lnTo>
                  <a:lnTo>
                    <a:pt x="108543" y="115851"/>
                  </a:lnTo>
                  <a:lnTo>
                    <a:pt x="109021" y="114901"/>
                  </a:lnTo>
                  <a:lnTo>
                    <a:pt x="109734" y="109432"/>
                  </a:lnTo>
                  <a:lnTo>
                    <a:pt x="109500" y="108111"/>
                  </a:lnTo>
                  <a:lnTo>
                    <a:pt x="109021" y="106983"/>
                  </a:lnTo>
                  <a:lnTo>
                    <a:pt x="108064" y="105847"/>
                  </a:lnTo>
                  <a:lnTo>
                    <a:pt x="106638" y="104905"/>
                  </a:lnTo>
                  <a:lnTo>
                    <a:pt x="107830" y="104719"/>
                  </a:lnTo>
                  <a:lnTo>
                    <a:pt x="109021" y="104341"/>
                  </a:lnTo>
                  <a:lnTo>
                    <a:pt x="110213" y="103962"/>
                  </a:lnTo>
                  <a:lnTo>
                    <a:pt x="111170" y="103205"/>
                  </a:lnTo>
                  <a:lnTo>
                    <a:pt x="111883" y="102456"/>
                  </a:lnTo>
                  <a:lnTo>
                    <a:pt x="112596" y="101506"/>
                  </a:lnTo>
                  <a:lnTo>
                    <a:pt x="113075" y="100378"/>
                  </a:lnTo>
                  <a:lnTo>
                    <a:pt x="113319" y="99436"/>
                  </a:lnTo>
                  <a:lnTo>
                    <a:pt x="114032" y="92645"/>
                  </a:lnTo>
                  <a:lnTo>
                    <a:pt x="114032" y="91695"/>
                  </a:lnTo>
                  <a:lnTo>
                    <a:pt x="114032" y="90946"/>
                  </a:lnTo>
                  <a:lnTo>
                    <a:pt x="113797" y="90003"/>
                  </a:lnTo>
                  <a:lnTo>
                    <a:pt x="113319" y="89246"/>
                  </a:lnTo>
                  <a:lnTo>
                    <a:pt x="112127" y="87925"/>
                  </a:lnTo>
                  <a:lnTo>
                    <a:pt x="111404" y="87361"/>
                  </a:lnTo>
                  <a:lnTo>
                    <a:pt x="110691" y="86790"/>
                  </a:lnTo>
                  <a:lnTo>
                    <a:pt x="111883" y="86604"/>
                  </a:lnTo>
                  <a:lnTo>
                    <a:pt x="112840" y="86226"/>
                  </a:lnTo>
                  <a:lnTo>
                    <a:pt x="113797" y="85662"/>
                  </a:lnTo>
                  <a:lnTo>
                    <a:pt x="114745" y="84905"/>
                  </a:lnTo>
                  <a:lnTo>
                    <a:pt x="115468" y="84148"/>
                  </a:lnTo>
                  <a:lnTo>
                    <a:pt x="115936" y="83398"/>
                  </a:lnTo>
                  <a:lnTo>
                    <a:pt x="116415" y="82456"/>
                  </a:lnTo>
                  <a:lnTo>
                    <a:pt x="116659" y="81320"/>
                  </a:lnTo>
                  <a:lnTo>
                    <a:pt x="117372" y="74716"/>
                  </a:lnTo>
                  <a:lnTo>
                    <a:pt x="117372" y="73773"/>
                  </a:lnTo>
                  <a:lnTo>
                    <a:pt x="117372" y="72831"/>
                  </a:lnTo>
                  <a:lnTo>
                    <a:pt x="117138" y="71888"/>
                  </a:lnTo>
                  <a:lnTo>
                    <a:pt x="116659" y="71131"/>
                  </a:lnTo>
                  <a:lnTo>
                    <a:pt x="116181" y="70382"/>
                  </a:lnTo>
                  <a:lnTo>
                    <a:pt x="115468" y="69810"/>
                  </a:lnTo>
                  <a:lnTo>
                    <a:pt x="114745" y="69246"/>
                  </a:lnTo>
                  <a:lnTo>
                    <a:pt x="113797" y="68682"/>
                  </a:lnTo>
                  <a:lnTo>
                    <a:pt x="114745" y="68489"/>
                  </a:lnTo>
                  <a:lnTo>
                    <a:pt x="115702" y="67925"/>
                  </a:lnTo>
                  <a:lnTo>
                    <a:pt x="116659" y="67361"/>
                  </a:lnTo>
                  <a:lnTo>
                    <a:pt x="117372" y="66797"/>
                  </a:lnTo>
                  <a:lnTo>
                    <a:pt x="118085" y="66040"/>
                  </a:lnTo>
                  <a:lnTo>
                    <a:pt x="118564" y="65283"/>
                  </a:lnTo>
                  <a:lnTo>
                    <a:pt x="118798" y="64341"/>
                  </a:lnTo>
                  <a:lnTo>
                    <a:pt x="119042" y="63398"/>
                  </a:lnTo>
                  <a:lnTo>
                    <a:pt x="119999" y="56608"/>
                  </a:lnTo>
                  <a:lnTo>
                    <a:pt x="119755" y="55666"/>
                  </a:lnTo>
                  <a:lnTo>
                    <a:pt x="119521" y="54716"/>
                  </a:lnTo>
                  <a:lnTo>
                    <a:pt x="119042" y="53966"/>
                  </a:lnTo>
                  <a:lnTo>
                    <a:pt x="118564" y="53209"/>
                  </a:lnTo>
                  <a:lnTo>
                    <a:pt x="117851" y="52452"/>
                  </a:lnTo>
                  <a:lnTo>
                    <a:pt x="116894" y="51888"/>
                  </a:lnTo>
                  <a:lnTo>
                    <a:pt x="114745" y="50760"/>
                  </a:lnTo>
                  <a:lnTo>
                    <a:pt x="112362" y="49810"/>
                  </a:lnTo>
                  <a:lnTo>
                    <a:pt x="109500" y="49061"/>
                  </a:lnTo>
                  <a:lnTo>
                    <a:pt x="106394" y="48497"/>
                  </a:lnTo>
                  <a:lnTo>
                    <a:pt x="103298" y="48118"/>
                  </a:lnTo>
                  <a:lnTo>
                    <a:pt x="96617" y="47361"/>
                  </a:lnTo>
                  <a:lnTo>
                    <a:pt x="86361" y="46604"/>
                  </a:lnTo>
                  <a:lnTo>
                    <a:pt x="74191" y="46040"/>
                  </a:lnTo>
                  <a:lnTo>
                    <a:pt x="61787" y="45477"/>
                  </a:lnTo>
                  <a:lnTo>
                    <a:pt x="63457" y="43213"/>
                  </a:lnTo>
                  <a:lnTo>
                    <a:pt x="64893" y="40571"/>
                  </a:lnTo>
                  <a:lnTo>
                    <a:pt x="66319" y="37736"/>
                  </a:lnTo>
                  <a:lnTo>
                    <a:pt x="67276" y="34723"/>
                  </a:lnTo>
                  <a:lnTo>
                    <a:pt x="68233" y="31703"/>
                  </a:lnTo>
                  <a:lnTo>
                    <a:pt x="69181" y="28497"/>
                  </a:lnTo>
                  <a:lnTo>
                    <a:pt x="70138" y="22271"/>
                  </a:lnTo>
                  <a:lnTo>
                    <a:pt x="70851" y="16608"/>
                  </a:lnTo>
                  <a:lnTo>
                    <a:pt x="71329" y="11888"/>
                  </a:lnTo>
                  <a:lnTo>
                    <a:pt x="71329" y="7555"/>
                  </a:lnTo>
                  <a:lnTo>
                    <a:pt x="71329" y="6234"/>
                  </a:lnTo>
                  <a:lnTo>
                    <a:pt x="70616" y="4719"/>
                  </a:lnTo>
                  <a:lnTo>
                    <a:pt x="69903" y="3592"/>
                  </a:lnTo>
                  <a:lnTo>
                    <a:pt x="68712" y="2456"/>
                  </a:lnTo>
                  <a:lnTo>
                    <a:pt x="67276" y="1328"/>
                  </a:lnTo>
                  <a:lnTo>
                    <a:pt x="65606" y="757"/>
                  </a:lnTo>
                  <a:lnTo>
                    <a:pt x="63701" y="193"/>
                  </a:lnTo>
                  <a:lnTo>
                    <a:pt x="61787" y="7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25" name="Google Shape;1125;p9"/>
          <p:cNvSpPr/>
          <p:nvPr/>
        </p:nvSpPr>
        <p:spPr>
          <a:xfrm>
            <a:off x="203100" y="1270176"/>
            <a:ext cx="166061" cy="287704"/>
          </a:xfrm>
          <a:custGeom>
            <a:rect b="b" l="l" r="r" t="t"/>
            <a:pathLst>
              <a:path extrusionOk="0" h="120000" w="120000">
                <a:moveTo>
                  <a:pt x="63700" y="5700"/>
                </a:moveTo>
                <a:lnTo>
                  <a:pt x="64933" y="5846"/>
                </a:lnTo>
                <a:lnTo>
                  <a:pt x="65681" y="6272"/>
                </a:lnTo>
                <a:lnTo>
                  <a:pt x="66419" y="6698"/>
                </a:lnTo>
                <a:lnTo>
                  <a:pt x="66662" y="7410"/>
                </a:lnTo>
                <a:lnTo>
                  <a:pt x="66419" y="7982"/>
                </a:lnTo>
                <a:lnTo>
                  <a:pt x="65681" y="8554"/>
                </a:lnTo>
                <a:lnTo>
                  <a:pt x="64933" y="8840"/>
                </a:lnTo>
                <a:lnTo>
                  <a:pt x="63700" y="8980"/>
                </a:lnTo>
                <a:lnTo>
                  <a:pt x="56299" y="8980"/>
                </a:lnTo>
                <a:lnTo>
                  <a:pt x="55056" y="8840"/>
                </a:lnTo>
                <a:lnTo>
                  <a:pt x="54318" y="8554"/>
                </a:lnTo>
                <a:lnTo>
                  <a:pt x="53580" y="7982"/>
                </a:lnTo>
                <a:lnTo>
                  <a:pt x="53337" y="7410"/>
                </a:lnTo>
                <a:lnTo>
                  <a:pt x="53580" y="6698"/>
                </a:lnTo>
                <a:lnTo>
                  <a:pt x="54318" y="6272"/>
                </a:lnTo>
                <a:lnTo>
                  <a:pt x="55056" y="5846"/>
                </a:lnTo>
                <a:lnTo>
                  <a:pt x="56299" y="5700"/>
                </a:lnTo>
                <a:close/>
                <a:moveTo>
                  <a:pt x="106908" y="14967"/>
                </a:moveTo>
                <a:lnTo>
                  <a:pt x="106908" y="97482"/>
                </a:lnTo>
                <a:lnTo>
                  <a:pt x="13091" y="97482"/>
                </a:lnTo>
                <a:lnTo>
                  <a:pt x="13091" y="14967"/>
                </a:lnTo>
                <a:close/>
                <a:moveTo>
                  <a:pt x="60000" y="103749"/>
                </a:moveTo>
                <a:lnTo>
                  <a:pt x="61728" y="103894"/>
                </a:lnTo>
                <a:lnTo>
                  <a:pt x="63457" y="104180"/>
                </a:lnTo>
                <a:lnTo>
                  <a:pt x="64933" y="104606"/>
                </a:lnTo>
                <a:lnTo>
                  <a:pt x="66166" y="105178"/>
                </a:lnTo>
                <a:lnTo>
                  <a:pt x="67157" y="105890"/>
                </a:lnTo>
                <a:lnTo>
                  <a:pt x="67895" y="106742"/>
                </a:lnTo>
                <a:lnTo>
                  <a:pt x="68390" y="107740"/>
                </a:lnTo>
                <a:lnTo>
                  <a:pt x="68643" y="108738"/>
                </a:lnTo>
                <a:lnTo>
                  <a:pt x="68390" y="109735"/>
                </a:lnTo>
                <a:lnTo>
                  <a:pt x="67895" y="110733"/>
                </a:lnTo>
                <a:lnTo>
                  <a:pt x="67157" y="111591"/>
                </a:lnTo>
                <a:lnTo>
                  <a:pt x="66166" y="112303"/>
                </a:lnTo>
                <a:lnTo>
                  <a:pt x="64933" y="112869"/>
                </a:lnTo>
                <a:lnTo>
                  <a:pt x="63457" y="113301"/>
                </a:lnTo>
                <a:lnTo>
                  <a:pt x="61728" y="113581"/>
                </a:lnTo>
                <a:lnTo>
                  <a:pt x="60000" y="113727"/>
                </a:lnTo>
                <a:lnTo>
                  <a:pt x="58271" y="113581"/>
                </a:lnTo>
                <a:lnTo>
                  <a:pt x="56542" y="113301"/>
                </a:lnTo>
                <a:lnTo>
                  <a:pt x="55056" y="112869"/>
                </a:lnTo>
                <a:lnTo>
                  <a:pt x="53823" y="112303"/>
                </a:lnTo>
                <a:lnTo>
                  <a:pt x="52842" y="111591"/>
                </a:lnTo>
                <a:lnTo>
                  <a:pt x="52094" y="110733"/>
                </a:lnTo>
                <a:lnTo>
                  <a:pt x="51609" y="109735"/>
                </a:lnTo>
                <a:lnTo>
                  <a:pt x="51356" y="108738"/>
                </a:lnTo>
                <a:lnTo>
                  <a:pt x="51609" y="107740"/>
                </a:lnTo>
                <a:lnTo>
                  <a:pt x="52094" y="106742"/>
                </a:lnTo>
                <a:lnTo>
                  <a:pt x="52842" y="105890"/>
                </a:lnTo>
                <a:lnTo>
                  <a:pt x="53823" y="105178"/>
                </a:lnTo>
                <a:lnTo>
                  <a:pt x="55056" y="104606"/>
                </a:lnTo>
                <a:lnTo>
                  <a:pt x="56542" y="104180"/>
                </a:lnTo>
                <a:lnTo>
                  <a:pt x="58271" y="103894"/>
                </a:lnTo>
                <a:lnTo>
                  <a:pt x="60000" y="103749"/>
                </a:lnTo>
                <a:close/>
                <a:moveTo>
                  <a:pt x="13091" y="0"/>
                </a:moveTo>
                <a:lnTo>
                  <a:pt x="10372" y="145"/>
                </a:lnTo>
                <a:lnTo>
                  <a:pt x="7905" y="571"/>
                </a:lnTo>
                <a:lnTo>
                  <a:pt x="5681" y="1283"/>
                </a:lnTo>
                <a:lnTo>
                  <a:pt x="3700" y="2141"/>
                </a:lnTo>
                <a:lnTo>
                  <a:pt x="2224" y="3279"/>
                </a:lnTo>
                <a:lnTo>
                  <a:pt x="990" y="4563"/>
                </a:lnTo>
                <a:lnTo>
                  <a:pt x="252" y="5986"/>
                </a:lnTo>
                <a:lnTo>
                  <a:pt x="0" y="7556"/>
                </a:lnTo>
                <a:lnTo>
                  <a:pt x="0" y="112443"/>
                </a:lnTo>
                <a:lnTo>
                  <a:pt x="252" y="114013"/>
                </a:lnTo>
                <a:lnTo>
                  <a:pt x="990" y="115436"/>
                </a:lnTo>
                <a:lnTo>
                  <a:pt x="2224" y="116720"/>
                </a:lnTo>
                <a:lnTo>
                  <a:pt x="3700" y="117858"/>
                </a:lnTo>
                <a:lnTo>
                  <a:pt x="5681" y="118716"/>
                </a:lnTo>
                <a:lnTo>
                  <a:pt x="7905" y="119428"/>
                </a:lnTo>
                <a:lnTo>
                  <a:pt x="10372" y="119854"/>
                </a:lnTo>
                <a:lnTo>
                  <a:pt x="13091" y="120000"/>
                </a:lnTo>
                <a:lnTo>
                  <a:pt x="106908" y="120000"/>
                </a:lnTo>
                <a:lnTo>
                  <a:pt x="109627" y="119854"/>
                </a:lnTo>
                <a:lnTo>
                  <a:pt x="112094" y="119428"/>
                </a:lnTo>
                <a:lnTo>
                  <a:pt x="114318" y="118716"/>
                </a:lnTo>
                <a:lnTo>
                  <a:pt x="116289" y="117858"/>
                </a:lnTo>
                <a:lnTo>
                  <a:pt x="117775" y="116720"/>
                </a:lnTo>
                <a:lnTo>
                  <a:pt x="119009" y="115436"/>
                </a:lnTo>
                <a:lnTo>
                  <a:pt x="119747" y="114013"/>
                </a:lnTo>
                <a:lnTo>
                  <a:pt x="120000" y="112443"/>
                </a:lnTo>
                <a:lnTo>
                  <a:pt x="120000" y="7556"/>
                </a:lnTo>
                <a:lnTo>
                  <a:pt x="119747" y="5986"/>
                </a:lnTo>
                <a:lnTo>
                  <a:pt x="119009" y="4563"/>
                </a:lnTo>
                <a:lnTo>
                  <a:pt x="117775" y="3279"/>
                </a:lnTo>
                <a:lnTo>
                  <a:pt x="116289" y="2141"/>
                </a:lnTo>
                <a:lnTo>
                  <a:pt x="114318" y="1283"/>
                </a:lnTo>
                <a:lnTo>
                  <a:pt x="112094" y="571"/>
                </a:lnTo>
                <a:lnTo>
                  <a:pt x="109627" y="145"/>
                </a:lnTo>
                <a:lnTo>
                  <a:pt x="106908" y="0"/>
                </a:lnTo>
                <a:close/>
              </a:path>
            </a:pathLst>
          </a:custGeom>
          <a:solidFill>
            <a:srgbClr val="19BBD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26" name="Google Shape;1126;p9"/>
          <p:cNvGrpSpPr/>
          <p:nvPr/>
        </p:nvGrpSpPr>
        <p:grpSpPr>
          <a:xfrm>
            <a:off x="904276" y="515192"/>
            <a:ext cx="382958" cy="607110"/>
            <a:chOff x="6718575" y="2318625"/>
            <a:chExt cx="256950" cy="407375"/>
          </a:xfrm>
        </p:grpSpPr>
        <p:sp>
          <p:nvSpPr>
            <p:cNvPr id="1127" name="Google Shape;1127;p9"/>
            <p:cNvSpPr/>
            <p:nvPr/>
          </p:nvSpPr>
          <p:spPr>
            <a:xfrm>
              <a:off x="6795900" y="2673600"/>
              <a:ext cx="102300" cy="22550"/>
            </a:xfrm>
            <a:custGeom>
              <a:rect b="b" l="l" r="r" t="t"/>
              <a:pathLst>
                <a:path extrusionOk="0" fill="none" h="120000" w="120000">
                  <a:moveTo>
                    <a:pt x="120000" y="120000"/>
                  </a:moveTo>
                  <a:lnTo>
                    <a:pt x="120000" y="133"/>
                  </a:lnTo>
                  <a:lnTo>
                    <a:pt x="0" y="133"/>
                  </a:lnTo>
                  <a:lnTo>
                    <a:pt x="0" y="120000"/>
                  </a:lnTo>
                  <a:lnTo>
                    <a:pt x="120000" y="120000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8" name="Google Shape;1128;p9"/>
            <p:cNvSpPr/>
            <p:nvPr/>
          </p:nvSpPr>
          <p:spPr>
            <a:xfrm>
              <a:off x="6795900" y="2650475"/>
              <a:ext cx="102300" cy="22550"/>
            </a:xfrm>
            <a:custGeom>
              <a:rect b="b" l="l" r="r" t="t"/>
              <a:pathLst>
                <a:path extrusionOk="0" fill="none" h="120000" w="120000">
                  <a:moveTo>
                    <a:pt x="120000" y="119866"/>
                  </a:moveTo>
                  <a:lnTo>
                    <a:pt x="120000" y="0"/>
                  </a:lnTo>
                  <a:lnTo>
                    <a:pt x="0" y="0"/>
                  </a:lnTo>
                  <a:lnTo>
                    <a:pt x="0" y="119866"/>
                  </a:lnTo>
                  <a:lnTo>
                    <a:pt x="120000" y="119866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9" name="Google Shape;1129;p9"/>
            <p:cNvSpPr/>
            <p:nvPr/>
          </p:nvSpPr>
          <p:spPr>
            <a:xfrm>
              <a:off x="6795900" y="2696125"/>
              <a:ext cx="102300" cy="29875"/>
            </a:xfrm>
            <a:custGeom>
              <a:rect b="b" l="l" r="r" t="t"/>
              <a:pathLst>
                <a:path extrusionOk="0" fill="none" h="120000" w="120000">
                  <a:moveTo>
                    <a:pt x="0" y="100"/>
                  </a:moveTo>
                  <a:lnTo>
                    <a:pt x="0" y="17171"/>
                  </a:lnTo>
                  <a:lnTo>
                    <a:pt x="0" y="17171"/>
                  </a:lnTo>
                  <a:lnTo>
                    <a:pt x="703" y="31933"/>
                  </a:lnTo>
                  <a:lnTo>
                    <a:pt x="2873" y="46594"/>
                  </a:lnTo>
                  <a:lnTo>
                    <a:pt x="5718" y="58744"/>
                  </a:lnTo>
                  <a:lnTo>
                    <a:pt x="10000" y="66175"/>
                  </a:lnTo>
                  <a:lnTo>
                    <a:pt x="54985" y="117489"/>
                  </a:lnTo>
                  <a:lnTo>
                    <a:pt x="54985" y="117489"/>
                  </a:lnTo>
                  <a:lnTo>
                    <a:pt x="60000" y="119899"/>
                  </a:lnTo>
                  <a:lnTo>
                    <a:pt x="60000" y="119899"/>
                  </a:lnTo>
                  <a:lnTo>
                    <a:pt x="64985" y="117489"/>
                  </a:lnTo>
                  <a:lnTo>
                    <a:pt x="110000" y="66175"/>
                  </a:lnTo>
                  <a:lnTo>
                    <a:pt x="110000" y="66175"/>
                  </a:lnTo>
                  <a:lnTo>
                    <a:pt x="114281" y="58744"/>
                  </a:lnTo>
                  <a:lnTo>
                    <a:pt x="117126" y="46594"/>
                  </a:lnTo>
                  <a:lnTo>
                    <a:pt x="119266" y="31933"/>
                  </a:lnTo>
                  <a:lnTo>
                    <a:pt x="120000" y="17171"/>
                  </a:lnTo>
                  <a:lnTo>
                    <a:pt x="120000" y="100"/>
                  </a:lnTo>
                  <a:lnTo>
                    <a:pt x="0" y="100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0" name="Google Shape;1130;p9"/>
            <p:cNvSpPr/>
            <p:nvPr/>
          </p:nvSpPr>
          <p:spPr>
            <a:xfrm>
              <a:off x="6784925" y="2459275"/>
              <a:ext cx="35350" cy="166875"/>
            </a:xfrm>
            <a:custGeom>
              <a:rect b="b" l="l" r="r" t="t"/>
              <a:pathLst>
                <a:path extrusionOk="0" fill="none" h="120000" w="120000">
                  <a:moveTo>
                    <a:pt x="119915" y="119982"/>
                  </a:moveTo>
                  <a:lnTo>
                    <a:pt x="119915" y="119982"/>
                  </a:lnTo>
                  <a:lnTo>
                    <a:pt x="49646" y="51235"/>
                  </a:lnTo>
                  <a:lnTo>
                    <a:pt x="84" y="17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1" name="Google Shape;1131;p9"/>
            <p:cNvSpPr/>
            <p:nvPr/>
          </p:nvSpPr>
          <p:spPr>
            <a:xfrm>
              <a:off x="6718575" y="2318625"/>
              <a:ext cx="256950" cy="307525"/>
            </a:xfrm>
            <a:custGeom>
              <a:rect b="b" l="l" r="r" t="t"/>
              <a:pathLst>
                <a:path extrusionOk="0" fill="none" h="120000" w="120000">
                  <a:moveTo>
                    <a:pt x="83887" y="119990"/>
                  </a:moveTo>
                  <a:lnTo>
                    <a:pt x="83887" y="119990"/>
                  </a:lnTo>
                  <a:lnTo>
                    <a:pt x="85312" y="114761"/>
                  </a:lnTo>
                  <a:lnTo>
                    <a:pt x="87297" y="109776"/>
                  </a:lnTo>
                  <a:lnTo>
                    <a:pt x="89573" y="105025"/>
                  </a:lnTo>
                  <a:lnTo>
                    <a:pt x="92130" y="100743"/>
                  </a:lnTo>
                  <a:lnTo>
                    <a:pt x="94979" y="96704"/>
                  </a:lnTo>
                  <a:lnTo>
                    <a:pt x="97816" y="92665"/>
                  </a:lnTo>
                  <a:lnTo>
                    <a:pt x="104074" y="85066"/>
                  </a:lnTo>
                  <a:lnTo>
                    <a:pt x="107203" y="81261"/>
                  </a:lnTo>
                  <a:lnTo>
                    <a:pt x="110040" y="77466"/>
                  </a:lnTo>
                  <a:lnTo>
                    <a:pt x="112609" y="73662"/>
                  </a:lnTo>
                  <a:lnTo>
                    <a:pt x="115166" y="69389"/>
                  </a:lnTo>
                  <a:lnTo>
                    <a:pt x="117151" y="65106"/>
                  </a:lnTo>
                  <a:lnTo>
                    <a:pt x="118575" y="60356"/>
                  </a:lnTo>
                  <a:lnTo>
                    <a:pt x="119427" y="55371"/>
                  </a:lnTo>
                  <a:lnTo>
                    <a:pt x="119708" y="52756"/>
                  </a:lnTo>
                  <a:lnTo>
                    <a:pt x="120000" y="50142"/>
                  </a:lnTo>
                  <a:lnTo>
                    <a:pt x="120000" y="50142"/>
                  </a:lnTo>
                  <a:lnTo>
                    <a:pt x="119427" y="44913"/>
                  </a:lnTo>
                  <a:lnTo>
                    <a:pt x="118575" y="39928"/>
                  </a:lnTo>
                  <a:lnTo>
                    <a:pt x="117151" y="35167"/>
                  </a:lnTo>
                  <a:lnTo>
                    <a:pt x="115166" y="30660"/>
                  </a:lnTo>
                  <a:lnTo>
                    <a:pt x="112609" y="26144"/>
                  </a:lnTo>
                  <a:lnTo>
                    <a:pt x="109760" y="22105"/>
                  </a:lnTo>
                  <a:lnTo>
                    <a:pt x="106059" y="18300"/>
                  </a:lnTo>
                  <a:lnTo>
                    <a:pt x="102370" y="14740"/>
                  </a:lnTo>
                  <a:lnTo>
                    <a:pt x="98096" y="11413"/>
                  </a:lnTo>
                  <a:lnTo>
                    <a:pt x="93555" y="8565"/>
                  </a:lnTo>
                  <a:lnTo>
                    <a:pt x="88429" y="6184"/>
                  </a:lnTo>
                  <a:lnTo>
                    <a:pt x="83315" y="4048"/>
                  </a:lnTo>
                  <a:lnTo>
                    <a:pt x="77910" y="2380"/>
                  </a:lnTo>
                  <a:lnTo>
                    <a:pt x="71943" y="956"/>
                  </a:lnTo>
                  <a:lnTo>
                    <a:pt x="66258" y="243"/>
                  </a:lnTo>
                  <a:lnTo>
                    <a:pt x="60000" y="9"/>
                  </a:lnTo>
                  <a:lnTo>
                    <a:pt x="60000" y="9"/>
                  </a:lnTo>
                  <a:lnTo>
                    <a:pt x="53741" y="243"/>
                  </a:lnTo>
                  <a:lnTo>
                    <a:pt x="48056" y="956"/>
                  </a:lnTo>
                  <a:lnTo>
                    <a:pt x="42089" y="2380"/>
                  </a:lnTo>
                  <a:lnTo>
                    <a:pt x="36684" y="4048"/>
                  </a:lnTo>
                  <a:lnTo>
                    <a:pt x="31558" y="6184"/>
                  </a:lnTo>
                  <a:lnTo>
                    <a:pt x="26444" y="8565"/>
                  </a:lnTo>
                  <a:lnTo>
                    <a:pt x="21891" y="11413"/>
                  </a:lnTo>
                  <a:lnTo>
                    <a:pt x="17629" y="14740"/>
                  </a:lnTo>
                  <a:lnTo>
                    <a:pt x="13928" y="18300"/>
                  </a:lnTo>
                  <a:lnTo>
                    <a:pt x="10239" y="22105"/>
                  </a:lnTo>
                  <a:lnTo>
                    <a:pt x="7390" y="26144"/>
                  </a:lnTo>
                  <a:lnTo>
                    <a:pt x="4833" y="30660"/>
                  </a:lnTo>
                  <a:lnTo>
                    <a:pt x="2848" y="35167"/>
                  </a:lnTo>
                  <a:lnTo>
                    <a:pt x="1424" y="39928"/>
                  </a:lnTo>
                  <a:lnTo>
                    <a:pt x="572" y="44913"/>
                  </a:lnTo>
                  <a:lnTo>
                    <a:pt x="0" y="50142"/>
                  </a:lnTo>
                  <a:lnTo>
                    <a:pt x="0" y="50142"/>
                  </a:lnTo>
                  <a:lnTo>
                    <a:pt x="280" y="52756"/>
                  </a:lnTo>
                  <a:lnTo>
                    <a:pt x="572" y="55371"/>
                  </a:lnTo>
                  <a:lnTo>
                    <a:pt x="1424" y="60356"/>
                  </a:lnTo>
                  <a:lnTo>
                    <a:pt x="2848" y="65106"/>
                  </a:lnTo>
                  <a:lnTo>
                    <a:pt x="4833" y="69389"/>
                  </a:lnTo>
                  <a:lnTo>
                    <a:pt x="7390" y="73662"/>
                  </a:lnTo>
                  <a:lnTo>
                    <a:pt x="9947" y="77466"/>
                  </a:lnTo>
                  <a:lnTo>
                    <a:pt x="12796" y="81261"/>
                  </a:lnTo>
                  <a:lnTo>
                    <a:pt x="15925" y="85066"/>
                  </a:lnTo>
                  <a:lnTo>
                    <a:pt x="22183" y="92665"/>
                  </a:lnTo>
                  <a:lnTo>
                    <a:pt x="25020" y="96704"/>
                  </a:lnTo>
                  <a:lnTo>
                    <a:pt x="27869" y="100743"/>
                  </a:lnTo>
                  <a:lnTo>
                    <a:pt x="30426" y="105025"/>
                  </a:lnTo>
                  <a:lnTo>
                    <a:pt x="32702" y="109776"/>
                  </a:lnTo>
                  <a:lnTo>
                    <a:pt x="34687" y="114761"/>
                  </a:lnTo>
                  <a:lnTo>
                    <a:pt x="36112" y="11999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2" name="Google Shape;1132;p9"/>
            <p:cNvSpPr/>
            <p:nvPr/>
          </p:nvSpPr>
          <p:spPr>
            <a:xfrm>
              <a:off x="6873825" y="2459275"/>
              <a:ext cx="35350" cy="166875"/>
            </a:xfrm>
            <a:custGeom>
              <a:rect b="b" l="l" r="r" t="t"/>
              <a:pathLst>
                <a:path extrusionOk="0" fill="none" h="120000" w="120000">
                  <a:moveTo>
                    <a:pt x="119915" y="17"/>
                  </a:moveTo>
                  <a:lnTo>
                    <a:pt x="119915" y="17"/>
                  </a:lnTo>
                  <a:lnTo>
                    <a:pt x="70353" y="51235"/>
                  </a:lnTo>
                  <a:lnTo>
                    <a:pt x="84" y="119982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3" name="Google Shape;1133;p9"/>
            <p:cNvSpPr/>
            <p:nvPr/>
          </p:nvSpPr>
          <p:spPr>
            <a:xfrm>
              <a:off x="6801975" y="2453200"/>
              <a:ext cx="90150" cy="19500"/>
            </a:xfrm>
            <a:custGeom>
              <a:rect b="b" l="l" r="r" t="t"/>
              <a:pathLst>
                <a:path extrusionOk="0" fill="none" h="120000" w="120000">
                  <a:moveTo>
                    <a:pt x="33" y="11230"/>
                  </a:moveTo>
                  <a:lnTo>
                    <a:pt x="27587" y="120000"/>
                  </a:lnTo>
                  <a:lnTo>
                    <a:pt x="55141" y="11230"/>
                  </a:lnTo>
                  <a:lnTo>
                    <a:pt x="55141" y="11230"/>
                  </a:lnTo>
                  <a:lnTo>
                    <a:pt x="57570" y="3846"/>
                  </a:lnTo>
                  <a:lnTo>
                    <a:pt x="60000" y="0"/>
                  </a:lnTo>
                  <a:lnTo>
                    <a:pt x="62429" y="3846"/>
                  </a:lnTo>
                  <a:lnTo>
                    <a:pt x="64858" y="11230"/>
                  </a:lnTo>
                  <a:lnTo>
                    <a:pt x="92412" y="120000"/>
                  </a:lnTo>
                  <a:lnTo>
                    <a:pt x="119966" y="1123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4" name="Google Shape;1134;p9"/>
            <p:cNvSpPr/>
            <p:nvPr/>
          </p:nvSpPr>
          <p:spPr>
            <a:xfrm>
              <a:off x="6795900" y="2628550"/>
              <a:ext cx="102300" cy="25"/>
            </a:xfrm>
            <a:custGeom>
              <a:rect b="b" l="l" r="r" t="t"/>
              <a:pathLst>
                <a:path extrusionOk="0" fill="none" h="120000" w="120000">
                  <a:moveTo>
                    <a:pt x="0" y="120000"/>
                  </a:moveTo>
                  <a:lnTo>
                    <a:pt x="120000" y="12000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35" name="Google Shape;1135;p9"/>
          <p:cNvGrpSpPr/>
          <p:nvPr/>
        </p:nvGrpSpPr>
        <p:grpSpPr>
          <a:xfrm>
            <a:off x="335759" y="1840530"/>
            <a:ext cx="342881" cy="350068"/>
            <a:chOff x="3951850" y="2985350"/>
            <a:chExt cx="407950" cy="416500"/>
          </a:xfrm>
        </p:grpSpPr>
        <p:sp>
          <p:nvSpPr>
            <p:cNvPr id="1136" name="Google Shape;1136;p9"/>
            <p:cNvSpPr/>
            <p:nvPr/>
          </p:nvSpPr>
          <p:spPr>
            <a:xfrm>
              <a:off x="3951850" y="2985350"/>
              <a:ext cx="314800" cy="314825"/>
            </a:xfrm>
            <a:custGeom>
              <a:rect b="b" l="l" r="r" t="t"/>
              <a:pathLst>
                <a:path extrusionOk="0" fill="none" h="120000" w="120000">
                  <a:moveTo>
                    <a:pt x="59885" y="9"/>
                  </a:moveTo>
                  <a:lnTo>
                    <a:pt x="59885" y="9"/>
                  </a:lnTo>
                  <a:lnTo>
                    <a:pt x="56864" y="238"/>
                  </a:lnTo>
                  <a:lnTo>
                    <a:pt x="53853" y="466"/>
                  </a:lnTo>
                  <a:lnTo>
                    <a:pt x="50832" y="705"/>
                  </a:lnTo>
                  <a:lnTo>
                    <a:pt x="47811" y="1400"/>
                  </a:lnTo>
                  <a:lnTo>
                    <a:pt x="45028" y="2096"/>
                  </a:lnTo>
                  <a:lnTo>
                    <a:pt x="42245" y="2792"/>
                  </a:lnTo>
                  <a:lnTo>
                    <a:pt x="39463" y="3716"/>
                  </a:lnTo>
                  <a:lnTo>
                    <a:pt x="36670" y="4878"/>
                  </a:lnTo>
                  <a:lnTo>
                    <a:pt x="33888" y="6041"/>
                  </a:lnTo>
                  <a:lnTo>
                    <a:pt x="31334" y="7432"/>
                  </a:lnTo>
                  <a:lnTo>
                    <a:pt x="28780" y="8823"/>
                  </a:lnTo>
                  <a:lnTo>
                    <a:pt x="26464" y="10215"/>
                  </a:lnTo>
                  <a:lnTo>
                    <a:pt x="21823" y="13693"/>
                  </a:lnTo>
                  <a:lnTo>
                    <a:pt x="17639" y="17647"/>
                  </a:lnTo>
                  <a:lnTo>
                    <a:pt x="13694" y="21821"/>
                  </a:lnTo>
                  <a:lnTo>
                    <a:pt x="10216" y="26462"/>
                  </a:lnTo>
                  <a:lnTo>
                    <a:pt x="8586" y="29016"/>
                  </a:lnTo>
                  <a:lnTo>
                    <a:pt x="7195" y="31569"/>
                  </a:lnTo>
                  <a:lnTo>
                    <a:pt x="5803" y="34123"/>
                  </a:lnTo>
                  <a:lnTo>
                    <a:pt x="4641" y="36677"/>
                  </a:lnTo>
                  <a:lnTo>
                    <a:pt x="3716" y="39460"/>
                  </a:lnTo>
                  <a:lnTo>
                    <a:pt x="2782" y="42242"/>
                  </a:lnTo>
                  <a:lnTo>
                    <a:pt x="1858" y="45025"/>
                  </a:lnTo>
                  <a:lnTo>
                    <a:pt x="1162" y="48045"/>
                  </a:lnTo>
                  <a:lnTo>
                    <a:pt x="695" y="50828"/>
                  </a:lnTo>
                  <a:lnTo>
                    <a:pt x="238" y="53848"/>
                  </a:lnTo>
                  <a:lnTo>
                    <a:pt x="0" y="56869"/>
                  </a:lnTo>
                  <a:lnTo>
                    <a:pt x="0" y="60109"/>
                  </a:lnTo>
                  <a:lnTo>
                    <a:pt x="0" y="60109"/>
                  </a:lnTo>
                  <a:lnTo>
                    <a:pt x="0" y="63130"/>
                  </a:lnTo>
                  <a:lnTo>
                    <a:pt x="238" y="66151"/>
                  </a:lnTo>
                  <a:lnTo>
                    <a:pt x="695" y="69162"/>
                  </a:lnTo>
                  <a:lnTo>
                    <a:pt x="1162" y="72182"/>
                  </a:lnTo>
                  <a:lnTo>
                    <a:pt x="1858" y="74965"/>
                  </a:lnTo>
                  <a:lnTo>
                    <a:pt x="2782" y="77986"/>
                  </a:lnTo>
                  <a:lnTo>
                    <a:pt x="3716" y="80768"/>
                  </a:lnTo>
                  <a:lnTo>
                    <a:pt x="4641" y="83322"/>
                  </a:lnTo>
                  <a:lnTo>
                    <a:pt x="5803" y="86104"/>
                  </a:lnTo>
                  <a:lnTo>
                    <a:pt x="7195" y="88658"/>
                  </a:lnTo>
                  <a:lnTo>
                    <a:pt x="8586" y="91212"/>
                  </a:lnTo>
                  <a:lnTo>
                    <a:pt x="10216" y="93537"/>
                  </a:lnTo>
                  <a:lnTo>
                    <a:pt x="13694" y="98178"/>
                  </a:lnTo>
                  <a:lnTo>
                    <a:pt x="17639" y="102352"/>
                  </a:lnTo>
                  <a:lnTo>
                    <a:pt x="21823" y="106297"/>
                  </a:lnTo>
                  <a:lnTo>
                    <a:pt x="26464" y="109775"/>
                  </a:lnTo>
                  <a:lnTo>
                    <a:pt x="28780" y="111404"/>
                  </a:lnTo>
                  <a:lnTo>
                    <a:pt x="31334" y="112795"/>
                  </a:lnTo>
                  <a:lnTo>
                    <a:pt x="33888" y="114187"/>
                  </a:lnTo>
                  <a:lnTo>
                    <a:pt x="36670" y="115349"/>
                  </a:lnTo>
                  <a:lnTo>
                    <a:pt x="39463" y="116274"/>
                  </a:lnTo>
                  <a:lnTo>
                    <a:pt x="42245" y="117207"/>
                  </a:lnTo>
                  <a:lnTo>
                    <a:pt x="45028" y="118132"/>
                  </a:lnTo>
                  <a:lnTo>
                    <a:pt x="47811" y="118827"/>
                  </a:lnTo>
                  <a:lnTo>
                    <a:pt x="50832" y="119294"/>
                  </a:lnTo>
                  <a:lnTo>
                    <a:pt x="53853" y="119761"/>
                  </a:lnTo>
                  <a:lnTo>
                    <a:pt x="56864" y="119990"/>
                  </a:lnTo>
                  <a:lnTo>
                    <a:pt x="59885" y="119990"/>
                  </a:lnTo>
                  <a:lnTo>
                    <a:pt x="59885" y="119990"/>
                  </a:lnTo>
                  <a:lnTo>
                    <a:pt x="63135" y="119990"/>
                  </a:lnTo>
                  <a:lnTo>
                    <a:pt x="66146" y="119761"/>
                  </a:lnTo>
                  <a:lnTo>
                    <a:pt x="69167" y="119294"/>
                  </a:lnTo>
                  <a:lnTo>
                    <a:pt x="71950" y="118827"/>
                  </a:lnTo>
                  <a:lnTo>
                    <a:pt x="74971" y="118132"/>
                  </a:lnTo>
                  <a:lnTo>
                    <a:pt x="77754" y="117207"/>
                  </a:lnTo>
                  <a:lnTo>
                    <a:pt x="80536" y="116274"/>
                  </a:lnTo>
                  <a:lnTo>
                    <a:pt x="83329" y="115349"/>
                  </a:lnTo>
                  <a:lnTo>
                    <a:pt x="85883" y="114187"/>
                  </a:lnTo>
                  <a:lnTo>
                    <a:pt x="88427" y="112795"/>
                  </a:lnTo>
                  <a:lnTo>
                    <a:pt x="90981" y="111404"/>
                  </a:lnTo>
                  <a:lnTo>
                    <a:pt x="93535" y="109775"/>
                  </a:lnTo>
                  <a:lnTo>
                    <a:pt x="98176" y="106297"/>
                  </a:lnTo>
                  <a:lnTo>
                    <a:pt x="102360" y="102352"/>
                  </a:lnTo>
                  <a:lnTo>
                    <a:pt x="106305" y="98178"/>
                  </a:lnTo>
                  <a:lnTo>
                    <a:pt x="109783" y="93537"/>
                  </a:lnTo>
                  <a:lnTo>
                    <a:pt x="111175" y="91212"/>
                  </a:lnTo>
                  <a:lnTo>
                    <a:pt x="112566" y="88658"/>
                  </a:lnTo>
                  <a:lnTo>
                    <a:pt x="113958" y="86104"/>
                  </a:lnTo>
                  <a:lnTo>
                    <a:pt x="115120" y="83322"/>
                  </a:lnTo>
                  <a:lnTo>
                    <a:pt x="116283" y="80768"/>
                  </a:lnTo>
                  <a:lnTo>
                    <a:pt x="117207" y="77986"/>
                  </a:lnTo>
                  <a:lnTo>
                    <a:pt x="118141" y="74965"/>
                  </a:lnTo>
                  <a:lnTo>
                    <a:pt x="118608" y="72182"/>
                  </a:lnTo>
                  <a:lnTo>
                    <a:pt x="119304" y="69162"/>
                  </a:lnTo>
                  <a:lnTo>
                    <a:pt x="119533" y="66151"/>
                  </a:lnTo>
                  <a:lnTo>
                    <a:pt x="119761" y="63130"/>
                  </a:lnTo>
                  <a:lnTo>
                    <a:pt x="120000" y="60109"/>
                  </a:lnTo>
                  <a:lnTo>
                    <a:pt x="120000" y="60109"/>
                  </a:lnTo>
                  <a:lnTo>
                    <a:pt x="119761" y="56869"/>
                  </a:lnTo>
                  <a:lnTo>
                    <a:pt x="119533" y="53848"/>
                  </a:lnTo>
                  <a:lnTo>
                    <a:pt x="119304" y="50828"/>
                  </a:lnTo>
                  <a:lnTo>
                    <a:pt x="118608" y="48045"/>
                  </a:lnTo>
                  <a:lnTo>
                    <a:pt x="118141" y="45025"/>
                  </a:lnTo>
                  <a:lnTo>
                    <a:pt x="117207" y="42242"/>
                  </a:lnTo>
                  <a:lnTo>
                    <a:pt x="116283" y="39460"/>
                  </a:lnTo>
                  <a:lnTo>
                    <a:pt x="115120" y="36677"/>
                  </a:lnTo>
                  <a:lnTo>
                    <a:pt x="113958" y="34123"/>
                  </a:lnTo>
                  <a:lnTo>
                    <a:pt x="112566" y="31569"/>
                  </a:lnTo>
                  <a:lnTo>
                    <a:pt x="111175" y="29016"/>
                  </a:lnTo>
                  <a:lnTo>
                    <a:pt x="109783" y="26462"/>
                  </a:lnTo>
                  <a:lnTo>
                    <a:pt x="106305" y="21821"/>
                  </a:lnTo>
                  <a:lnTo>
                    <a:pt x="102360" y="17647"/>
                  </a:lnTo>
                  <a:lnTo>
                    <a:pt x="98176" y="13693"/>
                  </a:lnTo>
                  <a:lnTo>
                    <a:pt x="93535" y="10215"/>
                  </a:lnTo>
                  <a:lnTo>
                    <a:pt x="90981" y="8823"/>
                  </a:lnTo>
                  <a:lnTo>
                    <a:pt x="88427" y="7432"/>
                  </a:lnTo>
                  <a:lnTo>
                    <a:pt x="85883" y="6041"/>
                  </a:lnTo>
                  <a:lnTo>
                    <a:pt x="83329" y="4878"/>
                  </a:lnTo>
                  <a:lnTo>
                    <a:pt x="80536" y="3716"/>
                  </a:lnTo>
                  <a:lnTo>
                    <a:pt x="77754" y="2792"/>
                  </a:lnTo>
                  <a:lnTo>
                    <a:pt x="74971" y="2096"/>
                  </a:lnTo>
                  <a:lnTo>
                    <a:pt x="71950" y="1400"/>
                  </a:lnTo>
                  <a:lnTo>
                    <a:pt x="69167" y="705"/>
                  </a:lnTo>
                  <a:lnTo>
                    <a:pt x="66146" y="466"/>
                  </a:lnTo>
                  <a:lnTo>
                    <a:pt x="63135" y="238"/>
                  </a:lnTo>
                  <a:lnTo>
                    <a:pt x="59885" y="9"/>
                  </a:lnTo>
                  <a:lnTo>
                    <a:pt x="59885" y="9"/>
                  </a:lnTo>
                  <a:close/>
                </a:path>
              </a:pathLst>
            </a:custGeom>
            <a:noFill/>
            <a:ln cap="rnd" cmpd="sng" w="19050">
              <a:solidFill>
                <a:srgbClr val="18476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7" name="Google Shape;1137;p9"/>
            <p:cNvSpPr/>
            <p:nvPr/>
          </p:nvSpPr>
          <p:spPr>
            <a:xfrm>
              <a:off x="3988375" y="3021875"/>
              <a:ext cx="241750" cy="241750"/>
            </a:xfrm>
            <a:custGeom>
              <a:rect b="b" l="l" r="r" t="t"/>
              <a:pathLst>
                <a:path extrusionOk="0" fill="none" h="120000" w="120000">
                  <a:moveTo>
                    <a:pt x="59851" y="12"/>
                  </a:moveTo>
                  <a:lnTo>
                    <a:pt x="59851" y="12"/>
                  </a:lnTo>
                  <a:lnTo>
                    <a:pt x="53807" y="310"/>
                  </a:lnTo>
                  <a:lnTo>
                    <a:pt x="47764" y="1216"/>
                  </a:lnTo>
                  <a:lnTo>
                    <a:pt x="42018" y="2730"/>
                  </a:lnTo>
                  <a:lnTo>
                    <a:pt x="36570" y="4852"/>
                  </a:lnTo>
                  <a:lnTo>
                    <a:pt x="31433" y="7259"/>
                  </a:lnTo>
                  <a:lnTo>
                    <a:pt x="26605" y="10287"/>
                  </a:lnTo>
                  <a:lnTo>
                    <a:pt x="21766" y="13911"/>
                  </a:lnTo>
                  <a:lnTo>
                    <a:pt x="17534" y="17844"/>
                  </a:lnTo>
                  <a:lnTo>
                    <a:pt x="13600" y="22076"/>
                  </a:lnTo>
                  <a:lnTo>
                    <a:pt x="10287" y="26605"/>
                  </a:lnTo>
                  <a:lnTo>
                    <a:pt x="7259" y="31445"/>
                  </a:lnTo>
                  <a:lnTo>
                    <a:pt x="4839" y="36881"/>
                  </a:lnTo>
                  <a:lnTo>
                    <a:pt x="2730" y="42328"/>
                  </a:lnTo>
                  <a:lnTo>
                    <a:pt x="1216" y="48062"/>
                  </a:lnTo>
                  <a:lnTo>
                    <a:pt x="310" y="53807"/>
                  </a:lnTo>
                  <a:lnTo>
                    <a:pt x="12" y="60148"/>
                  </a:lnTo>
                  <a:lnTo>
                    <a:pt x="12" y="60148"/>
                  </a:lnTo>
                  <a:lnTo>
                    <a:pt x="310" y="66204"/>
                  </a:lnTo>
                  <a:lnTo>
                    <a:pt x="1216" y="72248"/>
                  </a:lnTo>
                  <a:lnTo>
                    <a:pt x="2730" y="77981"/>
                  </a:lnTo>
                  <a:lnTo>
                    <a:pt x="4839" y="83429"/>
                  </a:lnTo>
                  <a:lnTo>
                    <a:pt x="7259" y="88566"/>
                  </a:lnTo>
                  <a:lnTo>
                    <a:pt x="10287" y="93406"/>
                  </a:lnTo>
                  <a:lnTo>
                    <a:pt x="13600" y="98233"/>
                  </a:lnTo>
                  <a:lnTo>
                    <a:pt x="17534" y="102465"/>
                  </a:lnTo>
                  <a:lnTo>
                    <a:pt x="21766" y="106399"/>
                  </a:lnTo>
                  <a:lnTo>
                    <a:pt x="26605" y="109724"/>
                  </a:lnTo>
                  <a:lnTo>
                    <a:pt x="31433" y="112740"/>
                  </a:lnTo>
                  <a:lnTo>
                    <a:pt x="36570" y="115160"/>
                  </a:lnTo>
                  <a:lnTo>
                    <a:pt x="42018" y="117282"/>
                  </a:lnTo>
                  <a:lnTo>
                    <a:pt x="47764" y="118783"/>
                  </a:lnTo>
                  <a:lnTo>
                    <a:pt x="53807" y="119689"/>
                  </a:lnTo>
                  <a:lnTo>
                    <a:pt x="59851" y="120000"/>
                  </a:lnTo>
                  <a:lnTo>
                    <a:pt x="59851" y="120000"/>
                  </a:lnTo>
                  <a:lnTo>
                    <a:pt x="66192" y="119689"/>
                  </a:lnTo>
                  <a:lnTo>
                    <a:pt x="71937" y="118783"/>
                  </a:lnTo>
                  <a:lnTo>
                    <a:pt x="77683" y="117282"/>
                  </a:lnTo>
                  <a:lnTo>
                    <a:pt x="83118" y="115160"/>
                  </a:lnTo>
                  <a:lnTo>
                    <a:pt x="88554" y="112740"/>
                  </a:lnTo>
                  <a:lnTo>
                    <a:pt x="93394" y="109724"/>
                  </a:lnTo>
                  <a:lnTo>
                    <a:pt x="97935" y="106399"/>
                  </a:lnTo>
                  <a:lnTo>
                    <a:pt x="102155" y="102465"/>
                  </a:lnTo>
                  <a:lnTo>
                    <a:pt x="106088" y="98233"/>
                  </a:lnTo>
                  <a:lnTo>
                    <a:pt x="109712" y="93406"/>
                  </a:lnTo>
                  <a:lnTo>
                    <a:pt x="112740" y="88566"/>
                  </a:lnTo>
                  <a:lnTo>
                    <a:pt x="115160" y="83429"/>
                  </a:lnTo>
                  <a:lnTo>
                    <a:pt x="117269" y="77981"/>
                  </a:lnTo>
                  <a:lnTo>
                    <a:pt x="118783" y="72248"/>
                  </a:lnTo>
                  <a:lnTo>
                    <a:pt x="119689" y="66204"/>
                  </a:lnTo>
                  <a:lnTo>
                    <a:pt x="119987" y="60148"/>
                  </a:lnTo>
                  <a:lnTo>
                    <a:pt x="119987" y="60148"/>
                  </a:lnTo>
                  <a:lnTo>
                    <a:pt x="119689" y="53807"/>
                  </a:lnTo>
                  <a:lnTo>
                    <a:pt x="118783" y="48062"/>
                  </a:lnTo>
                  <a:lnTo>
                    <a:pt x="117269" y="42328"/>
                  </a:lnTo>
                  <a:lnTo>
                    <a:pt x="115160" y="36881"/>
                  </a:lnTo>
                  <a:lnTo>
                    <a:pt x="112740" y="31445"/>
                  </a:lnTo>
                  <a:lnTo>
                    <a:pt x="109712" y="26605"/>
                  </a:lnTo>
                  <a:lnTo>
                    <a:pt x="106088" y="22076"/>
                  </a:lnTo>
                  <a:lnTo>
                    <a:pt x="102155" y="17844"/>
                  </a:lnTo>
                  <a:lnTo>
                    <a:pt x="97935" y="13911"/>
                  </a:lnTo>
                  <a:lnTo>
                    <a:pt x="93394" y="10287"/>
                  </a:lnTo>
                  <a:lnTo>
                    <a:pt x="88554" y="7259"/>
                  </a:lnTo>
                  <a:lnTo>
                    <a:pt x="83118" y="4852"/>
                  </a:lnTo>
                  <a:lnTo>
                    <a:pt x="77683" y="2730"/>
                  </a:lnTo>
                  <a:lnTo>
                    <a:pt x="71937" y="1216"/>
                  </a:lnTo>
                  <a:lnTo>
                    <a:pt x="66192" y="310"/>
                  </a:lnTo>
                  <a:lnTo>
                    <a:pt x="59851" y="12"/>
                  </a:lnTo>
                  <a:lnTo>
                    <a:pt x="59851" y="12"/>
                  </a:lnTo>
                </a:path>
              </a:pathLst>
            </a:custGeom>
            <a:noFill/>
            <a:ln cap="rnd" cmpd="sng" w="19050">
              <a:solidFill>
                <a:srgbClr val="18476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8" name="Google Shape;1138;p9"/>
            <p:cNvSpPr/>
            <p:nvPr/>
          </p:nvSpPr>
          <p:spPr>
            <a:xfrm>
              <a:off x="4024300" y="3058425"/>
              <a:ext cx="84650" cy="84650"/>
            </a:xfrm>
            <a:custGeom>
              <a:rect b="b" l="l" r="r" t="t"/>
              <a:pathLst>
                <a:path extrusionOk="0" fill="none" h="120000" w="120000">
                  <a:moveTo>
                    <a:pt x="0" y="119964"/>
                  </a:moveTo>
                  <a:lnTo>
                    <a:pt x="0" y="119964"/>
                  </a:lnTo>
                  <a:lnTo>
                    <a:pt x="886" y="107028"/>
                  </a:lnTo>
                  <a:lnTo>
                    <a:pt x="2622" y="95829"/>
                  </a:lnTo>
                  <a:lnTo>
                    <a:pt x="5209" y="83744"/>
                  </a:lnTo>
                  <a:lnTo>
                    <a:pt x="9497" y="73360"/>
                  </a:lnTo>
                  <a:lnTo>
                    <a:pt x="14672" y="62161"/>
                  </a:lnTo>
                  <a:lnTo>
                    <a:pt x="20732" y="52663"/>
                  </a:lnTo>
                  <a:lnTo>
                    <a:pt x="27643" y="43165"/>
                  </a:lnTo>
                  <a:lnTo>
                    <a:pt x="35404" y="34518"/>
                  </a:lnTo>
                  <a:lnTo>
                    <a:pt x="44051" y="26757"/>
                  </a:lnTo>
                  <a:lnTo>
                    <a:pt x="53514" y="19846"/>
                  </a:lnTo>
                  <a:lnTo>
                    <a:pt x="63012" y="13821"/>
                  </a:lnTo>
                  <a:lnTo>
                    <a:pt x="73396" y="8647"/>
                  </a:lnTo>
                  <a:lnTo>
                    <a:pt x="84595" y="5174"/>
                  </a:lnTo>
                  <a:lnTo>
                    <a:pt x="95829" y="1736"/>
                  </a:lnTo>
                  <a:lnTo>
                    <a:pt x="107914" y="0"/>
                  </a:lnTo>
                  <a:lnTo>
                    <a:pt x="120000" y="0"/>
                  </a:lnTo>
                </a:path>
              </a:pathLst>
            </a:custGeom>
            <a:noFill/>
            <a:ln cap="rnd" cmpd="sng" w="19050">
              <a:solidFill>
                <a:srgbClr val="18476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9" name="Google Shape;1139;p9"/>
            <p:cNvSpPr/>
            <p:nvPr/>
          </p:nvSpPr>
          <p:spPr>
            <a:xfrm>
              <a:off x="4205750" y="3248375"/>
              <a:ext cx="154050" cy="153475"/>
            </a:xfrm>
            <a:custGeom>
              <a:rect b="b" l="l" r="r" t="t"/>
              <a:pathLst>
                <a:path extrusionOk="0" fill="none" h="120000" w="120000">
                  <a:moveTo>
                    <a:pt x="0" y="20016"/>
                  </a:moveTo>
                  <a:lnTo>
                    <a:pt x="96767" y="117126"/>
                  </a:lnTo>
                  <a:lnTo>
                    <a:pt x="96767" y="117126"/>
                  </a:lnTo>
                  <a:lnTo>
                    <a:pt x="98188" y="118084"/>
                  </a:lnTo>
                  <a:lnTo>
                    <a:pt x="99610" y="119042"/>
                  </a:lnTo>
                  <a:lnTo>
                    <a:pt x="101499" y="119511"/>
                  </a:lnTo>
                  <a:lnTo>
                    <a:pt x="103407" y="119980"/>
                  </a:lnTo>
                  <a:lnTo>
                    <a:pt x="105296" y="119511"/>
                  </a:lnTo>
                  <a:lnTo>
                    <a:pt x="106718" y="119042"/>
                  </a:lnTo>
                  <a:lnTo>
                    <a:pt x="108607" y="118084"/>
                  </a:lnTo>
                  <a:lnTo>
                    <a:pt x="110048" y="117126"/>
                  </a:lnTo>
                  <a:lnTo>
                    <a:pt x="117156" y="109991"/>
                  </a:lnTo>
                  <a:lnTo>
                    <a:pt x="117156" y="109991"/>
                  </a:lnTo>
                  <a:lnTo>
                    <a:pt x="118578" y="108564"/>
                  </a:lnTo>
                  <a:lnTo>
                    <a:pt x="119532" y="106649"/>
                  </a:lnTo>
                  <a:lnTo>
                    <a:pt x="120000" y="104753"/>
                  </a:lnTo>
                  <a:lnTo>
                    <a:pt x="120000" y="103326"/>
                  </a:lnTo>
                  <a:lnTo>
                    <a:pt x="120000" y="101410"/>
                  </a:lnTo>
                  <a:lnTo>
                    <a:pt x="119532" y="99514"/>
                  </a:lnTo>
                  <a:lnTo>
                    <a:pt x="118578" y="98087"/>
                  </a:lnTo>
                  <a:lnTo>
                    <a:pt x="117156" y="96191"/>
                  </a:lnTo>
                  <a:lnTo>
                    <a:pt x="20876" y="19"/>
                  </a:lnTo>
                </a:path>
              </a:pathLst>
            </a:custGeom>
            <a:noFill/>
            <a:ln cap="rnd" cmpd="sng" w="19050">
              <a:solidFill>
                <a:srgbClr val="18476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40" name="Google Shape;1140;p9"/>
          <p:cNvGrpSpPr/>
          <p:nvPr/>
        </p:nvGrpSpPr>
        <p:grpSpPr>
          <a:xfrm flipH="1" rot="10800000">
            <a:off x="7663686" y="3682711"/>
            <a:ext cx="1034724" cy="895486"/>
            <a:chOff x="238125" y="1431100"/>
            <a:chExt cx="3296350" cy="2852775"/>
          </a:xfrm>
        </p:grpSpPr>
        <p:sp>
          <p:nvSpPr>
            <p:cNvPr id="1141" name="Google Shape;1141;p9"/>
            <p:cNvSpPr/>
            <p:nvPr/>
          </p:nvSpPr>
          <p:spPr>
            <a:xfrm>
              <a:off x="980725" y="4136025"/>
              <a:ext cx="157950" cy="147850"/>
            </a:xfrm>
            <a:custGeom>
              <a:rect b="b" l="l" r="r" t="t"/>
              <a:pathLst>
                <a:path extrusionOk="0" h="120000" w="120000">
                  <a:moveTo>
                    <a:pt x="7654" y="0"/>
                  </a:moveTo>
                  <a:lnTo>
                    <a:pt x="0" y="5458"/>
                  </a:lnTo>
                  <a:lnTo>
                    <a:pt x="61272" y="119999"/>
                  </a:lnTo>
                  <a:lnTo>
                    <a:pt x="119981" y="119999"/>
                  </a:lnTo>
                  <a:lnTo>
                    <a:pt x="7654" y="0"/>
                  </a:lnTo>
                  <a:close/>
                </a:path>
              </a:pathLst>
            </a:custGeom>
            <a:solidFill>
              <a:srgbClr val="00E2C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2" name="Google Shape;1142;p9"/>
            <p:cNvSpPr/>
            <p:nvPr/>
          </p:nvSpPr>
          <p:spPr>
            <a:xfrm>
              <a:off x="849675" y="3907525"/>
              <a:ext cx="386425" cy="376350"/>
            </a:xfrm>
            <a:custGeom>
              <a:rect b="b" l="l" r="r" t="t"/>
              <a:pathLst>
                <a:path extrusionOk="0" h="120000" w="120000">
                  <a:moveTo>
                    <a:pt x="3128" y="0"/>
                  </a:moveTo>
                  <a:lnTo>
                    <a:pt x="0" y="2144"/>
                  </a:lnTo>
                  <a:lnTo>
                    <a:pt x="40696" y="76070"/>
                  </a:lnTo>
                  <a:lnTo>
                    <a:pt x="84520" y="120000"/>
                  </a:lnTo>
                  <a:lnTo>
                    <a:pt x="120000" y="120000"/>
                  </a:lnTo>
                  <a:lnTo>
                    <a:pt x="3128" y="0"/>
                  </a:lnTo>
                  <a:close/>
                </a:path>
              </a:pathLst>
            </a:custGeom>
            <a:solidFill>
              <a:srgbClr val="01E0C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3" name="Google Shape;1143;p9"/>
            <p:cNvSpPr/>
            <p:nvPr/>
          </p:nvSpPr>
          <p:spPr>
            <a:xfrm>
              <a:off x="715250" y="3675675"/>
              <a:ext cx="618300" cy="608200"/>
            </a:xfrm>
            <a:custGeom>
              <a:rect b="b" l="l" r="r" t="t"/>
              <a:pathLst>
                <a:path extrusionOk="0" h="120000" w="120000">
                  <a:moveTo>
                    <a:pt x="1960" y="0"/>
                  </a:moveTo>
                  <a:lnTo>
                    <a:pt x="4" y="1992"/>
                  </a:lnTo>
                  <a:lnTo>
                    <a:pt x="26089" y="47071"/>
                  </a:lnTo>
                  <a:lnTo>
                    <a:pt x="97826" y="120000"/>
                  </a:lnTo>
                  <a:lnTo>
                    <a:pt x="120000" y="120000"/>
                  </a:lnTo>
                  <a:lnTo>
                    <a:pt x="1960" y="0"/>
                  </a:lnTo>
                  <a:close/>
                </a:path>
              </a:pathLst>
            </a:custGeom>
            <a:solidFill>
              <a:srgbClr val="02DFC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4" name="Google Shape;1144;p9"/>
            <p:cNvSpPr/>
            <p:nvPr/>
          </p:nvSpPr>
          <p:spPr>
            <a:xfrm>
              <a:off x="584200" y="3447175"/>
              <a:ext cx="846800" cy="836700"/>
            </a:xfrm>
            <a:custGeom>
              <a:rect b="b" l="l" r="r" t="t"/>
              <a:pathLst>
                <a:path extrusionOk="0" h="120000" w="120000">
                  <a:moveTo>
                    <a:pt x="1431" y="3"/>
                  </a:moveTo>
                  <a:lnTo>
                    <a:pt x="3" y="968"/>
                  </a:lnTo>
                  <a:lnTo>
                    <a:pt x="18574" y="34220"/>
                  </a:lnTo>
                  <a:lnTo>
                    <a:pt x="103331" y="120000"/>
                  </a:lnTo>
                  <a:lnTo>
                    <a:pt x="120000" y="120000"/>
                  </a:lnTo>
                  <a:lnTo>
                    <a:pt x="1431" y="3"/>
                  </a:lnTo>
                  <a:close/>
                </a:path>
              </a:pathLst>
            </a:custGeom>
            <a:solidFill>
              <a:srgbClr val="03DDC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5" name="Google Shape;1145;p9"/>
            <p:cNvSpPr/>
            <p:nvPr/>
          </p:nvSpPr>
          <p:spPr>
            <a:xfrm>
              <a:off x="449800" y="3218700"/>
              <a:ext cx="1078650" cy="1065175"/>
            </a:xfrm>
            <a:custGeom>
              <a:rect b="b" l="l" r="r" t="t"/>
              <a:pathLst>
                <a:path extrusionOk="0" h="120000" w="120000">
                  <a:moveTo>
                    <a:pt x="1123" y="0"/>
                  </a:moveTo>
                  <a:lnTo>
                    <a:pt x="2" y="757"/>
                  </a:lnTo>
                  <a:lnTo>
                    <a:pt x="14954" y="26877"/>
                  </a:lnTo>
                  <a:lnTo>
                    <a:pt x="106914" y="120000"/>
                  </a:lnTo>
                  <a:lnTo>
                    <a:pt x="119997" y="120000"/>
                  </a:lnTo>
                  <a:lnTo>
                    <a:pt x="1123" y="0"/>
                  </a:lnTo>
                  <a:close/>
                </a:path>
              </a:pathLst>
            </a:custGeom>
            <a:solidFill>
              <a:srgbClr val="04DBC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6" name="Google Shape;1146;p9"/>
            <p:cNvSpPr/>
            <p:nvPr/>
          </p:nvSpPr>
          <p:spPr>
            <a:xfrm>
              <a:off x="318750" y="2990200"/>
              <a:ext cx="1307150" cy="1293675"/>
            </a:xfrm>
            <a:custGeom>
              <a:rect b="b" l="l" r="r" t="t"/>
              <a:pathLst>
                <a:path extrusionOk="0" h="120000" w="120000">
                  <a:moveTo>
                    <a:pt x="927" y="2"/>
                  </a:moveTo>
                  <a:lnTo>
                    <a:pt x="2" y="623"/>
                  </a:lnTo>
                  <a:lnTo>
                    <a:pt x="12033" y="21819"/>
                  </a:lnTo>
                  <a:lnTo>
                    <a:pt x="109201" y="120000"/>
                  </a:lnTo>
                  <a:lnTo>
                    <a:pt x="119997" y="120000"/>
                  </a:lnTo>
                  <a:lnTo>
                    <a:pt x="90694" y="90389"/>
                  </a:lnTo>
                  <a:lnTo>
                    <a:pt x="85140" y="90389"/>
                  </a:lnTo>
                  <a:lnTo>
                    <a:pt x="77428" y="77298"/>
                  </a:lnTo>
                  <a:lnTo>
                    <a:pt x="927" y="2"/>
                  </a:lnTo>
                  <a:close/>
                </a:path>
              </a:pathLst>
            </a:custGeom>
            <a:solidFill>
              <a:srgbClr val="06D9C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7" name="Google Shape;1147;p9"/>
            <p:cNvSpPr/>
            <p:nvPr/>
          </p:nvSpPr>
          <p:spPr>
            <a:xfrm>
              <a:off x="1286500" y="3964650"/>
              <a:ext cx="436850" cy="319225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87689" y="120000"/>
                  </a:lnTo>
                  <a:lnTo>
                    <a:pt x="119993" y="120000"/>
                  </a:lnTo>
                  <a:lnTo>
                    <a:pt x="32303" y="0"/>
                  </a:lnTo>
                  <a:close/>
                </a:path>
              </a:pathLst>
            </a:custGeom>
            <a:solidFill>
              <a:srgbClr val="07D8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8" name="Google Shape;1148;p9"/>
            <p:cNvSpPr/>
            <p:nvPr/>
          </p:nvSpPr>
          <p:spPr>
            <a:xfrm>
              <a:off x="238125" y="2822200"/>
              <a:ext cx="924075" cy="1008075"/>
            </a:xfrm>
            <a:custGeom>
              <a:rect b="b" l="l" r="r" t="t"/>
              <a:pathLst>
                <a:path extrusionOk="0" h="120000" w="120000">
                  <a:moveTo>
                    <a:pt x="2616" y="0"/>
                  </a:moveTo>
                  <a:lnTo>
                    <a:pt x="0" y="4401"/>
                  </a:lnTo>
                  <a:lnTo>
                    <a:pt x="10473" y="20799"/>
                  </a:lnTo>
                  <a:lnTo>
                    <a:pt x="118688" y="119997"/>
                  </a:lnTo>
                  <a:lnTo>
                    <a:pt x="119996" y="119196"/>
                  </a:lnTo>
                  <a:lnTo>
                    <a:pt x="102978" y="91597"/>
                  </a:lnTo>
                  <a:lnTo>
                    <a:pt x="2616" y="0"/>
                  </a:lnTo>
                  <a:close/>
                </a:path>
              </a:pathLst>
            </a:custGeom>
            <a:solidFill>
              <a:srgbClr val="07D8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9" name="Google Shape;1149;p9"/>
            <p:cNvSpPr/>
            <p:nvPr/>
          </p:nvSpPr>
          <p:spPr>
            <a:xfrm>
              <a:off x="1383925" y="3964650"/>
              <a:ext cx="433500" cy="319225"/>
            </a:xfrm>
            <a:custGeom>
              <a:rect b="b" l="l" r="r" t="t"/>
              <a:pathLst>
                <a:path extrusionOk="0" h="120000" w="120000">
                  <a:moveTo>
                    <a:pt x="6" y="0"/>
                  </a:moveTo>
                  <a:lnTo>
                    <a:pt x="88373" y="120000"/>
                  </a:lnTo>
                  <a:lnTo>
                    <a:pt x="119993" y="120000"/>
                  </a:lnTo>
                  <a:lnTo>
                    <a:pt x="32560" y="0"/>
                  </a:lnTo>
                  <a:close/>
                </a:path>
              </a:pathLst>
            </a:custGeom>
            <a:solidFill>
              <a:srgbClr val="08D6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0" name="Google Shape;1150;p9"/>
            <p:cNvSpPr/>
            <p:nvPr/>
          </p:nvSpPr>
          <p:spPr>
            <a:xfrm>
              <a:off x="251550" y="2761700"/>
              <a:ext cx="779600" cy="840075"/>
            </a:xfrm>
            <a:custGeom>
              <a:rect b="b" l="l" r="r" t="t"/>
              <a:pathLst>
                <a:path extrusionOk="0" h="120000" w="120000">
                  <a:moveTo>
                    <a:pt x="6726" y="3"/>
                  </a:moveTo>
                  <a:lnTo>
                    <a:pt x="3" y="10081"/>
                  </a:lnTo>
                  <a:lnTo>
                    <a:pt x="118445" y="120000"/>
                  </a:lnTo>
                  <a:lnTo>
                    <a:pt x="119996" y="118557"/>
                  </a:lnTo>
                  <a:lnTo>
                    <a:pt x="99308" y="85920"/>
                  </a:lnTo>
                  <a:lnTo>
                    <a:pt x="6726" y="3"/>
                  </a:lnTo>
                  <a:close/>
                </a:path>
              </a:pathLst>
            </a:custGeom>
            <a:solidFill>
              <a:srgbClr val="08D6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1" name="Google Shape;1151;p9"/>
            <p:cNvSpPr/>
            <p:nvPr/>
          </p:nvSpPr>
          <p:spPr>
            <a:xfrm>
              <a:off x="288525" y="2697875"/>
              <a:ext cx="608200" cy="675400"/>
            </a:xfrm>
            <a:custGeom>
              <a:rect b="b" l="l" r="r" t="t"/>
              <a:pathLst>
                <a:path extrusionOk="0" h="120000" w="120000">
                  <a:moveTo>
                    <a:pt x="7956" y="0"/>
                  </a:moveTo>
                  <a:lnTo>
                    <a:pt x="0" y="13134"/>
                  </a:lnTo>
                  <a:lnTo>
                    <a:pt x="118012" y="119999"/>
                  </a:lnTo>
                  <a:lnTo>
                    <a:pt x="120000" y="118209"/>
                  </a:lnTo>
                  <a:lnTo>
                    <a:pt x="94143" y="77611"/>
                  </a:lnTo>
                  <a:lnTo>
                    <a:pt x="7956" y="0"/>
                  </a:lnTo>
                  <a:close/>
                </a:path>
              </a:pathLst>
            </a:custGeom>
            <a:solidFill>
              <a:srgbClr val="09D4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2" name="Google Shape;1152;p9"/>
            <p:cNvSpPr/>
            <p:nvPr/>
          </p:nvSpPr>
          <p:spPr>
            <a:xfrm>
              <a:off x="1481375" y="3964650"/>
              <a:ext cx="433500" cy="319225"/>
            </a:xfrm>
            <a:custGeom>
              <a:rect b="b" l="l" r="r" t="t"/>
              <a:pathLst>
                <a:path extrusionOk="0" h="120000" w="120000">
                  <a:moveTo>
                    <a:pt x="6" y="0"/>
                  </a:moveTo>
                  <a:lnTo>
                    <a:pt x="88366" y="120000"/>
                  </a:lnTo>
                  <a:lnTo>
                    <a:pt x="119993" y="120000"/>
                  </a:lnTo>
                  <a:lnTo>
                    <a:pt x="32560" y="0"/>
                  </a:lnTo>
                  <a:close/>
                </a:path>
              </a:pathLst>
            </a:custGeom>
            <a:solidFill>
              <a:srgbClr val="09D4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3" name="Google Shape;1153;p9"/>
            <p:cNvSpPr/>
            <p:nvPr/>
          </p:nvSpPr>
          <p:spPr>
            <a:xfrm>
              <a:off x="1578825" y="3964650"/>
              <a:ext cx="433500" cy="319225"/>
            </a:xfrm>
            <a:custGeom>
              <a:rect b="b" l="l" r="r" t="t"/>
              <a:pathLst>
                <a:path extrusionOk="0" h="120000" w="120000">
                  <a:moveTo>
                    <a:pt x="6" y="0"/>
                  </a:moveTo>
                  <a:lnTo>
                    <a:pt x="88366" y="120000"/>
                  </a:lnTo>
                  <a:lnTo>
                    <a:pt x="119993" y="120000"/>
                  </a:lnTo>
                  <a:lnTo>
                    <a:pt x="31626" y="0"/>
                  </a:lnTo>
                  <a:close/>
                </a:path>
              </a:pathLst>
            </a:custGeom>
            <a:solidFill>
              <a:srgbClr val="0AD3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4" name="Google Shape;1154;p9"/>
            <p:cNvSpPr/>
            <p:nvPr/>
          </p:nvSpPr>
          <p:spPr>
            <a:xfrm>
              <a:off x="322125" y="2637375"/>
              <a:ext cx="443550" cy="504050"/>
            </a:xfrm>
            <a:custGeom>
              <a:rect b="b" l="l" r="r" t="t"/>
              <a:pathLst>
                <a:path extrusionOk="0" h="120000" w="120000">
                  <a:moveTo>
                    <a:pt x="11816" y="5"/>
                  </a:moveTo>
                  <a:lnTo>
                    <a:pt x="0" y="17605"/>
                  </a:lnTo>
                  <a:lnTo>
                    <a:pt x="117274" y="120000"/>
                  </a:lnTo>
                  <a:lnTo>
                    <a:pt x="120000" y="118398"/>
                  </a:lnTo>
                  <a:lnTo>
                    <a:pt x="83638" y="63202"/>
                  </a:lnTo>
                  <a:lnTo>
                    <a:pt x="11816" y="5"/>
                  </a:lnTo>
                  <a:close/>
                </a:path>
              </a:pathLst>
            </a:custGeom>
            <a:solidFill>
              <a:srgbClr val="0AD3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5" name="Google Shape;1155;p9"/>
            <p:cNvSpPr/>
            <p:nvPr/>
          </p:nvSpPr>
          <p:spPr>
            <a:xfrm>
              <a:off x="359075" y="2576900"/>
              <a:ext cx="275575" cy="336050"/>
            </a:xfrm>
            <a:custGeom>
              <a:rect b="b" l="l" r="r" t="t"/>
              <a:pathLst>
                <a:path extrusionOk="0" h="120000" w="120000">
                  <a:moveTo>
                    <a:pt x="17570" y="8"/>
                  </a:moveTo>
                  <a:lnTo>
                    <a:pt x="10" y="25201"/>
                  </a:lnTo>
                  <a:lnTo>
                    <a:pt x="114132" y="119991"/>
                  </a:lnTo>
                  <a:lnTo>
                    <a:pt x="118530" y="117589"/>
                  </a:lnTo>
                  <a:lnTo>
                    <a:pt x="106816" y="100797"/>
                  </a:lnTo>
                  <a:lnTo>
                    <a:pt x="119989" y="82800"/>
                  </a:lnTo>
                  <a:lnTo>
                    <a:pt x="17570" y="8"/>
                  </a:lnTo>
                  <a:close/>
                </a:path>
              </a:pathLst>
            </a:custGeom>
            <a:solidFill>
              <a:srgbClr val="0BD1C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6" name="Google Shape;1156;p9"/>
            <p:cNvSpPr/>
            <p:nvPr/>
          </p:nvSpPr>
          <p:spPr>
            <a:xfrm>
              <a:off x="1676275" y="3964650"/>
              <a:ext cx="433475" cy="319225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88371" y="120000"/>
                  </a:lnTo>
                  <a:lnTo>
                    <a:pt x="120000" y="120000"/>
                  </a:lnTo>
                  <a:lnTo>
                    <a:pt x="31628" y="0"/>
                  </a:lnTo>
                  <a:close/>
                </a:path>
              </a:pathLst>
            </a:custGeom>
            <a:solidFill>
              <a:srgbClr val="0BD1C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7" name="Google Shape;1157;p9"/>
            <p:cNvSpPr/>
            <p:nvPr/>
          </p:nvSpPr>
          <p:spPr>
            <a:xfrm>
              <a:off x="392675" y="2513050"/>
              <a:ext cx="275575" cy="309175"/>
            </a:xfrm>
            <a:custGeom>
              <a:rect b="b" l="l" r="r" t="t"/>
              <a:pathLst>
                <a:path extrusionOk="0" h="120000" w="120000">
                  <a:moveTo>
                    <a:pt x="19029" y="9"/>
                  </a:moveTo>
                  <a:lnTo>
                    <a:pt x="10" y="28702"/>
                  </a:lnTo>
                  <a:lnTo>
                    <a:pt x="102429" y="119990"/>
                  </a:lnTo>
                  <a:lnTo>
                    <a:pt x="119989" y="91297"/>
                  </a:lnTo>
                  <a:lnTo>
                    <a:pt x="19029" y="9"/>
                  </a:lnTo>
                  <a:close/>
                </a:path>
              </a:pathLst>
            </a:custGeom>
            <a:solidFill>
              <a:srgbClr val="0CCFC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8" name="Google Shape;1158;p9"/>
            <p:cNvSpPr/>
            <p:nvPr/>
          </p:nvSpPr>
          <p:spPr>
            <a:xfrm>
              <a:off x="1773725" y="3964650"/>
              <a:ext cx="433475" cy="319225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87437" y="120000"/>
                  </a:lnTo>
                  <a:lnTo>
                    <a:pt x="120000" y="120000"/>
                  </a:lnTo>
                  <a:lnTo>
                    <a:pt x="31628" y="0"/>
                  </a:lnTo>
                  <a:close/>
                </a:path>
              </a:pathLst>
            </a:custGeom>
            <a:solidFill>
              <a:srgbClr val="0CCFC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9" name="Google Shape;1159;p9"/>
            <p:cNvSpPr/>
            <p:nvPr/>
          </p:nvSpPr>
          <p:spPr>
            <a:xfrm>
              <a:off x="429650" y="2452575"/>
              <a:ext cx="275550" cy="305800"/>
            </a:xfrm>
            <a:custGeom>
              <a:rect b="b" l="l" r="r" t="t"/>
              <a:pathLst>
                <a:path extrusionOk="0" h="120000" w="120000">
                  <a:moveTo>
                    <a:pt x="19031" y="9"/>
                  </a:moveTo>
                  <a:lnTo>
                    <a:pt x="0" y="29009"/>
                  </a:lnTo>
                  <a:lnTo>
                    <a:pt x="100968" y="120000"/>
                  </a:lnTo>
                  <a:lnTo>
                    <a:pt x="120000" y="90990"/>
                  </a:lnTo>
                  <a:lnTo>
                    <a:pt x="19031" y="9"/>
                  </a:lnTo>
                  <a:close/>
                </a:path>
              </a:pathLst>
            </a:custGeom>
            <a:solidFill>
              <a:srgbClr val="0DCD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0" name="Google Shape;1160;p9"/>
            <p:cNvSpPr/>
            <p:nvPr/>
          </p:nvSpPr>
          <p:spPr>
            <a:xfrm>
              <a:off x="1871150" y="3964650"/>
              <a:ext cx="433500" cy="319225"/>
            </a:xfrm>
            <a:custGeom>
              <a:rect b="b" l="l" r="r" t="t"/>
              <a:pathLst>
                <a:path extrusionOk="0" h="120000" w="120000">
                  <a:moveTo>
                    <a:pt x="6" y="0"/>
                  </a:moveTo>
                  <a:lnTo>
                    <a:pt x="87439" y="120000"/>
                  </a:lnTo>
                  <a:lnTo>
                    <a:pt x="120000" y="120000"/>
                  </a:lnTo>
                  <a:lnTo>
                    <a:pt x="31633" y="0"/>
                  </a:lnTo>
                  <a:close/>
                </a:path>
              </a:pathLst>
            </a:custGeom>
            <a:solidFill>
              <a:srgbClr val="0DCD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1" name="Google Shape;1161;p9"/>
            <p:cNvSpPr/>
            <p:nvPr/>
          </p:nvSpPr>
          <p:spPr>
            <a:xfrm>
              <a:off x="1965250" y="3964650"/>
              <a:ext cx="436850" cy="319225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87689" y="120000"/>
                  </a:lnTo>
                  <a:lnTo>
                    <a:pt x="119993" y="120000"/>
                  </a:lnTo>
                  <a:lnTo>
                    <a:pt x="32310" y="0"/>
                  </a:lnTo>
                  <a:close/>
                </a:path>
              </a:pathLst>
            </a:custGeom>
            <a:solidFill>
              <a:srgbClr val="0ECC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2" name="Google Shape;1162;p9"/>
            <p:cNvSpPr/>
            <p:nvPr/>
          </p:nvSpPr>
          <p:spPr>
            <a:xfrm>
              <a:off x="466600" y="2392100"/>
              <a:ext cx="272200" cy="305800"/>
            </a:xfrm>
            <a:custGeom>
              <a:rect b="b" l="l" r="r" t="t"/>
              <a:pathLst>
                <a:path extrusionOk="0" h="120000" w="120000">
                  <a:moveTo>
                    <a:pt x="17788" y="0"/>
                  </a:moveTo>
                  <a:lnTo>
                    <a:pt x="11" y="29009"/>
                  </a:lnTo>
                  <a:lnTo>
                    <a:pt x="102222" y="119990"/>
                  </a:lnTo>
                  <a:lnTo>
                    <a:pt x="120000" y="90981"/>
                  </a:lnTo>
                  <a:lnTo>
                    <a:pt x="17788" y="0"/>
                  </a:lnTo>
                  <a:close/>
                </a:path>
              </a:pathLst>
            </a:custGeom>
            <a:solidFill>
              <a:srgbClr val="0ECC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3" name="Google Shape;1163;p9"/>
            <p:cNvSpPr/>
            <p:nvPr/>
          </p:nvSpPr>
          <p:spPr>
            <a:xfrm>
              <a:off x="2062700" y="3964650"/>
              <a:ext cx="433475" cy="319225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88371" y="120000"/>
                  </a:lnTo>
                  <a:lnTo>
                    <a:pt x="120000" y="120000"/>
                  </a:lnTo>
                  <a:lnTo>
                    <a:pt x="32555" y="0"/>
                  </a:lnTo>
                  <a:close/>
                </a:path>
              </a:pathLst>
            </a:custGeom>
            <a:solidFill>
              <a:srgbClr val="10CA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4" name="Google Shape;1164;p9"/>
            <p:cNvSpPr/>
            <p:nvPr/>
          </p:nvSpPr>
          <p:spPr>
            <a:xfrm>
              <a:off x="500200" y="2328250"/>
              <a:ext cx="275575" cy="309150"/>
            </a:xfrm>
            <a:custGeom>
              <a:rect b="b" l="l" r="r" t="t"/>
              <a:pathLst>
                <a:path extrusionOk="0" h="120000" w="120000">
                  <a:moveTo>
                    <a:pt x="19029" y="9"/>
                  </a:moveTo>
                  <a:lnTo>
                    <a:pt x="10" y="28694"/>
                  </a:lnTo>
                  <a:lnTo>
                    <a:pt x="100970" y="120000"/>
                  </a:lnTo>
                  <a:lnTo>
                    <a:pt x="119989" y="91305"/>
                  </a:lnTo>
                  <a:lnTo>
                    <a:pt x="19029" y="9"/>
                  </a:lnTo>
                  <a:close/>
                </a:path>
              </a:pathLst>
            </a:custGeom>
            <a:solidFill>
              <a:srgbClr val="10CA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5" name="Google Shape;1165;p9"/>
            <p:cNvSpPr/>
            <p:nvPr/>
          </p:nvSpPr>
          <p:spPr>
            <a:xfrm>
              <a:off x="537175" y="2267775"/>
              <a:ext cx="275550" cy="305800"/>
            </a:xfrm>
            <a:custGeom>
              <a:rect b="b" l="l" r="r" t="t"/>
              <a:pathLst>
                <a:path extrusionOk="0" h="120000" w="120000">
                  <a:moveTo>
                    <a:pt x="17561" y="0"/>
                  </a:moveTo>
                  <a:lnTo>
                    <a:pt x="0" y="29009"/>
                  </a:lnTo>
                  <a:lnTo>
                    <a:pt x="100968" y="119990"/>
                  </a:lnTo>
                  <a:lnTo>
                    <a:pt x="120000" y="90981"/>
                  </a:lnTo>
                  <a:lnTo>
                    <a:pt x="17561" y="0"/>
                  </a:lnTo>
                  <a:close/>
                </a:path>
              </a:pathLst>
            </a:custGeom>
            <a:solidFill>
              <a:srgbClr val="11C8D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6" name="Google Shape;1166;p9"/>
            <p:cNvSpPr/>
            <p:nvPr/>
          </p:nvSpPr>
          <p:spPr>
            <a:xfrm>
              <a:off x="2160150" y="3964650"/>
              <a:ext cx="433475" cy="319225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88371" y="120000"/>
                  </a:lnTo>
                  <a:lnTo>
                    <a:pt x="120000" y="120000"/>
                  </a:lnTo>
                  <a:lnTo>
                    <a:pt x="32555" y="0"/>
                  </a:lnTo>
                  <a:close/>
                </a:path>
              </a:pathLst>
            </a:custGeom>
            <a:solidFill>
              <a:srgbClr val="11C8D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7" name="Google Shape;1167;p9"/>
            <p:cNvSpPr/>
            <p:nvPr/>
          </p:nvSpPr>
          <p:spPr>
            <a:xfrm>
              <a:off x="570775" y="2207275"/>
              <a:ext cx="275550" cy="305800"/>
            </a:xfrm>
            <a:custGeom>
              <a:rect b="b" l="l" r="r" t="t"/>
              <a:pathLst>
                <a:path extrusionOk="0" h="120000" w="120000">
                  <a:moveTo>
                    <a:pt x="19031" y="9"/>
                  </a:moveTo>
                  <a:lnTo>
                    <a:pt x="0" y="29018"/>
                  </a:lnTo>
                  <a:lnTo>
                    <a:pt x="102438" y="120000"/>
                  </a:lnTo>
                  <a:lnTo>
                    <a:pt x="120000" y="90990"/>
                  </a:lnTo>
                  <a:lnTo>
                    <a:pt x="19031" y="9"/>
                  </a:lnTo>
                  <a:close/>
                </a:path>
              </a:pathLst>
            </a:custGeom>
            <a:solidFill>
              <a:srgbClr val="12C7D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8" name="Google Shape;1168;p9"/>
            <p:cNvSpPr/>
            <p:nvPr/>
          </p:nvSpPr>
          <p:spPr>
            <a:xfrm>
              <a:off x="2257575" y="3964650"/>
              <a:ext cx="433500" cy="319225"/>
            </a:xfrm>
            <a:custGeom>
              <a:rect b="b" l="l" r="r" t="t"/>
              <a:pathLst>
                <a:path extrusionOk="0" h="120000" w="120000">
                  <a:moveTo>
                    <a:pt x="6" y="0"/>
                  </a:moveTo>
                  <a:lnTo>
                    <a:pt x="88373" y="120000"/>
                  </a:lnTo>
                  <a:lnTo>
                    <a:pt x="119993" y="120000"/>
                  </a:lnTo>
                  <a:lnTo>
                    <a:pt x="32560" y="0"/>
                  </a:lnTo>
                  <a:close/>
                </a:path>
              </a:pathLst>
            </a:custGeom>
            <a:solidFill>
              <a:srgbClr val="12C7D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9" name="Google Shape;1169;p9"/>
            <p:cNvSpPr/>
            <p:nvPr/>
          </p:nvSpPr>
          <p:spPr>
            <a:xfrm>
              <a:off x="2355025" y="3964650"/>
              <a:ext cx="383100" cy="319225"/>
            </a:xfrm>
            <a:custGeom>
              <a:rect b="b" l="l" r="r" t="t"/>
              <a:pathLst>
                <a:path extrusionOk="0" h="120000" w="120000">
                  <a:moveTo>
                    <a:pt x="7" y="0"/>
                  </a:moveTo>
                  <a:lnTo>
                    <a:pt x="99992" y="120000"/>
                  </a:lnTo>
                  <a:lnTo>
                    <a:pt x="111574" y="120000"/>
                  </a:lnTo>
                  <a:lnTo>
                    <a:pt x="119992" y="101054"/>
                  </a:lnTo>
                  <a:lnTo>
                    <a:pt x="35787" y="0"/>
                  </a:lnTo>
                  <a:close/>
                </a:path>
              </a:pathLst>
            </a:custGeom>
            <a:solidFill>
              <a:srgbClr val="13C5D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0" name="Google Shape;1170;p9"/>
            <p:cNvSpPr/>
            <p:nvPr/>
          </p:nvSpPr>
          <p:spPr>
            <a:xfrm>
              <a:off x="607725" y="2146800"/>
              <a:ext cx="275575" cy="305800"/>
            </a:xfrm>
            <a:custGeom>
              <a:rect b="b" l="l" r="r" t="t"/>
              <a:pathLst>
                <a:path extrusionOk="0" h="120000" w="120000">
                  <a:moveTo>
                    <a:pt x="17570" y="9"/>
                  </a:moveTo>
                  <a:lnTo>
                    <a:pt x="10" y="27694"/>
                  </a:lnTo>
                  <a:lnTo>
                    <a:pt x="100970" y="120000"/>
                  </a:lnTo>
                  <a:lnTo>
                    <a:pt x="119989" y="90990"/>
                  </a:lnTo>
                  <a:lnTo>
                    <a:pt x="17570" y="9"/>
                  </a:lnTo>
                  <a:close/>
                </a:path>
              </a:pathLst>
            </a:custGeom>
            <a:solidFill>
              <a:srgbClr val="13C5D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1" name="Google Shape;1171;p9"/>
            <p:cNvSpPr/>
            <p:nvPr/>
          </p:nvSpPr>
          <p:spPr>
            <a:xfrm>
              <a:off x="2452475" y="3941125"/>
              <a:ext cx="322600" cy="305800"/>
            </a:xfrm>
            <a:custGeom>
              <a:rect b="b" l="l" r="r" t="t"/>
              <a:pathLst>
                <a:path extrusionOk="0" h="120000" w="120000">
                  <a:moveTo>
                    <a:pt x="32501" y="9"/>
                  </a:moveTo>
                  <a:lnTo>
                    <a:pt x="27498" y="9231"/>
                  </a:lnTo>
                  <a:lnTo>
                    <a:pt x="0" y="9231"/>
                  </a:lnTo>
                  <a:lnTo>
                    <a:pt x="103744" y="120000"/>
                  </a:lnTo>
                  <a:lnTo>
                    <a:pt x="120000" y="90990"/>
                  </a:lnTo>
                  <a:lnTo>
                    <a:pt x="32501" y="9"/>
                  </a:lnTo>
                  <a:close/>
                </a:path>
              </a:pathLst>
            </a:custGeom>
            <a:solidFill>
              <a:srgbClr val="14C3D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2" name="Google Shape;1172;p9"/>
            <p:cNvSpPr/>
            <p:nvPr/>
          </p:nvSpPr>
          <p:spPr>
            <a:xfrm>
              <a:off x="641325" y="2082950"/>
              <a:ext cx="275575" cy="305800"/>
            </a:xfrm>
            <a:custGeom>
              <a:rect b="b" l="l" r="r" t="t"/>
              <a:pathLst>
                <a:path extrusionOk="0" h="120000" w="120000">
                  <a:moveTo>
                    <a:pt x="19029" y="9"/>
                  </a:moveTo>
                  <a:lnTo>
                    <a:pt x="10" y="29018"/>
                  </a:lnTo>
                  <a:lnTo>
                    <a:pt x="102429" y="120000"/>
                  </a:lnTo>
                  <a:lnTo>
                    <a:pt x="119989" y="92305"/>
                  </a:lnTo>
                  <a:lnTo>
                    <a:pt x="19029" y="9"/>
                  </a:lnTo>
                  <a:close/>
                </a:path>
              </a:pathLst>
            </a:custGeom>
            <a:solidFill>
              <a:srgbClr val="14C3D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3" name="Google Shape;1173;p9"/>
            <p:cNvSpPr/>
            <p:nvPr/>
          </p:nvSpPr>
          <p:spPr>
            <a:xfrm>
              <a:off x="678300" y="2022475"/>
              <a:ext cx="275550" cy="305800"/>
            </a:xfrm>
            <a:custGeom>
              <a:rect b="b" l="l" r="r" t="t"/>
              <a:pathLst>
                <a:path extrusionOk="0" h="120000" w="120000">
                  <a:moveTo>
                    <a:pt x="19031" y="9"/>
                  </a:moveTo>
                  <a:lnTo>
                    <a:pt x="0" y="29009"/>
                  </a:lnTo>
                  <a:lnTo>
                    <a:pt x="100968" y="120000"/>
                  </a:lnTo>
                  <a:lnTo>
                    <a:pt x="120000" y="90990"/>
                  </a:lnTo>
                  <a:lnTo>
                    <a:pt x="19031" y="9"/>
                  </a:lnTo>
                  <a:close/>
                </a:path>
              </a:pathLst>
            </a:custGeom>
            <a:solidFill>
              <a:srgbClr val="15C1D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4" name="Google Shape;1174;p9"/>
            <p:cNvSpPr/>
            <p:nvPr/>
          </p:nvSpPr>
          <p:spPr>
            <a:xfrm>
              <a:off x="2533125" y="3877275"/>
              <a:ext cx="275550" cy="309175"/>
            </a:xfrm>
            <a:custGeom>
              <a:rect b="b" l="l" r="r" t="t"/>
              <a:pathLst>
                <a:path extrusionOk="0" h="120000" w="120000">
                  <a:moveTo>
                    <a:pt x="19031" y="9"/>
                  </a:moveTo>
                  <a:lnTo>
                    <a:pt x="0" y="28702"/>
                  </a:lnTo>
                  <a:lnTo>
                    <a:pt x="102438" y="119990"/>
                  </a:lnTo>
                  <a:lnTo>
                    <a:pt x="120000" y="91297"/>
                  </a:lnTo>
                  <a:lnTo>
                    <a:pt x="19031" y="9"/>
                  </a:lnTo>
                  <a:close/>
                </a:path>
              </a:pathLst>
            </a:custGeom>
            <a:solidFill>
              <a:srgbClr val="15C1D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5" name="Google Shape;1175;p9"/>
            <p:cNvSpPr/>
            <p:nvPr/>
          </p:nvSpPr>
          <p:spPr>
            <a:xfrm>
              <a:off x="2570075" y="3816800"/>
              <a:ext cx="275575" cy="305800"/>
            </a:xfrm>
            <a:custGeom>
              <a:rect b="b" l="l" r="r" t="t"/>
              <a:pathLst>
                <a:path extrusionOk="0" h="120000" w="120000">
                  <a:moveTo>
                    <a:pt x="17570" y="9"/>
                  </a:moveTo>
                  <a:lnTo>
                    <a:pt x="10" y="29009"/>
                  </a:lnTo>
                  <a:lnTo>
                    <a:pt x="100970" y="120000"/>
                  </a:lnTo>
                  <a:lnTo>
                    <a:pt x="119989" y="90990"/>
                  </a:lnTo>
                  <a:lnTo>
                    <a:pt x="17570" y="9"/>
                  </a:lnTo>
                  <a:close/>
                </a:path>
              </a:pathLst>
            </a:custGeom>
            <a:solidFill>
              <a:srgbClr val="16C0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6" name="Google Shape;1176;p9"/>
            <p:cNvSpPr/>
            <p:nvPr/>
          </p:nvSpPr>
          <p:spPr>
            <a:xfrm>
              <a:off x="711900" y="1962000"/>
              <a:ext cx="275550" cy="305800"/>
            </a:xfrm>
            <a:custGeom>
              <a:rect b="b" l="l" r="r" t="t"/>
              <a:pathLst>
                <a:path extrusionOk="0" h="120000" w="120000">
                  <a:moveTo>
                    <a:pt x="19031" y="0"/>
                  </a:moveTo>
                  <a:lnTo>
                    <a:pt x="0" y="29009"/>
                  </a:lnTo>
                  <a:lnTo>
                    <a:pt x="102438" y="119990"/>
                  </a:lnTo>
                  <a:lnTo>
                    <a:pt x="120000" y="90981"/>
                  </a:lnTo>
                  <a:lnTo>
                    <a:pt x="19031" y="0"/>
                  </a:lnTo>
                  <a:close/>
                </a:path>
              </a:pathLst>
            </a:custGeom>
            <a:solidFill>
              <a:srgbClr val="16C0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7" name="Google Shape;1177;p9"/>
            <p:cNvSpPr/>
            <p:nvPr/>
          </p:nvSpPr>
          <p:spPr>
            <a:xfrm>
              <a:off x="2603675" y="3756325"/>
              <a:ext cx="275575" cy="305800"/>
            </a:xfrm>
            <a:custGeom>
              <a:rect b="b" l="l" r="r" t="t"/>
              <a:pathLst>
                <a:path extrusionOk="0" h="120000" w="120000">
                  <a:moveTo>
                    <a:pt x="19029" y="0"/>
                  </a:moveTo>
                  <a:lnTo>
                    <a:pt x="10" y="29009"/>
                  </a:lnTo>
                  <a:lnTo>
                    <a:pt x="102429" y="119990"/>
                  </a:lnTo>
                  <a:lnTo>
                    <a:pt x="119989" y="90981"/>
                  </a:lnTo>
                  <a:lnTo>
                    <a:pt x="19029" y="0"/>
                  </a:lnTo>
                  <a:close/>
                </a:path>
              </a:pathLst>
            </a:custGeom>
            <a:solidFill>
              <a:srgbClr val="17BE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8" name="Google Shape;1178;p9"/>
            <p:cNvSpPr/>
            <p:nvPr/>
          </p:nvSpPr>
          <p:spPr>
            <a:xfrm>
              <a:off x="748850" y="1898150"/>
              <a:ext cx="275575" cy="309150"/>
            </a:xfrm>
            <a:custGeom>
              <a:rect b="b" l="l" r="r" t="t"/>
              <a:pathLst>
                <a:path extrusionOk="0" h="120000" w="120000">
                  <a:moveTo>
                    <a:pt x="19029" y="0"/>
                  </a:moveTo>
                  <a:lnTo>
                    <a:pt x="10" y="28694"/>
                  </a:lnTo>
                  <a:lnTo>
                    <a:pt x="100970" y="120000"/>
                  </a:lnTo>
                  <a:lnTo>
                    <a:pt x="119989" y="91305"/>
                  </a:lnTo>
                  <a:lnTo>
                    <a:pt x="19029" y="0"/>
                  </a:lnTo>
                  <a:close/>
                </a:path>
              </a:pathLst>
            </a:custGeom>
            <a:solidFill>
              <a:srgbClr val="17BE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9" name="Google Shape;1179;p9"/>
            <p:cNvSpPr/>
            <p:nvPr/>
          </p:nvSpPr>
          <p:spPr>
            <a:xfrm>
              <a:off x="2640650" y="3692475"/>
              <a:ext cx="275550" cy="309150"/>
            </a:xfrm>
            <a:custGeom>
              <a:rect b="b" l="l" r="r" t="t"/>
              <a:pathLst>
                <a:path extrusionOk="0" h="120000" w="120000">
                  <a:moveTo>
                    <a:pt x="19031" y="0"/>
                  </a:moveTo>
                  <a:lnTo>
                    <a:pt x="0" y="28694"/>
                  </a:lnTo>
                  <a:lnTo>
                    <a:pt x="100968" y="120000"/>
                  </a:lnTo>
                  <a:lnTo>
                    <a:pt x="120000" y="91305"/>
                  </a:lnTo>
                  <a:lnTo>
                    <a:pt x="19031" y="0"/>
                  </a:lnTo>
                  <a:close/>
                </a:path>
              </a:pathLst>
            </a:custGeom>
            <a:solidFill>
              <a:srgbClr val="18BCD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0" name="Google Shape;1180;p9"/>
            <p:cNvSpPr/>
            <p:nvPr/>
          </p:nvSpPr>
          <p:spPr>
            <a:xfrm>
              <a:off x="785825" y="1837675"/>
              <a:ext cx="275550" cy="305800"/>
            </a:xfrm>
            <a:custGeom>
              <a:rect b="b" l="l" r="r" t="t"/>
              <a:pathLst>
                <a:path extrusionOk="0" h="120000" w="120000">
                  <a:moveTo>
                    <a:pt x="17561" y="0"/>
                  </a:moveTo>
                  <a:lnTo>
                    <a:pt x="0" y="29009"/>
                  </a:lnTo>
                  <a:lnTo>
                    <a:pt x="100979" y="119990"/>
                  </a:lnTo>
                  <a:lnTo>
                    <a:pt x="120000" y="90981"/>
                  </a:lnTo>
                  <a:lnTo>
                    <a:pt x="17561" y="0"/>
                  </a:lnTo>
                  <a:close/>
                </a:path>
              </a:pathLst>
            </a:custGeom>
            <a:solidFill>
              <a:srgbClr val="18BCD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1" name="Google Shape;1181;p9"/>
            <p:cNvSpPr/>
            <p:nvPr/>
          </p:nvSpPr>
          <p:spPr>
            <a:xfrm>
              <a:off x="2677600" y="3632000"/>
              <a:ext cx="275575" cy="305800"/>
            </a:xfrm>
            <a:custGeom>
              <a:rect b="b" l="l" r="r" t="t"/>
              <a:pathLst>
                <a:path extrusionOk="0" h="120000" w="120000">
                  <a:moveTo>
                    <a:pt x="17570" y="0"/>
                  </a:moveTo>
                  <a:lnTo>
                    <a:pt x="10" y="29009"/>
                  </a:lnTo>
                  <a:lnTo>
                    <a:pt x="100970" y="119990"/>
                  </a:lnTo>
                  <a:lnTo>
                    <a:pt x="119989" y="90981"/>
                  </a:lnTo>
                  <a:lnTo>
                    <a:pt x="17570" y="0"/>
                  </a:lnTo>
                  <a:close/>
                </a:path>
              </a:pathLst>
            </a:custGeom>
            <a:solidFill>
              <a:srgbClr val="19B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2" name="Google Shape;1182;p9"/>
            <p:cNvSpPr/>
            <p:nvPr/>
          </p:nvSpPr>
          <p:spPr>
            <a:xfrm>
              <a:off x="819425" y="1777175"/>
              <a:ext cx="275550" cy="305800"/>
            </a:xfrm>
            <a:custGeom>
              <a:rect b="b" l="l" r="r" t="t"/>
              <a:pathLst>
                <a:path extrusionOk="0" h="120000" w="120000">
                  <a:moveTo>
                    <a:pt x="19031" y="9"/>
                  </a:moveTo>
                  <a:lnTo>
                    <a:pt x="0" y="29018"/>
                  </a:lnTo>
                  <a:lnTo>
                    <a:pt x="100979" y="120000"/>
                  </a:lnTo>
                  <a:lnTo>
                    <a:pt x="120000" y="90990"/>
                  </a:lnTo>
                  <a:lnTo>
                    <a:pt x="19031" y="9"/>
                  </a:lnTo>
                  <a:close/>
                </a:path>
              </a:pathLst>
            </a:custGeom>
            <a:solidFill>
              <a:srgbClr val="19B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3" name="Google Shape;1183;p9"/>
            <p:cNvSpPr/>
            <p:nvPr/>
          </p:nvSpPr>
          <p:spPr>
            <a:xfrm>
              <a:off x="2711200" y="3571500"/>
              <a:ext cx="275575" cy="305800"/>
            </a:xfrm>
            <a:custGeom>
              <a:rect b="b" l="l" r="r" t="t"/>
              <a:pathLst>
                <a:path extrusionOk="0" h="120000" w="120000">
                  <a:moveTo>
                    <a:pt x="19029" y="9"/>
                  </a:moveTo>
                  <a:lnTo>
                    <a:pt x="10" y="29018"/>
                  </a:lnTo>
                  <a:lnTo>
                    <a:pt x="100970" y="120000"/>
                  </a:lnTo>
                  <a:lnTo>
                    <a:pt x="119989" y="90990"/>
                  </a:lnTo>
                  <a:lnTo>
                    <a:pt x="19029" y="9"/>
                  </a:lnTo>
                  <a:close/>
                </a:path>
              </a:pathLst>
            </a:custGeom>
            <a:solidFill>
              <a:srgbClr val="1BB9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4" name="Google Shape;1184;p9"/>
            <p:cNvSpPr/>
            <p:nvPr/>
          </p:nvSpPr>
          <p:spPr>
            <a:xfrm>
              <a:off x="856375" y="1713350"/>
              <a:ext cx="275575" cy="309150"/>
            </a:xfrm>
            <a:custGeom>
              <a:rect b="b" l="l" r="r" t="t"/>
              <a:pathLst>
                <a:path extrusionOk="0" h="120000" w="120000">
                  <a:moveTo>
                    <a:pt x="17570" y="0"/>
                  </a:moveTo>
                  <a:lnTo>
                    <a:pt x="10" y="28694"/>
                  </a:lnTo>
                  <a:lnTo>
                    <a:pt x="100970" y="120000"/>
                  </a:lnTo>
                  <a:lnTo>
                    <a:pt x="119989" y="91305"/>
                  </a:lnTo>
                  <a:lnTo>
                    <a:pt x="17570" y="0"/>
                  </a:lnTo>
                  <a:close/>
                </a:path>
              </a:pathLst>
            </a:custGeom>
            <a:solidFill>
              <a:srgbClr val="1BB9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5" name="Google Shape;1185;p9"/>
            <p:cNvSpPr/>
            <p:nvPr/>
          </p:nvSpPr>
          <p:spPr>
            <a:xfrm>
              <a:off x="890000" y="1652850"/>
              <a:ext cx="275550" cy="305800"/>
            </a:xfrm>
            <a:custGeom>
              <a:rect b="b" l="l" r="r" t="t"/>
              <a:pathLst>
                <a:path extrusionOk="0" h="120000" w="120000">
                  <a:moveTo>
                    <a:pt x="19020" y="9"/>
                  </a:moveTo>
                  <a:lnTo>
                    <a:pt x="0" y="29018"/>
                  </a:lnTo>
                  <a:lnTo>
                    <a:pt x="102438" y="120000"/>
                  </a:lnTo>
                  <a:lnTo>
                    <a:pt x="119989" y="90990"/>
                  </a:lnTo>
                  <a:lnTo>
                    <a:pt x="19020" y="9"/>
                  </a:lnTo>
                  <a:close/>
                </a:path>
              </a:pathLst>
            </a:custGeom>
            <a:solidFill>
              <a:srgbClr val="1CB7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6" name="Google Shape;1186;p9"/>
            <p:cNvSpPr/>
            <p:nvPr/>
          </p:nvSpPr>
          <p:spPr>
            <a:xfrm>
              <a:off x="2748175" y="3511025"/>
              <a:ext cx="275550" cy="305800"/>
            </a:xfrm>
            <a:custGeom>
              <a:rect b="b" l="l" r="r" t="t"/>
              <a:pathLst>
                <a:path extrusionOk="0" h="120000" w="120000">
                  <a:moveTo>
                    <a:pt x="17561" y="9"/>
                  </a:moveTo>
                  <a:lnTo>
                    <a:pt x="0" y="27694"/>
                  </a:lnTo>
                  <a:lnTo>
                    <a:pt x="100968" y="120000"/>
                  </a:lnTo>
                  <a:lnTo>
                    <a:pt x="120000" y="90990"/>
                  </a:lnTo>
                  <a:lnTo>
                    <a:pt x="17561" y="9"/>
                  </a:lnTo>
                  <a:close/>
                </a:path>
              </a:pathLst>
            </a:custGeom>
            <a:solidFill>
              <a:srgbClr val="1CB7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7" name="Google Shape;1187;p9"/>
            <p:cNvSpPr/>
            <p:nvPr/>
          </p:nvSpPr>
          <p:spPr>
            <a:xfrm>
              <a:off x="2781775" y="3447175"/>
              <a:ext cx="275550" cy="305800"/>
            </a:xfrm>
            <a:custGeom>
              <a:rect b="b" l="l" r="r" t="t"/>
              <a:pathLst>
                <a:path extrusionOk="0" h="120000" w="120000">
                  <a:moveTo>
                    <a:pt x="19031" y="9"/>
                  </a:moveTo>
                  <a:lnTo>
                    <a:pt x="0" y="29018"/>
                  </a:lnTo>
                  <a:lnTo>
                    <a:pt x="102438" y="120000"/>
                  </a:lnTo>
                  <a:lnTo>
                    <a:pt x="120000" y="92305"/>
                  </a:lnTo>
                  <a:lnTo>
                    <a:pt x="19031" y="9"/>
                  </a:lnTo>
                  <a:close/>
                </a:path>
              </a:pathLst>
            </a:custGeom>
            <a:solidFill>
              <a:srgbClr val="1DB5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8" name="Google Shape;1188;p9"/>
            <p:cNvSpPr/>
            <p:nvPr/>
          </p:nvSpPr>
          <p:spPr>
            <a:xfrm>
              <a:off x="926950" y="1592375"/>
              <a:ext cx="275550" cy="305800"/>
            </a:xfrm>
            <a:custGeom>
              <a:rect b="b" l="l" r="r" t="t"/>
              <a:pathLst>
                <a:path extrusionOk="0" h="120000" w="120000">
                  <a:moveTo>
                    <a:pt x="17561" y="9"/>
                  </a:moveTo>
                  <a:lnTo>
                    <a:pt x="10" y="29009"/>
                  </a:lnTo>
                  <a:lnTo>
                    <a:pt x="100979" y="119990"/>
                  </a:lnTo>
                  <a:lnTo>
                    <a:pt x="120000" y="90990"/>
                  </a:lnTo>
                  <a:lnTo>
                    <a:pt x="17561" y="9"/>
                  </a:lnTo>
                  <a:close/>
                </a:path>
              </a:pathLst>
            </a:custGeom>
            <a:solidFill>
              <a:srgbClr val="1DB5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9" name="Google Shape;1189;p9"/>
            <p:cNvSpPr/>
            <p:nvPr/>
          </p:nvSpPr>
          <p:spPr>
            <a:xfrm>
              <a:off x="960550" y="1531900"/>
              <a:ext cx="275550" cy="305800"/>
            </a:xfrm>
            <a:custGeom>
              <a:rect b="b" l="l" r="r" t="t"/>
              <a:pathLst>
                <a:path extrusionOk="0" h="120000" w="120000">
                  <a:moveTo>
                    <a:pt x="19031" y="0"/>
                  </a:moveTo>
                  <a:lnTo>
                    <a:pt x="10" y="27694"/>
                  </a:lnTo>
                  <a:lnTo>
                    <a:pt x="102438" y="119990"/>
                  </a:lnTo>
                  <a:lnTo>
                    <a:pt x="120000" y="90981"/>
                  </a:lnTo>
                  <a:lnTo>
                    <a:pt x="19031" y="0"/>
                  </a:lnTo>
                  <a:close/>
                </a:path>
              </a:pathLst>
            </a:custGeom>
            <a:solidFill>
              <a:srgbClr val="1EB4D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0" name="Google Shape;1190;p9"/>
            <p:cNvSpPr/>
            <p:nvPr/>
          </p:nvSpPr>
          <p:spPr>
            <a:xfrm>
              <a:off x="2818725" y="3386700"/>
              <a:ext cx="275575" cy="305800"/>
            </a:xfrm>
            <a:custGeom>
              <a:rect b="b" l="l" r="r" t="t"/>
              <a:pathLst>
                <a:path extrusionOk="0" h="120000" w="120000">
                  <a:moveTo>
                    <a:pt x="17570" y="9"/>
                  </a:moveTo>
                  <a:lnTo>
                    <a:pt x="10" y="29009"/>
                  </a:lnTo>
                  <a:lnTo>
                    <a:pt x="100970" y="119990"/>
                  </a:lnTo>
                  <a:lnTo>
                    <a:pt x="119989" y="90990"/>
                  </a:lnTo>
                  <a:lnTo>
                    <a:pt x="17570" y="9"/>
                  </a:lnTo>
                  <a:close/>
                </a:path>
              </a:pathLst>
            </a:custGeom>
            <a:solidFill>
              <a:srgbClr val="1EB4D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1" name="Google Shape;1191;p9"/>
            <p:cNvSpPr/>
            <p:nvPr/>
          </p:nvSpPr>
          <p:spPr>
            <a:xfrm>
              <a:off x="997525" y="1468050"/>
              <a:ext cx="322600" cy="305800"/>
            </a:xfrm>
            <a:custGeom>
              <a:rect b="b" l="l" r="r" t="t"/>
              <a:pathLst>
                <a:path extrusionOk="0" h="120000" w="120000">
                  <a:moveTo>
                    <a:pt x="16246" y="0"/>
                  </a:moveTo>
                  <a:lnTo>
                    <a:pt x="0" y="29009"/>
                  </a:lnTo>
                  <a:lnTo>
                    <a:pt x="86243" y="119990"/>
                  </a:lnTo>
                  <a:lnTo>
                    <a:pt x="92492" y="110768"/>
                  </a:lnTo>
                  <a:lnTo>
                    <a:pt x="119990" y="110768"/>
                  </a:lnTo>
                  <a:lnTo>
                    <a:pt x="16246" y="0"/>
                  </a:lnTo>
                  <a:close/>
                </a:path>
              </a:pathLst>
            </a:custGeom>
            <a:solidFill>
              <a:srgbClr val="1FB2D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2" name="Google Shape;1192;p9"/>
            <p:cNvSpPr/>
            <p:nvPr/>
          </p:nvSpPr>
          <p:spPr>
            <a:xfrm>
              <a:off x="2852325" y="3326225"/>
              <a:ext cx="275575" cy="305800"/>
            </a:xfrm>
            <a:custGeom>
              <a:rect b="b" l="l" r="r" t="t"/>
              <a:pathLst>
                <a:path extrusionOk="0" h="120000" w="120000">
                  <a:moveTo>
                    <a:pt x="19029" y="0"/>
                  </a:moveTo>
                  <a:lnTo>
                    <a:pt x="10" y="29009"/>
                  </a:lnTo>
                  <a:lnTo>
                    <a:pt x="102429" y="119990"/>
                  </a:lnTo>
                  <a:lnTo>
                    <a:pt x="119989" y="90981"/>
                  </a:lnTo>
                  <a:lnTo>
                    <a:pt x="19029" y="0"/>
                  </a:lnTo>
                  <a:close/>
                </a:path>
              </a:pathLst>
            </a:custGeom>
            <a:solidFill>
              <a:srgbClr val="1FB2D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3" name="Google Shape;1193;p9"/>
            <p:cNvSpPr/>
            <p:nvPr/>
          </p:nvSpPr>
          <p:spPr>
            <a:xfrm>
              <a:off x="1034475" y="1431100"/>
              <a:ext cx="383075" cy="319225"/>
            </a:xfrm>
            <a:custGeom>
              <a:rect b="b" l="l" r="r" t="t"/>
              <a:pathLst>
                <a:path extrusionOk="0" h="120000" w="120000">
                  <a:moveTo>
                    <a:pt x="8426" y="0"/>
                  </a:moveTo>
                  <a:lnTo>
                    <a:pt x="7" y="18945"/>
                  </a:lnTo>
                  <a:lnTo>
                    <a:pt x="83161" y="120000"/>
                  </a:lnTo>
                  <a:lnTo>
                    <a:pt x="120000" y="120000"/>
                  </a:lnTo>
                  <a:lnTo>
                    <a:pt x="20001" y="0"/>
                  </a:lnTo>
                  <a:close/>
                </a:path>
              </a:pathLst>
            </a:custGeom>
            <a:solidFill>
              <a:srgbClr val="20B0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4" name="Google Shape;1194;p9"/>
            <p:cNvSpPr/>
            <p:nvPr/>
          </p:nvSpPr>
          <p:spPr>
            <a:xfrm>
              <a:off x="2889300" y="3262375"/>
              <a:ext cx="275550" cy="309150"/>
            </a:xfrm>
            <a:custGeom>
              <a:rect b="b" l="l" r="r" t="t"/>
              <a:pathLst>
                <a:path extrusionOk="0" h="120000" w="120000">
                  <a:moveTo>
                    <a:pt x="19031" y="0"/>
                  </a:moveTo>
                  <a:lnTo>
                    <a:pt x="0" y="28694"/>
                  </a:lnTo>
                  <a:lnTo>
                    <a:pt x="100968" y="120000"/>
                  </a:lnTo>
                  <a:lnTo>
                    <a:pt x="120000" y="91305"/>
                  </a:lnTo>
                  <a:lnTo>
                    <a:pt x="19031" y="0"/>
                  </a:lnTo>
                  <a:close/>
                </a:path>
              </a:pathLst>
            </a:custGeom>
            <a:solidFill>
              <a:srgbClr val="20B0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5" name="Google Shape;1195;p9"/>
            <p:cNvSpPr/>
            <p:nvPr/>
          </p:nvSpPr>
          <p:spPr>
            <a:xfrm>
              <a:off x="1078150" y="1431100"/>
              <a:ext cx="436850" cy="319225"/>
            </a:xfrm>
            <a:custGeom>
              <a:rect b="b" l="l" r="r" t="t"/>
              <a:pathLst>
                <a:path extrusionOk="0" h="120000" w="120000">
                  <a:moveTo>
                    <a:pt x="6" y="0"/>
                  </a:moveTo>
                  <a:lnTo>
                    <a:pt x="87696" y="120000"/>
                  </a:lnTo>
                  <a:lnTo>
                    <a:pt x="120000" y="120000"/>
                  </a:lnTo>
                  <a:lnTo>
                    <a:pt x="32310" y="0"/>
                  </a:lnTo>
                  <a:close/>
                </a:path>
              </a:pathLst>
            </a:custGeom>
            <a:solidFill>
              <a:srgbClr val="21AE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6" name="Google Shape;1196;p9"/>
            <p:cNvSpPr/>
            <p:nvPr/>
          </p:nvSpPr>
          <p:spPr>
            <a:xfrm>
              <a:off x="2926250" y="3201900"/>
              <a:ext cx="272200" cy="305800"/>
            </a:xfrm>
            <a:custGeom>
              <a:rect b="b" l="l" r="r" t="t"/>
              <a:pathLst>
                <a:path extrusionOk="0" h="120000" w="120000">
                  <a:moveTo>
                    <a:pt x="17788" y="0"/>
                  </a:moveTo>
                  <a:lnTo>
                    <a:pt x="11" y="29009"/>
                  </a:lnTo>
                  <a:lnTo>
                    <a:pt x="102222" y="119990"/>
                  </a:lnTo>
                  <a:lnTo>
                    <a:pt x="120000" y="90981"/>
                  </a:lnTo>
                  <a:lnTo>
                    <a:pt x="17788" y="0"/>
                  </a:lnTo>
                  <a:close/>
                </a:path>
              </a:pathLst>
            </a:custGeom>
            <a:solidFill>
              <a:srgbClr val="21AE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7" name="Google Shape;1197;p9"/>
            <p:cNvSpPr/>
            <p:nvPr/>
          </p:nvSpPr>
          <p:spPr>
            <a:xfrm>
              <a:off x="1175600" y="1431100"/>
              <a:ext cx="436850" cy="319225"/>
            </a:xfrm>
            <a:custGeom>
              <a:rect b="b" l="l" r="r" t="t"/>
              <a:pathLst>
                <a:path extrusionOk="0" h="120000" w="120000">
                  <a:moveTo>
                    <a:pt x="6" y="0"/>
                  </a:moveTo>
                  <a:lnTo>
                    <a:pt x="87689" y="120000"/>
                  </a:lnTo>
                  <a:lnTo>
                    <a:pt x="120000" y="120000"/>
                  </a:lnTo>
                  <a:lnTo>
                    <a:pt x="32310" y="0"/>
                  </a:lnTo>
                  <a:close/>
                </a:path>
              </a:pathLst>
            </a:custGeom>
            <a:solidFill>
              <a:srgbClr val="22AD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8" name="Google Shape;1198;p9"/>
            <p:cNvSpPr/>
            <p:nvPr/>
          </p:nvSpPr>
          <p:spPr>
            <a:xfrm>
              <a:off x="2959850" y="3141400"/>
              <a:ext cx="275575" cy="305800"/>
            </a:xfrm>
            <a:custGeom>
              <a:rect b="b" l="l" r="r" t="t"/>
              <a:pathLst>
                <a:path extrusionOk="0" h="120000" w="120000">
                  <a:moveTo>
                    <a:pt x="19029" y="9"/>
                  </a:moveTo>
                  <a:lnTo>
                    <a:pt x="10" y="29018"/>
                  </a:lnTo>
                  <a:lnTo>
                    <a:pt x="100970" y="120000"/>
                  </a:lnTo>
                  <a:lnTo>
                    <a:pt x="119989" y="90990"/>
                  </a:lnTo>
                  <a:lnTo>
                    <a:pt x="19029" y="9"/>
                  </a:lnTo>
                  <a:close/>
                </a:path>
              </a:pathLst>
            </a:custGeom>
            <a:solidFill>
              <a:srgbClr val="22AD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9" name="Google Shape;1199;p9"/>
            <p:cNvSpPr/>
            <p:nvPr/>
          </p:nvSpPr>
          <p:spPr>
            <a:xfrm>
              <a:off x="2996825" y="3077575"/>
              <a:ext cx="275550" cy="309150"/>
            </a:xfrm>
            <a:custGeom>
              <a:rect b="b" l="l" r="r" t="t"/>
              <a:pathLst>
                <a:path extrusionOk="0" h="120000" w="120000">
                  <a:moveTo>
                    <a:pt x="17561" y="0"/>
                  </a:moveTo>
                  <a:lnTo>
                    <a:pt x="0" y="28694"/>
                  </a:lnTo>
                  <a:lnTo>
                    <a:pt x="100979" y="120000"/>
                  </a:lnTo>
                  <a:lnTo>
                    <a:pt x="120000" y="91305"/>
                  </a:lnTo>
                  <a:lnTo>
                    <a:pt x="17561" y="0"/>
                  </a:lnTo>
                  <a:close/>
                </a:path>
              </a:pathLst>
            </a:custGeom>
            <a:solidFill>
              <a:srgbClr val="23ABD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0" name="Google Shape;1200;p9"/>
            <p:cNvSpPr/>
            <p:nvPr/>
          </p:nvSpPr>
          <p:spPr>
            <a:xfrm>
              <a:off x="1273050" y="1431100"/>
              <a:ext cx="433500" cy="319225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88366" y="120000"/>
                  </a:lnTo>
                  <a:lnTo>
                    <a:pt x="119993" y="120000"/>
                  </a:lnTo>
                  <a:lnTo>
                    <a:pt x="32560" y="0"/>
                  </a:lnTo>
                  <a:close/>
                </a:path>
              </a:pathLst>
            </a:custGeom>
            <a:solidFill>
              <a:srgbClr val="23ABD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1" name="Google Shape;1201;p9"/>
            <p:cNvSpPr/>
            <p:nvPr/>
          </p:nvSpPr>
          <p:spPr>
            <a:xfrm>
              <a:off x="1370500" y="1431100"/>
              <a:ext cx="433475" cy="319225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88371" y="120000"/>
                  </a:lnTo>
                  <a:lnTo>
                    <a:pt x="120000" y="120000"/>
                  </a:lnTo>
                  <a:lnTo>
                    <a:pt x="32562" y="0"/>
                  </a:lnTo>
                  <a:close/>
                </a:path>
              </a:pathLst>
            </a:custGeom>
            <a:solidFill>
              <a:srgbClr val="25A9D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2" name="Google Shape;1202;p9"/>
            <p:cNvSpPr/>
            <p:nvPr/>
          </p:nvSpPr>
          <p:spPr>
            <a:xfrm>
              <a:off x="3030425" y="3017075"/>
              <a:ext cx="275550" cy="305800"/>
            </a:xfrm>
            <a:custGeom>
              <a:rect b="b" l="l" r="r" t="t"/>
              <a:pathLst>
                <a:path extrusionOk="0" h="120000" w="120000">
                  <a:moveTo>
                    <a:pt x="19031" y="9"/>
                  </a:moveTo>
                  <a:lnTo>
                    <a:pt x="10" y="29018"/>
                  </a:lnTo>
                  <a:lnTo>
                    <a:pt x="102438" y="120000"/>
                  </a:lnTo>
                  <a:lnTo>
                    <a:pt x="120000" y="90990"/>
                  </a:lnTo>
                  <a:lnTo>
                    <a:pt x="19031" y="9"/>
                  </a:lnTo>
                  <a:close/>
                </a:path>
              </a:pathLst>
            </a:custGeom>
            <a:solidFill>
              <a:srgbClr val="25A9D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3" name="Google Shape;1203;p9"/>
            <p:cNvSpPr/>
            <p:nvPr/>
          </p:nvSpPr>
          <p:spPr>
            <a:xfrm>
              <a:off x="1467950" y="1431100"/>
              <a:ext cx="433475" cy="319225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88371" y="120000"/>
                  </a:lnTo>
                  <a:lnTo>
                    <a:pt x="120000" y="120000"/>
                  </a:lnTo>
                  <a:lnTo>
                    <a:pt x="31628" y="0"/>
                  </a:lnTo>
                  <a:close/>
                </a:path>
              </a:pathLst>
            </a:custGeom>
            <a:solidFill>
              <a:srgbClr val="26A8D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4" name="Google Shape;1204;p9"/>
            <p:cNvSpPr/>
            <p:nvPr/>
          </p:nvSpPr>
          <p:spPr>
            <a:xfrm>
              <a:off x="3067375" y="2956600"/>
              <a:ext cx="275575" cy="305800"/>
            </a:xfrm>
            <a:custGeom>
              <a:rect b="b" l="l" r="r" t="t"/>
              <a:pathLst>
                <a:path extrusionOk="0" h="120000" w="120000">
                  <a:moveTo>
                    <a:pt x="17570" y="0"/>
                  </a:moveTo>
                  <a:lnTo>
                    <a:pt x="10" y="29009"/>
                  </a:lnTo>
                  <a:lnTo>
                    <a:pt x="100970" y="119990"/>
                  </a:lnTo>
                  <a:lnTo>
                    <a:pt x="119989" y="90990"/>
                  </a:lnTo>
                  <a:lnTo>
                    <a:pt x="17570" y="0"/>
                  </a:lnTo>
                  <a:close/>
                </a:path>
              </a:pathLst>
            </a:custGeom>
            <a:solidFill>
              <a:srgbClr val="26A8D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5" name="Google Shape;1205;p9"/>
            <p:cNvSpPr/>
            <p:nvPr/>
          </p:nvSpPr>
          <p:spPr>
            <a:xfrm>
              <a:off x="1565375" y="1431100"/>
              <a:ext cx="433500" cy="319225"/>
            </a:xfrm>
            <a:custGeom>
              <a:rect b="b" l="l" r="r" t="t"/>
              <a:pathLst>
                <a:path extrusionOk="0" h="120000" w="120000">
                  <a:moveTo>
                    <a:pt x="6" y="0"/>
                  </a:moveTo>
                  <a:lnTo>
                    <a:pt x="87439" y="120000"/>
                  </a:lnTo>
                  <a:lnTo>
                    <a:pt x="119993" y="120000"/>
                  </a:lnTo>
                  <a:lnTo>
                    <a:pt x="31633" y="0"/>
                  </a:lnTo>
                  <a:close/>
                </a:path>
              </a:pathLst>
            </a:custGeom>
            <a:solidFill>
              <a:srgbClr val="27A6D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6" name="Google Shape;1206;p9"/>
            <p:cNvSpPr/>
            <p:nvPr/>
          </p:nvSpPr>
          <p:spPr>
            <a:xfrm>
              <a:off x="3101000" y="2896125"/>
              <a:ext cx="275550" cy="305800"/>
            </a:xfrm>
            <a:custGeom>
              <a:rect b="b" l="l" r="r" t="t"/>
              <a:pathLst>
                <a:path extrusionOk="0" h="120000" w="120000">
                  <a:moveTo>
                    <a:pt x="19020" y="0"/>
                  </a:moveTo>
                  <a:lnTo>
                    <a:pt x="0" y="27694"/>
                  </a:lnTo>
                  <a:lnTo>
                    <a:pt x="102438" y="119990"/>
                  </a:lnTo>
                  <a:lnTo>
                    <a:pt x="119989" y="90981"/>
                  </a:lnTo>
                  <a:lnTo>
                    <a:pt x="19020" y="0"/>
                  </a:lnTo>
                  <a:close/>
                </a:path>
              </a:pathLst>
            </a:custGeom>
            <a:solidFill>
              <a:srgbClr val="27A6D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7" name="Google Shape;1207;p9"/>
            <p:cNvSpPr/>
            <p:nvPr/>
          </p:nvSpPr>
          <p:spPr>
            <a:xfrm>
              <a:off x="3137950" y="2802025"/>
              <a:ext cx="275550" cy="336050"/>
            </a:xfrm>
            <a:custGeom>
              <a:rect b="b" l="l" r="r" t="t"/>
              <a:pathLst>
                <a:path extrusionOk="0" h="120000" w="120000">
                  <a:moveTo>
                    <a:pt x="4398" y="8"/>
                  </a:moveTo>
                  <a:lnTo>
                    <a:pt x="10" y="3606"/>
                  </a:lnTo>
                  <a:lnTo>
                    <a:pt x="11714" y="20407"/>
                  </a:lnTo>
                  <a:lnTo>
                    <a:pt x="10" y="37199"/>
                  </a:lnTo>
                  <a:lnTo>
                    <a:pt x="100979" y="119991"/>
                  </a:lnTo>
                  <a:lnTo>
                    <a:pt x="120000" y="94798"/>
                  </a:lnTo>
                  <a:lnTo>
                    <a:pt x="4398" y="8"/>
                  </a:lnTo>
                  <a:close/>
                </a:path>
              </a:pathLst>
            </a:custGeom>
            <a:solidFill>
              <a:srgbClr val="28A4D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8" name="Google Shape;1208;p9"/>
            <p:cNvSpPr/>
            <p:nvPr/>
          </p:nvSpPr>
          <p:spPr>
            <a:xfrm>
              <a:off x="1662825" y="1431100"/>
              <a:ext cx="433500" cy="319225"/>
            </a:xfrm>
            <a:custGeom>
              <a:rect b="b" l="l" r="r" t="t"/>
              <a:pathLst>
                <a:path extrusionOk="0" h="120000" w="120000">
                  <a:moveTo>
                    <a:pt x="6" y="0"/>
                  </a:moveTo>
                  <a:lnTo>
                    <a:pt x="87439" y="120000"/>
                  </a:lnTo>
                  <a:lnTo>
                    <a:pt x="119993" y="120000"/>
                  </a:lnTo>
                  <a:lnTo>
                    <a:pt x="31633" y="0"/>
                  </a:lnTo>
                  <a:close/>
                </a:path>
              </a:pathLst>
            </a:custGeom>
            <a:solidFill>
              <a:srgbClr val="28A4D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9" name="Google Shape;1209;p9"/>
            <p:cNvSpPr/>
            <p:nvPr/>
          </p:nvSpPr>
          <p:spPr>
            <a:xfrm>
              <a:off x="3006900" y="2573550"/>
              <a:ext cx="440200" cy="504050"/>
            </a:xfrm>
            <a:custGeom>
              <a:rect b="b" l="l" r="r" t="t"/>
              <a:pathLst>
                <a:path extrusionOk="0" h="120000" w="120000">
                  <a:moveTo>
                    <a:pt x="2753" y="0"/>
                  </a:moveTo>
                  <a:lnTo>
                    <a:pt x="6" y="1601"/>
                  </a:lnTo>
                  <a:lnTo>
                    <a:pt x="35731" y="56797"/>
                  </a:lnTo>
                  <a:lnTo>
                    <a:pt x="109007" y="119994"/>
                  </a:lnTo>
                  <a:lnTo>
                    <a:pt x="120000" y="102394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rgbClr val="29A2D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0" name="Google Shape;1210;p9"/>
            <p:cNvSpPr/>
            <p:nvPr/>
          </p:nvSpPr>
          <p:spPr>
            <a:xfrm>
              <a:off x="1760275" y="1431100"/>
              <a:ext cx="433500" cy="319225"/>
            </a:xfrm>
            <a:custGeom>
              <a:rect b="b" l="l" r="r" t="t"/>
              <a:pathLst>
                <a:path extrusionOk="0" h="120000" w="120000">
                  <a:moveTo>
                    <a:pt x="6" y="0"/>
                  </a:moveTo>
                  <a:lnTo>
                    <a:pt x="87439" y="120000"/>
                  </a:lnTo>
                  <a:lnTo>
                    <a:pt x="119993" y="120000"/>
                  </a:lnTo>
                  <a:lnTo>
                    <a:pt x="31626" y="0"/>
                  </a:lnTo>
                  <a:close/>
                </a:path>
              </a:pathLst>
            </a:custGeom>
            <a:solidFill>
              <a:srgbClr val="29A2D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1" name="Google Shape;1211;p9"/>
            <p:cNvSpPr/>
            <p:nvPr/>
          </p:nvSpPr>
          <p:spPr>
            <a:xfrm>
              <a:off x="1854350" y="1431100"/>
              <a:ext cx="436850" cy="319225"/>
            </a:xfrm>
            <a:custGeom>
              <a:rect b="b" l="l" r="r" t="t"/>
              <a:pathLst>
                <a:path extrusionOk="0" h="120000" w="120000">
                  <a:moveTo>
                    <a:pt x="6" y="0"/>
                  </a:moveTo>
                  <a:lnTo>
                    <a:pt x="87696" y="120000"/>
                  </a:lnTo>
                  <a:lnTo>
                    <a:pt x="120000" y="120000"/>
                  </a:lnTo>
                  <a:lnTo>
                    <a:pt x="32310" y="0"/>
                  </a:lnTo>
                  <a:close/>
                </a:path>
              </a:pathLst>
            </a:custGeom>
            <a:solidFill>
              <a:srgbClr val="2AA1D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2" name="Google Shape;1212;p9"/>
            <p:cNvSpPr/>
            <p:nvPr/>
          </p:nvSpPr>
          <p:spPr>
            <a:xfrm>
              <a:off x="2872500" y="2345050"/>
              <a:ext cx="611575" cy="672050"/>
            </a:xfrm>
            <a:custGeom>
              <a:rect b="b" l="l" r="r" t="t"/>
              <a:pathLst>
                <a:path extrusionOk="0" h="120000" w="120000">
                  <a:moveTo>
                    <a:pt x="2639" y="4"/>
                  </a:moveTo>
                  <a:lnTo>
                    <a:pt x="0" y="1200"/>
                  </a:lnTo>
                  <a:lnTo>
                    <a:pt x="26376" y="42001"/>
                  </a:lnTo>
                  <a:lnTo>
                    <a:pt x="111425" y="120000"/>
                  </a:lnTo>
                  <a:lnTo>
                    <a:pt x="119995" y="106800"/>
                  </a:lnTo>
                  <a:lnTo>
                    <a:pt x="2639" y="4"/>
                  </a:lnTo>
                  <a:close/>
                </a:path>
              </a:pathLst>
            </a:custGeom>
            <a:solidFill>
              <a:srgbClr val="2AA1D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3" name="Google Shape;1213;p9"/>
            <p:cNvSpPr/>
            <p:nvPr/>
          </p:nvSpPr>
          <p:spPr>
            <a:xfrm>
              <a:off x="2741450" y="2113200"/>
              <a:ext cx="779575" cy="843425"/>
            </a:xfrm>
            <a:custGeom>
              <a:rect b="b" l="l" r="r" t="t"/>
              <a:pathLst>
                <a:path extrusionOk="0" h="120000" w="120000">
                  <a:moveTo>
                    <a:pt x="1554" y="0"/>
                  </a:moveTo>
                  <a:lnTo>
                    <a:pt x="0" y="1436"/>
                  </a:lnTo>
                  <a:lnTo>
                    <a:pt x="20172" y="33943"/>
                  </a:lnTo>
                  <a:lnTo>
                    <a:pt x="113277" y="119996"/>
                  </a:lnTo>
                  <a:lnTo>
                    <a:pt x="120000" y="109482"/>
                  </a:lnTo>
                  <a:lnTo>
                    <a:pt x="1554" y="0"/>
                  </a:lnTo>
                  <a:close/>
                </a:path>
              </a:pathLst>
            </a:custGeom>
            <a:solidFill>
              <a:srgbClr val="2B9F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4" name="Google Shape;1214;p9"/>
            <p:cNvSpPr/>
            <p:nvPr/>
          </p:nvSpPr>
          <p:spPr>
            <a:xfrm>
              <a:off x="1951800" y="1431100"/>
              <a:ext cx="433500" cy="319225"/>
            </a:xfrm>
            <a:custGeom>
              <a:rect b="b" l="l" r="r" t="t"/>
              <a:pathLst>
                <a:path extrusionOk="0" h="120000" w="120000">
                  <a:moveTo>
                    <a:pt x="6" y="0"/>
                  </a:moveTo>
                  <a:lnTo>
                    <a:pt x="88366" y="120000"/>
                  </a:lnTo>
                  <a:lnTo>
                    <a:pt x="119993" y="120000"/>
                  </a:lnTo>
                  <a:lnTo>
                    <a:pt x="32560" y="0"/>
                  </a:lnTo>
                  <a:close/>
                </a:path>
              </a:pathLst>
            </a:custGeom>
            <a:solidFill>
              <a:srgbClr val="2B9F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5" name="Google Shape;1215;p9"/>
            <p:cNvSpPr/>
            <p:nvPr/>
          </p:nvSpPr>
          <p:spPr>
            <a:xfrm>
              <a:off x="2049250" y="1431100"/>
              <a:ext cx="433500" cy="319225"/>
            </a:xfrm>
            <a:custGeom>
              <a:rect b="b" l="l" r="r" t="t"/>
              <a:pathLst>
                <a:path extrusionOk="0" h="120000" w="120000">
                  <a:moveTo>
                    <a:pt x="6" y="0"/>
                  </a:moveTo>
                  <a:lnTo>
                    <a:pt x="88366" y="120000"/>
                  </a:lnTo>
                  <a:lnTo>
                    <a:pt x="119993" y="120000"/>
                  </a:lnTo>
                  <a:lnTo>
                    <a:pt x="32560" y="0"/>
                  </a:lnTo>
                  <a:close/>
                </a:path>
              </a:pathLst>
            </a:custGeom>
            <a:solidFill>
              <a:srgbClr val="2C9D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6" name="Google Shape;1216;p9"/>
            <p:cNvSpPr/>
            <p:nvPr/>
          </p:nvSpPr>
          <p:spPr>
            <a:xfrm>
              <a:off x="2610400" y="1884700"/>
              <a:ext cx="924075" cy="1008075"/>
            </a:xfrm>
            <a:custGeom>
              <a:rect b="b" l="l" r="r" t="t"/>
              <a:pathLst>
                <a:path extrusionOk="0" h="120000" w="120000">
                  <a:moveTo>
                    <a:pt x="1311" y="2"/>
                  </a:moveTo>
                  <a:lnTo>
                    <a:pt x="3" y="803"/>
                  </a:lnTo>
                  <a:lnTo>
                    <a:pt x="17018" y="28402"/>
                  </a:lnTo>
                  <a:lnTo>
                    <a:pt x="116945" y="120000"/>
                  </a:lnTo>
                  <a:lnTo>
                    <a:pt x="120000" y="116000"/>
                  </a:lnTo>
                  <a:lnTo>
                    <a:pt x="109526" y="99200"/>
                  </a:lnTo>
                  <a:lnTo>
                    <a:pt x="1311" y="2"/>
                  </a:lnTo>
                  <a:close/>
                </a:path>
              </a:pathLst>
            </a:custGeom>
            <a:solidFill>
              <a:srgbClr val="2C9D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7" name="Google Shape;1217;p9"/>
            <p:cNvSpPr/>
            <p:nvPr/>
          </p:nvSpPr>
          <p:spPr>
            <a:xfrm>
              <a:off x="2146700" y="1431100"/>
              <a:ext cx="1307125" cy="1297025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29306" y="29534"/>
                  </a:lnTo>
                  <a:lnTo>
                    <a:pt x="34858" y="29534"/>
                  </a:lnTo>
                  <a:lnTo>
                    <a:pt x="42572" y="42901"/>
                  </a:lnTo>
                  <a:lnTo>
                    <a:pt x="119075" y="120000"/>
                  </a:lnTo>
                  <a:lnTo>
                    <a:pt x="119999" y="119067"/>
                  </a:lnTo>
                  <a:lnTo>
                    <a:pt x="107661" y="97927"/>
                  </a:lnTo>
                  <a:lnTo>
                    <a:pt x="10488" y="0"/>
                  </a:lnTo>
                  <a:close/>
                </a:path>
              </a:pathLst>
            </a:custGeom>
            <a:solidFill>
              <a:srgbClr val="2D9CD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8" name="Google Shape;1218;p9"/>
            <p:cNvSpPr/>
            <p:nvPr/>
          </p:nvSpPr>
          <p:spPr>
            <a:xfrm>
              <a:off x="2244150" y="1431100"/>
              <a:ext cx="1075275" cy="1065175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118872" y="120000"/>
                  </a:lnTo>
                  <a:lnTo>
                    <a:pt x="120000" y="119242"/>
                  </a:lnTo>
                  <a:lnTo>
                    <a:pt x="105374" y="93122"/>
                  </a:lnTo>
                  <a:lnTo>
                    <a:pt x="12750" y="0"/>
                  </a:lnTo>
                  <a:close/>
                </a:path>
              </a:pathLst>
            </a:custGeom>
            <a:solidFill>
              <a:srgbClr val="2F9A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9" name="Google Shape;1219;p9"/>
            <p:cNvSpPr/>
            <p:nvPr/>
          </p:nvSpPr>
          <p:spPr>
            <a:xfrm>
              <a:off x="2341575" y="1431100"/>
              <a:ext cx="846800" cy="836700"/>
            </a:xfrm>
            <a:custGeom>
              <a:rect b="b" l="l" r="r" t="t"/>
              <a:pathLst>
                <a:path extrusionOk="0" h="120000" w="120000">
                  <a:moveTo>
                    <a:pt x="3" y="0"/>
                  </a:moveTo>
                  <a:lnTo>
                    <a:pt x="118568" y="119996"/>
                  </a:lnTo>
                  <a:lnTo>
                    <a:pt x="120000" y="119031"/>
                  </a:lnTo>
                  <a:lnTo>
                    <a:pt x="100950" y="85779"/>
                  </a:lnTo>
                  <a:lnTo>
                    <a:pt x="16193" y="0"/>
                  </a:lnTo>
                  <a:close/>
                </a:path>
              </a:pathLst>
            </a:custGeom>
            <a:solidFill>
              <a:srgbClr val="3098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0" name="Google Shape;1220;p9"/>
            <p:cNvSpPr/>
            <p:nvPr/>
          </p:nvSpPr>
          <p:spPr>
            <a:xfrm>
              <a:off x="2439025" y="1431100"/>
              <a:ext cx="618300" cy="608200"/>
            </a:xfrm>
            <a:custGeom>
              <a:rect b="b" l="l" r="r" t="t"/>
              <a:pathLst>
                <a:path extrusionOk="0" h="120000" w="120000">
                  <a:moveTo>
                    <a:pt x="4" y="0"/>
                  </a:moveTo>
                  <a:lnTo>
                    <a:pt x="117389" y="120000"/>
                  </a:lnTo>
                  <a:lnTo>
                    <a:pt x="120000" y="118007"/>
                  </a:lnTo>
                  <a:lnTo>
                    <a:pt x="93910" y="72928"/>
                  </a:lnTo>
                  <a:lnTo>
                    <a:pt x="22178" y="0"/>
                  </a:lnTo>
                  <a:close/>
                </a:path>
              </a:pathLst>
            </a:custGeom>
            <a:solidFill>
              <a:srgbClr val="3196E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1" name="Google Shape;1221;p9"/>
            <p:cNvSpPr/>
            <p:nvPr/>
          </p:nvSpPr>
          <p:spPr>
            <a:xfrm>
              <a:off x="2533125" y="1431100"/>
              <a:ext cx="389800" cy="37635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116890" y="120000"/>
                  </a:lnTo>
                  <a:lnTo>
                    <a:pt x="119992" y="117855"/>
                  </a:lnTo>
                  <a:lnTo>
                    <a:pt x="79656" y="44998"/>
                  </a:lnTo>
                  <a:lnTo>
                    <a:pt x="36203" y="0"/>
                  </a:lnTo>
                  <a:close/>
                </a:path>
              </a:pathLst>
            </a:custGeom>
            <a:solidFill>
              <a:srgbClr val="3295E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2" name="Google Shape;1222;p9"/>
            <p:cNvSpPr/>
            <p:nvPr/>
          </p:nvSpPr>
          <p:spPr>
            <a:xfrm>
              <a:off x="2630575" y="1431100"/>
              <a:ext cx="161300" cy="14785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112486" y="119999"/>
                  </a:lnTo>
                  <a:lnTo>
                    <a:pt x="120000" y="114541"/>
                  </a:lnTo>
                  <a:lnTo>
                    <a:pt x="60000" y="0"/>
                  </a:lnTo>
                  <a:close/>
                </a:path>
              </a:pathLst>
            </a:custGeom>
            <a:solidFill>
              <a:srgbClr val="3393E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23" name="Google Shape;1223;p9"/>
          <p:cNvSpPr/>
          <p:nvPr/>
        </p:nvSpPr>
        <p:spPr>
          <a:xfrm flipH="1" rot="10800000">
            <a:off x="8486774" y="4230775"/>
            <a:ext cx="819899" cy="710099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9525">
            <a:solidFill>
              <a:srgbClr val="18476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4" name="Google Shape;1224;p9"/>
          <p:cNvSpPr/>
          <p:nvPr/>
        </p:nvSpPr>
        <p:spPr>
          <a:xfrm flipH="1" rot="10800000">
            <a:off x="8124824" y="4615699"/>
            <a:ext cx="428700" cy="3711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3292E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5" name="Google Shape;1225;p9"/>
          <p:cNvSpPr/>
          <p:nvPr/>
        </p:nvSpPr>
        <p:spPr>
          <a:xfrm flipH="1" rot="10800000">
            <a:off x="7821347" y="2935400"/>
            <a:ext cx="819899" cy="709799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18476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6" name="Google Shape;1226;p9"/>
          <p:cNvSpPr/>
          <p:nvPr/>
        </p:nvSpPr>
        <p:spPr>
          <a:xfrm flipH="1" rot="10800000">
            <a:off x="8486775" y="3512174"/>
            <a:ext cx="358799" cy="3105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19050">
            <a:solidFill>
              <a:srgbClr val="00E1C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7" name="Google Shape;1227;p9"/>
          <p:cNvSpPr/>
          <p:nvPr/>
        </p:nvSpPr>
        <p:spPr>
          <a:xfrm>
            <a:off x="8772688" y="4461807"/>
            <a:ext cx="248072" cy="248057"/>
          </a:xfrm>
          <a:custGeom>
            <a:rect b="b" l="l" r="r" t="t"/>
            <a:pathLst>
              <a:path extrusionOk="0" h="120000" w="120000">
                <a:moveTo>
                  <a:pt x="61898" y="40520"/>
                </a:moveTo>
                <a:lnTo>
                  <a:pt x="63790" y="40858"/>
                </a:lnTo>
                <a:lnTo>
                  <a:pt x="65520" y="41381"/>
                </a:lnTo>
                <a:lnTo>
                  <a:pt x="67411" y="41896"/>
                </a:lnTo>
                <a:lnTo>
                  <a:pt x="69134" y="42757"/>
                </a:lnTo>
                <a:lnTo>
                  <a:pt x="70687" y="43795"/>
                </a:lnTo>
                <a:lnTo>
                  <a:pt x="72240" y="44826"/>
                </a:lnTo>
                <a:lnTo>
                  <a:pt x="73792" y="46209"/>
                </a:lnTo>
                <a:lnTo>
                  <a:pt x="75169" y="47755"/>
                </a:lnTo>
                <a:lnTo>
                  <a:pt x="76207" y="49308"/>
                </a:lnTo>
                <a:lnTo>
                  <a:pt x="77237" y="50861"/>
                </a:lnTo>
                <a:lnTo>
                  <a:pt x="78098" y="52584"/>
                </a:lnTo>
                <a:lnTo>
                  <a:pt x="78621" y="54483"/>
                </a:lnTo>
                <a:lnTo>
                  <a:pt x="79136" y="56205"/>
                </a:lnTo>
                <a:lnTo>
                  <a:pt x="79482" y="58104"/>
                </a:lnTo>
                <a:lnTo>
                  <a:pt x="79482" y="59996"/>
                </a:lnTo>
                <a:lnTo>
                  <a:pt x="79482" y="61895"/>
                </a:lnTo>
                <a:lnTo>
                  <a:pt x="79136" y="63794"/>
                </a:lnTo>
                <a:lnTo>
                  <a:pt x="78621" y="65516"/>
                </a:lnTo>
                <a:lnTo>
                  <a:pt x="78098" y="67415"/>
                </a:lnTo>
                <a:lnTo>
                  <a:pt x="77237" y="69138"/>
                </a:lnTo>
                <a:lnTo>
                  <a:pt x="76207" y="70691"/>
                </a:lnTo>
                <a:lnTo>
                  <a:pt x="75169" y="72237"/>
                </a:lnTo>
                <a:lnTo>
                  <a:pt x="73792" y="73790"/>
                </a:lnTo>
                <a:lnTo>
                  <a:pt x="72240" y="75173"/>
                </a:lnTo>
                <a:lnTo>
                  <a:pt x="70687" y="76204"/>
                </a:lnTo>
                <a:lnTo>
                  <a:pt x="69134" y="77242"/>
                </a:lnTo>
                <a:lnTo>
                  <a:pt x="67411" y="78103"/>
                </a:lnTo>
                <a:lnTo>
                  <a:pt x="65520" y="78618"/>
                </a:lnTo>
                <a:lnTo>
                  <a:pt x="63790" y="79134"/>
                </a:lnTo>
                <a:lnTo>
                  <a:pt x="61898" y="79479"/>
                </a:lnTo>
                <a:lnTo>
                  <a:pt x="58101" y="79479"/>
                </a:lnTo>
                <a:lnTo>
                  <a:pt x="56209" y="79134"/>
                </a:lnTo>
                <a:lnTo>
                  <a:pt x="54487" y="78618"/>
                </a:lnTo>
                <a:lnTo>
                  <a:pt x="52588" y="78103"/>
                </a:lnTo>
                <a:lnTo>
                  <a:pt x="50865" y="77242"/>
                </a:lnTo>
                <a:lnTo>
                  <a:pt x="49312" y="76204"/>
                </a:lnTo>
                <a:lnTo>
                  <a:pt x="47760" y="75173"/>
                </a:lnTo>
                <a:lnTo>
                  <a:pt x="46207" y="73790"/>
                </a:lnTo>
                <a:lnTo>
                  <a:pt x="44830" y="72237"/>
                </a:lnTo>
                <a:lnTo>
                  <a:pt x="43792" y="70691"/>
                </a:lnTo>
                <a:lnTo>
                  <a:pt x="42762" y="69138"/>
                </a:lnTo>
                <a:lnTo>
                  <a:pt x="41901" y="67415"/>
                </a:lnTo>
                <a:lnTo>
                  <a:pt x="41378" y="65516"/>
                </a:lnTo>
                <a:lnTo>
                  <a:pt x="40863" y="63794"/>
                </a:lnTo>
                <a:lnTo>
                  <a:pt x="40517" y="61895"/>
                </a:lnTo>
                <a:lnTo>
                  <a:pt x="40517" y="59996"/>
                </a:lnTo>
                <a:lnTo>
                  <a:pt x="40517" y="58104"/>
                </a:lnTo>
                <a:lnTo>
                  <a:pt x="40863" y="56205"/>
                </a:lnTo>
                <a:lnTo>
                  <a:pt x="41378" y="54483"/>
                </a:lnTo>
                <a:lnTo>
                  <a:pt x="41901" y="52584"/>
                </a:lnTo>
                <a:lnTo>
                  <a:pt x="42762" y="50861"/>
                </a:lnTo>
                <a:lnTo>
                  <a:pt x="43792" y="49308"/>
                </a:lnTo>
                <a:lnTo>
                  <a:pt x="44830" y="47755"/>
                </a:lnTo>
                <a:lnTo>
                  <a:pt x="46207" y="46209"/>
                </a:lnTo>
                <a:lnTo>
                  <a:pt x="47760" y="44826"/>
                </a:lnTo>
                <a:lnTo>
                  <a:pt x="49312" y="43795"/>
                </a:lnTo>
                <a:lnTo>
                  <a:pt x="50865" y="42757"/>
                </a:lnTo>
                <a:lnTo>
                  <a:pt x="52588" y="41896"/>
                </a:lnTo>
                <a:lnTo>
                  <a:pt x="54487" y="41381"/>
                </a:lnTo>
                <a:lnTo>
                  <a:pt x="56209" y="40858"/>
                </a:lnTo>
                <a:lnTo>
                  <a:pt x="58101" y="40520"/>
                </a:lnTo>
                <a:close/>
                <a:moveTo>
                  <a:pt x="55863" y="0"/>
                </a:moveTo>
                <a:lnTo>
                  <a:pt x="54656" y="176"/>
                </a:lnTo>
                <a:lnTo>
                  <a:pt x="53618" y="515"/>
                </a:lnTo>
                <a:lnTo>
                  <a:pt x="52757" y="1037"/>
                </a:lnTo>
                <a:lnTo>
                  <a:pt x="51727" y="1722"/>
                </a:lnTo>
                <a:lnTo>
                  <a:pt x="51035" y="2414"/>
                </a:lnTo>
                <a:lnTo>
                  <a:pt x="50343" y="3451"/>
                </a:lnTo>
                <a:lnTo>
                  <a:pt x="50004" y="4482"/>
                </a:lnTo>
                <a:lnTo>
                  <a:pt x="49658" y="5520"/>
                </a:lnTo>
                <a:lnTo>
                  <a:pt x="48275" y="17930"/>
                </a:lnTo>
                <a:lnTo>
                  <a:pt x="45861" y="18622"/>
                </a:lnTo>
                <a:lnTo>
                  <a:pt x="43277" y="19652"/>
                </a:lnTo>
                <a:lnTo>
                  <a:pt x="40863" y="20690"/>
                </a:lnTo>
                <a:lnTo>
                  <a:pt x="38449" y="21897"/>
                </a:lnTo>
                <a:lnTo>
                  <a:pt x="28792" y="14309"/>
                </a:lnTo>
                <a:lnTo>
                  <a:pt x="27762" y="13624"/>
                </a:lnTo>
                <a:lnTo>
                  <a:pt x="26724" y="13278"/>
                </a:lnTo>
                <a:lnTo>
                  <a:pt x="25694" y="12932"/>
                </a:lnTo>
                <a:lnTo>
                  <a:pt x="24656" y="12932"/>
                </a:lnTo>
                <a:lnTo>
                  <a:pt x="23449" y="13101"/>
                </a:lnTo>
                <a:lnTo>
                  <a:pt x="22418" y="13447"/>
                </a:lnTo>
                <a:lnTo>
                  <a:pt x="21381" y="13963"/>
                </a:lnTo>
                <a:lnTo>
                  <a:pt x="20520" y="14654"/>
                </a:lnTo>
                <a:lnTo>
                  <a:pt x="14661" y="20521"/>
                </a:lnTo>
                <a:lnTo>
                  <a:pt x="13969" y="21382"/>
                </a:lnTo>
                <a:lnTo>
                  <a:pt x="13454" y="22413"/>
                </a:lnTo>
                <a:lnTo>
                  <a:pt x="13108" y="23450"/>
                </a:lnTo>
                <a:lnTo>
                  <a:pt x="12938" y="24657"/>
                </a:lnTo>
                <a:lnTo>
                  <a:pt x="12938" y="25688"/>
                </a:lnTo>
                <a:lnTo>
                  <a:pt x="13277" y="26726"/>
                </a:lnTo>
                <a:lnTo>
                  <a:pt x="13623" y="27756"/>
                </a:lnTo>
                <a:lnTo>
                  <a:pt x="14315" y="28794"/>
                </a:lnTo>
                <a:lnTo>
                  <a:pt x="21903" y="38451"/>
                </a:lnTo>
                <a:lnTo>
                  <a:pt x="20696" y="40858"/>
                </a:lnTo>
                <a:lnTo>
                  <a:pt x="19658" y="43273"/>
                </a:lnTo>
                <a:lnTo>
                  <a:pt x="18628" y="45863"/>
                </a:lnTo>
                <a:lnTo>
                  <a:pt x="17936" y="48278"/>
                </a:lnTo>
                <a:lnTo>
                  <a:pt x="5520" y="49654"/>
                </a:lnTo>
                <a:lnTo>
                  <a:pt x="4489" y="50000"/>
                </a:lnTo>
                <a:lnTo>
                  <a:pt x="3451" y="50346"/>
                </a:lnTo>
                <a:lnTo>
                  <a:pt x="2421" y="51031"/>
                </a:lnTo>
                <a:lnTo>
                  <a:pt x="1729" y="51723"/>
                </a:lnTo>
                <a:lnTo>
                  <a:pt x="1037" y="52760"/>
                </a:lnTo>
                <a:lnTo>
                  <a:pt x="522" y="53621"/>
                </a:lnTo>
                <a:lnTo>
                  <a:pt x="176" y="54652"/>
                </a:lnTo>
                <a:lnTo>
                  <a:pt x="7" y="55859"/>
                </a:lnTo>
                <a:lnTo>
                  <a:pt x="7" y="64140"/>
                </a:lnTo>
                <a:lnTo>
                  <a:pt x="176" y="65347"/>
                </a:lnTo>
                <a:lnTo>
                  <a:pt x="522" y="66378"/>
                </a:lnTo>
                <a:lnTo>
                  <a:pt x="1037" y="67239"/>
                </a:lnTo>
                <a:lnTo>
                  <a:pt x="1729" y="68276"/>
                </a:lnTo>
                <a:lnTo>
                  <a:pt x="2421" y="68961"/>
                </a:lnTo>
                <a:lnTo>
                  <a:pt x="3451" y="69653"/>
                </a:lnTo>
                <a:lnTo>
                  <a:pt x="4489" y="69999"/>
                </a:lnTo>
                <a:lnTo>
                  <a:pt x="5520" y="70345"/>
                </a:lnTo>
                <a:lnTo>
                  <a:pt x="17936" y="71721"/>
                </a:lnTo>
                <a:lnTo>
                  <a:pt x="18628" y="74136"/>
                </a:lnTo>
                <a:lnTo>
                  <a:pt x="19658" y="76719"/>
                </a:lnTo>
                <a:lnTo>
                  <a:pt x="20696" y="79134"/>
                </a:lnTo>
                <a:lnTo>
                  <a:pt x="21903" y="81548"/>
                </a:lnTo>
                <a:lnTo>
                  <a:pt x="14315" y="91205"/>
                </a:lnTo>
                <a:lnTo>
                  <a:pt x="13623" y="92243"/>
                </a:lnTo>
                <a:lnTo>
                  <a:pt x="13277" y="93273"/>
                </a:lnTo>
                <a:lnTo>
                  <a:pt x="12938" y="94311"/>
                </a:lnTo>
                <a:lnTo>
                  <a:pt x="12938" y="95342"/>
                </a:lnTo>
                <a:lnTo>
                  <a:pt x="13108" y="96549"/>
                </a:lnTo>
                <a:lnTo>
                  <a:pt x="13454" y="97586"/>
                </a:lnTo>
                <a:lnTo>
                  <a:pt x="13969" y="98617"/>
                </a:lnTo>
                <a:lnTo>
                  <a:pt x="14661" y="99478"/>
                </a:lnTo>
                <a:lnTo>
                  <a:pt x="20520" y="105345"/>
                </a:lnTo>
                <a:lnTo>
                  <a:pt x="21381" y="106029"/>
                </a:lnTo>
                <a:lnTo>
                  <a:pt x="22418" y="106552"/>
                </a:lnTo>
                <a:lnTo>
                  <a:pt x="23449" y="106890"/>
                </a:lnTo>
                <a:lnTo>
                  <a:pt x="24656" y="107067"/>
                </a:lnTo>
                <a:lnTo>
                  <a:pt x="25694" y="107067"/>
                </a:lnTo>
                <a:lnTo>
                  <a:pt x="26724" y="106721"/>
                </a:lnTo>
                <a:lnTo>
                  <a:pt x="27762" y="106375"/>
                </a:lnTo>
                <a:lnTo>
                  <a:pt x="28792" y="105860"/>
                </a:lnTo>
                <a:lnTo>
                  <a:pt x="38449" y="98102"/>
                </a:lnTo>
                <a:lnTo>
                  <a:pt x="40863" y="99309"/>
                </a:lnTo>
                <a:lnTo>
                  <a:pt x="43277" y="100340"/>
                </a:lnTo>
                <a:lnTo>
                  <a:pt x="45861" y="101377"/>
                </a:lnTo>
                <a:lnTo>
                  <a:pt x="48275" y="102069"/>
                </a:lnTo>
                <a:lnTo>
                  <a:pt x="49658" y="114479"/>
                </a:lnTo>
                <a:lnTo>
                  <a:pt x="50004" y="115517"/>
                </a:lnTo>
                <a:lnTo>
                  <a:pt x="50343" y="116548"/>
                </a:lnTo>
                <a:lnTo>
                  <a:pt x="51035" y="117585"/>
                </a:lnTo>
                <a:lnTo>
                  <a:pt x="51727" y="118270"/>
                </a:lnTo>
                <a:lnTo>
                  <a:pt x="52757" y="118962"/>
                </a:lnTo>
                <a:lnTo>
                  <a:pt x="53618" y="119477"/>
                </a:lnTo>
                <a:lnTo>
                  <a:pt x="54656" y="119823"/>
                </a:lnTo>
                <a:lnTo>
                  <a:pt x="55863" y="120000"/>
                </a:lnTo>
                <a:lnTo>
                  <a:pt x="64136" y="120000"/>
                </a:lnTo>
                <a:lnTo>
                  <a:pt x="65343" y="119823"/>
                </a:lnTo>
                <a:lnTo>
                  <a:pt x="66381" y="119477"/>
                </a:lnTo>
                <a:lnTo>
                  <a:pt x="67242" y="118962"/>
                </a:lnTo>
                <a:lnTo>
                  <a:pt x="68272" y="118270"/>
                </a:lnTo>
                <a:lnTo>
                  <a:pt x="68964" y="117585"/>
                </a:lnTo>
                <a:lnTo>
                  <a:pt x="69656" y="116548"/>
                </a:lnTo>
                <a:lnTo>
                  <a:pt x="70002" y="115517"/>
                </a:lnTo>
                <a:lnTo>
                  <a:pt x="70341" y="114479"/>
                </a:lnTo>
                <a:lnTo>
                  <a:pt x="71724" y="102069"/>
                </a:lnTo>
                <a:lnTo>
                  <a:pt x="74138" y="101377"/>
                </a:lnTo>
                <a:lnTo>
                  <a:pt x="76722" y="100340"/>
                </a:lnTo>
                <a:lnTo>
                  <a:pt x="79136" y="99309"/>
                </a:lnTo>
                <a:lnTo>
                  <a:pt x="81550" y="98102"/>
                </a:lnTo>
                <a:lnTo>
                  <a:pt x="91207" y="105860"/>
                </a:lnTo>
                <a:lnTo>
                  <a:pt x="92237" y="106375"/>
                </a:lnTo>
                <a:lnTo>
                  <a:pt x="93275" y="106721"/>
                </a:lnTo>
                <a:lnTo>
                  <a:pt x="94305" y="107067"/>
                </a:lnTo>
                <a:lnTo>
                  <a:pt x="95343" y="107067"/>
                </a:lnTo>
                <a:lnTo>
                  <a:pt x="96550" y="106890"/>
                </a:lnTo>
                <a:lnTo>
                  <a:pt x="97581" y="106552"/>
                </a:lnTo>
                <a:lnTo>
                  <a:pt x="98618" y="106029"/>
                </a:lnTo>
                <a:lnTo>
                  <a:pt x="99480" y="105345"/>
                </a:lnTo>
                <a:lnTo>
                  <a:pt x="105338" y="99478"/>
                </a:lnTo>
                <a:lnTo>
                  <a:pt x="106030" y="98617"/>
                </a:lnTo>
                <a:lnTo>
                  <a:pt x="106545" y="97586"/>
                </a:lnTo>
                <a:lnTo>
                  <a:pt x="106891" y="96549"/>
                </a:lnTo>
                <a:lnTo>
                  <a:pt x="107068" y="95342"/>
                </a:lnTo>
                <a:lnTo>
                  <a:pt x="107068" y="94311"/>
                </a:lnTo>
                <a:lnTo>
                  <a:pt x="106722" y="93273"/>
                </a:lnTo>
                <a:lnTo>
                  <a:pt x="106376" y="92243"/>
                </a:lnTo>
                <a:lnTo>
                  <a:pt x="105861" y="91205"/>
                </a:lnTo>
                <a:lnTo>
                  <a:pt x="98103" y="81548"/>
                </a:lnTo>
                <a:lnTo>
                  <a:pt x="99303" y="79134"/>
                </a:lnTo>
                <a:lnTo>
                  <a:pt x="100341" y="76719"/>
                </a:lnTo>
                <a:lnTo>
                  <a:pt x="101378" y="74136"/>
                </a:lnTo>
                <a:lnTo>
                  <a:pt x="102063" y="71721"/>
                </a:lnTo>
                <a:lnTo>
                  <a:pt x="114480" y="70345"/>
                </a:lnTo>
                <a:lnTo>
                  <a:pt x="115510" y="69999"/>
                </a:lnTo>
                <a:lnTo>
                  <a:pt x="116548" y="69653"/>
                </a:lnTo>
                <a:lnTo>
                  <a:pt x="117578" y="68961"/>
                </a:lnTo>
                <a:lnTo>
                  <a:pt x="118270" y="68276"/>
                </a:lnTo>
                <a:lnTo>
                  <a:pt x="118962" y="67239"/>
                </a:lnTo>
                <a:lnTo>
                  <a:pt x="119477" y="66378"/>
                </a:lnTo>
                <a:lnTo>
                  <a:pt x="119823" y="65347"/>
                </a:lnTo>
                <a:lnTo>
                  <a:pt x="119992" y="64140"/>
                </a:lnTo>
                <a:lnTo>
                  <a:pt x="119992" y="55859"/>
                </a:lnTo>
                <a:lnTo>
                  <a:pt x="119823" y="54652"/>
                </a:lnTo>
                <a:lnTo>
                  <a:pt x="119477" y="53621"/>
                </a:lnTo>
                <a:lnTo>
                  <a:pt x="118962" y="52760"/>
                </a:lnTo>
                <a:lnTo>
                  <a:pt x="118270" y="51723"/>
                </a:lnTo>
                <a:lnTo>
                  <a:pt x="117578" y="51031"/>
                </a:lnTo>
                <a:lnTo>
                  <a:pt x="116548" y="50346"/>
                </a:lnTo>
                <a:lnTo>
                  <a:pt x="115510" y="50000"/>
                </a:lnTo>
                <a:lnTo>
                  <a:pt x="114480" y="49654"/>
                </a:lnTo>
                <a:lnTo>
                  <a:pt x="102063" y="48278"/>
                </a:lnTo>
                <a:lnTo>
                  <a:pt x="101378" y="45863"/>
                </a:lnTo>
                <a:lnTo>
                  <a:pt x="100341" y="43273"/>
                </a:lnTo>
                <a:lnTo>
                  <a:pt x="99303" y="40858"/>
                </a:lnTo>
                <a:lnTo>
                  <a:pt x="98103" y="38451"/>
                </a:lnTo>
                <a:lnTo>
                  <a:pt x="105861" y="28794"/>
                </a:lnTo>
                <a:lnTo>
                  <a:pt x="106376" y="27756"/>
                </a:lnTo>
                <a:lnTo>
                  <a:pt x="106722" y="26726"/>
                </a:lnTo>
                <a:lnTo>
                  <a:pt x="107068" y="25688"/>
                </a:lnTo>
                <a:lnTo>
                  <a:pt x="107068" y="24657"/>
                </a:lnTo>
                <a:lnTo>
                  <a:pt x="106891" y="23450"/>
                </a:lnTo>
                <a:lnTo>
                  <a:pt x="106545" y="22413"/>
                </a:lnTo>
                <a:lnTo>
                  <a:pt x="106030" y="21382"/>
                </a:lnTo>
                <a:lnTo>
                  <a:pt x="105338" y="20521"/>
                </a:lnTo>
                <a:lnTo>
                  <a:pt x="99480" y="14654"/>
                </a:lnTo>
                <a:lnTo>
                  <a:pt x="98618" y="13963"/>
                </a:lnTo>
                <a:lnTo>
                  <a:pt x="97581" y="13447"/>
                </a:lnTo>
                <a:lnTo>
                  <a:pt x="96550" y="13101"/>
                </a:lnTo>
                <a:lnTo>
                  <a:pt x="95343" y="12932"/>
                </a:lnTo>
                <a:lnTo>
                  <a:pt x="94305" y="12932"/>
                </a:lnTo>
                <a:lnTo>
                  <a:pt x="93275" y="13278"/>
                </a:lnTo>
                <a:lnTo>
                  <a:pt x="92237" y="13624"/>
                </a:lnTo>
                <a:lnTo>
                  <a:pt x="91207" y="14309"/>
                </a:lnTo>
                <a:lnTo>
                  <a:pt x="81550" y="21897"/>
                </a:lnTo>
                <a:lnTo>
                  <a:pt x="79136" y="20690"/>
                </a:lnTo>
                <a:lnTo>
                  <a:pt x="76722" y="19652"/>
                </a:lnTo>
                <a:lnTo>
                  <a:pt x="74138" y="18622"/>
                </a:lnTo>
                <a:lnTo>
                  <a:pt x="71724" y="17930"/>
                </a:lnTo>
                <a:lnTo>
                  <a:pt x="70341" y="5520"/>
                </a:lnTo>
                <a:lnTo>
                  <a:pt x="70002" y="4482"/>
                </a:lnTo>
                <a:lnTo>
                  <a:pt x="69656" y="3451"/>
                </a:lnTo>
                <a:lnTo>
                  <a:pt x="68964" y="2414"/>
                </a:lnTo>
                <a:lnTo>
                  <a:pt x="68272" y="1722"/>
                </a:lnTo>
                <a:lnTo>
                  <a:pt x="67242" y="1037"/>
                </a:lnTo>
                <a:lnTo>
                  <a:pt x="66381" y="515"/>
                </a:lnTo>
                <a:lnTo>
                  <a:pt x="65343" y="176"/>
                </a:lnTo>
                <a:lnTo>
                  <a:pt x="64136" y="0"/>
                </a:lnTo>
                <a:close/>
              </a:path>
            </a:pathLst>
          </a:custGeom>
          <a:solidFill>
            <a:srgbClr val="18476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28" name="Google Shape;1228;p9"/>
          <p:cNvGrpSpPr/>
          <p:nvPr/>
        </p:nvGrpSpPr>
        <p:grpSpPr>
          <a:xfrm>
            <a:off x="7354067" y="3426714"/>
            <a:ext cx="455624" cy="437053"/>
            <a:chOff x="5241175" y="4959100"/>
            <a:chExt cx="539775" cy="517775"/>
          </a:xfrm>
        </p:grpSpPr>
        <p:sp>
          <p:nvSpPr>
            <p:cNvPr id="1229" name="Google Shape;1229;p9"/>
            <p:cNvSpPr/>
            <p:nvPr/>
          </p:nvSpPr>
          <p:spPr>
            <a:xfrm>
              <a:off x="5575150" y="4959100"/>
              <a:ext cx="161225" cy="178300"/>
            </a:xfrm>
            <a:custGeom>
              <a:rect b="b" l="l" r="r" t="t"/>
              <a:pathLst>
                <a:path extrusionOk="0" h="120000" w="120000">
                  <a:moveTo>
                    <a:pt x="86357" y="0"/>
                  </a:moveTo>
                  <a:lnTo>
                    <a:pt x="83175" y="420"/>
                  </a:lnTo>
                  <a:lnTo>
                    <a:pt x="79993" y="824"/>
                  </a:lnTo>
                  <a:lnTo>
                    <a:pt x="76811" y="1648"/>
                  </a:lnTo>
                  <a:lnTo>
                    <a:pt x="73630" y="2473"/>
                  </a:lnTo>
                  <a:lnTo>
                    <a:pt x="70448" y="3701"/>
                  </a:lnTo>
                  <a:lnTo>
                    <a:pt x="67731" y="5350"/>
                  </a:lnTo>
                  <a:lnTo>
                    <a:pt x="65442" y="6982"/>
                  </a:lnTo>
                  <a:lnTo>
                    <a:pt x="63172" y="9052"/>
                  </a:lnTo>
                  <a:lnTo>
                    <a:pt x="60902" y="11104"/>
                  </a:lnTo>
                  <a:lnTo>
                    <a:pt x="59078" y="13561"/>
                  </a:lnTo>
                  <a:lnTo>
                    <a:pt x="57273" y="16034"/>
                  </a:lnTo>
                  <a:lnTo>
                    <a:pt x="55915" y="18491"/>
                  </a:lnTo>
                  <a:lnTo>
                    <a:pt x="54538" y="21368"/>
                  </a:lnTo>
                  <a:lnTo>
                    <a:pt x="54092" y="24245"/>
                  </a:lnTo>
                  <a:lnTo>
                    <a:pt x="53626" y="27122"/>
                  </a:lnTo>
                  <a:lnTo>
                    <a:pt x="53180" y="30420"/>
                  </a:lnTo>
                  <a:lnTo>
                    <a:pt x="53626" y="34929"/>
                  </a:lnTo>
                  <a:lnTo>
                    <a:pt x="55003" y="39455"/>
                  </a:lnTo>
                  <a:lnTo>
                    <a:pt x="56808" y="43561"/>
                  </a:lnTo>
                  <a:lnTo>
                    <a:pt x="59078" y="47263"/>
                  </a:lnTo>
                  <a:lnTo>
                    <a:pt x="0" y="110140"/>
                  </a:lnTo>
                  <a:lnTo>
                    <a:pt x="6828" y="114649"/>
                  </a:lnTo>
                  <a:lnTo>
                    <a:pt x="13192" y="120000"/>
                  </a:lnTo>
                  <a:lnTo>
                    <a:pt x="72271" y="57526"/>
                  </a:lnTo>
                  <a:lnTo>
                    <a:pt x="75453" y="58771"/>
                  </a:lnTo>
                  <a:lnTo>
                    <a:pt x="79082" y="59596"/>
                  </a:lnTo>
                  <a:lnTo>
                    <a:pt x="82710" y="60000"/>
                  </a:lnTo>
                  <a:lnTo>
                    <a:pt x="86357" y="60403"/>
                  </a:lnTo>
                  <a:lnTo>
                    <a:pt x="89986" y="60000"/>
                  </a:lnTo>
                  <a:lnTo>
                    <a:pt x="93167" y="59596"/>
                  </a:lnTo>
                  <a:lnTo>
                    <a:pt x="96349" y="59175"/>
                  </a:lnTo>
                  <a:lnTo>
                    <a:pt x="99531" y="57947"/>
                  </a:lnTo>
                  <a:lnTo>
                    <a:pt x="102267" y="56719"/>
                  </a:lnTo>
                  <a:lnTo>
                    <a:pt x="104983" y="55070"/>
                  </a:lnTo>
                  <a:lnTo>
                    <a:pt x="107719" y="53421"/>
                  </a:lnTo>
                  <a:lnTo>
                    <a:pt x="109989" y="51368"/>
                  </a:lnTo>
                  <a:lnTo>
                    <a:pt x="112259" y="49315"/>
                  </a:lnTo>
                  <a:lnTo>
                    <a:pt x="114082" y="47263"/>
                  </a:lnTo>
                  <a:lnTo>
                    <a:pt x="115887" y="44385"/>
                  </a:lnTo>
                  <a:lnTo>
                    <a:pt x="117264" y="41912"/>
                  </a:lnTo>
                  <a:lnTo>
                    <a:pt x="118157" y="39035"/>
                  </a:lnTo>
                  <a:lnTo>
                    <a:pt x="119069" y="36158"/>
                  </a:lnTo>
                  <a:lnTo>
                    <a:pt x="119534" y="33297"/>
                  </a:lnTo>
                  <a:lnTo>
                    <a:pt x="119981" y="30420"/>
                  </a:lnTo>
                  <a:lnTo>
                    <a:pt x="119534" y="27122"/>
                  </a:lnTo>
                  <a:lnTo>
                    <a:pt x="119069" y="24245"/>
                  </a:lnTo>
                  <a:lnTo>
                    <a:pt x="118157" y="21368"/>
                  </a:lnTo>
                  <a:lnTo>
                    <a:pt x="117264" y="18491"/>
                  </a:lnTo>
                  <a:lnTo>
                    <a:pt x="115887" y="16034"/>
                  </a:lnTo>
                  <a:lnTo>
                    <a:pt x="114082" y="13561"/>
                  </a:lnTo>
                  <a:lnTo>
                    <a:pt x="112259" y="11104"/>
                  </a:lnTo>
                  <a:lnTo>
                    <a:pt x="109989" y="9052"/>
                  </a:lnTo>
                  <a:lnTo>
                    <a:pt x="107719" y="6982"/>
                  </a:lnTo>
                  <a:lnTo>
                    <a:pt x="104983" y="5350"/>
                  </a:lnTo>
                  <a:lnTo>
                    <a:pt x="102267" y="3701"/>
                  </a:lnTo>
                  <a:lnTo>
                    <a:pt x="99531" y="2473"/>
                  </a:lnTo>
                  <a:lnTo>
                    <a:pt x="96349" y="1648"/>
                  </a:lnTo>
                  <a:lnTo>
                    <a:pt x="93167" y="824"/>
                  </a:lnTo>
                  <a:lnTo>
                    <a:pt x="89986" y="420"/>
                  </a:lnTo>
                  <a:lnTo>
                    <a:pt x="86357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0" name="Google Shape;1230;p9"/>
            <p:cNvSpPr/>
            <p:nvPr/>
          </p:nvSpPr>
          <p:spPr>
            <a:xfrm>
              <a:off x="5330925" y="4985350"/>
              <a:ext cx="128250" cy="148400"/>
            </a:xfrm>
            <a:custGeom>
              <a:rect b="b" l="l" r="r" t="t"/>
              <a:pathLst>
                <a:path extrusionOk="0" h="120000" w="120000">
                  <a:moveTo>
                    <a:pt x="36561" y="0"/>
                  </a:moveTo>
                  <a:lnTo>
                    <a:pt x="32561" y="505"/>
                  </a:lnTo>
                  <a:lnTo>
                    <a:pt x="28561" y="1495"/>
                  </a:lnTo>
                  <a:lnTo>
                    <a:pt x="25146" y="2971"/>
                  </a:lnTo>
                  <a:lnTo>
                    <a:pt x="21146" y="4447"/>
                  </a:lnTo>
                  <a:lnTo>
                    <a:pt x="17707" y="6428"/>
                  </a:lnTo>
                  <a:lnTo>
                    <a:pt x="14853" y="8409"/>
                  </a:lnTo>
                  <a:lnTo>
                    <a:pt x="12000" y="10876"/>
                  </a:lnTo>
                  <a:lnTo>
                    <a:pt x="9146" y="13342"/>
                  </a:lnTo>
                  <a:lnTo>
                    <a:pt x="6853" y="16293"/>
                  </a:lnTo>
                  <a:lnTo>
                    <a:pt x="4584" y="19265"/>
                  </a:lnTo>
                  <a:lnTo>
                    <a:pt x="2853" y="22216"/>
                  </a:lnTo>
                  <a:lnTo>
                    <a:pt x="1730" y="25673"/>
                  </a:lnTo>
                  <a:lnTo>
                    <a:pt x="584" y="29636"/>
                  </a:lnTo>
                  <a:lnTo>
                    <a:pt x="0" y="33092"/>
                  </a:lnTo>
                  <a:lnTo>
                    <a:pt x="0" y="36549"/>
                  </a:lnTo>
                  <a:lnTo>
                    <a:pt x="0" y="40491"/>
                  </a:lnTo>
                  <a:lnTo>
                    <a:pt x="584" y="43948"/>
                  </a:lnTo>
                  <a:lnTo>
                    <a:pt x="1730" y="47405"/>
                  </a:lnTo>
                  <a:lnTo>
                    <a:pt x="3438" y="50377"/>
                  </a:lnTo>
                  <a:lnTo>
                    <a:pt x="5146" y="53834"/>
                  </a:lnTo>
                  <a:lnTo>
                    <a:pt x="7438" y="56300"/>
                  </a:lnTo>
                  <a:lnTo>
                    <a:pt x="9707" y="59252"/>
                  </a:lnTo>
                  <a:lnTo>
                    <a:pt x="12584" y="61718"/>
                  </a:lnTo>
                  <a:lnTo>
                    <a:pt x="15438" y="64184"/>
                  </a:lnTo>
                  <a:lnTo>
                    <a:pt x="18853" y="66165"/>
                  </a:lnTo>
                  <a:lnTo>
                    <a:pt x="22292" y="68146"/>
                  </a:lnTo>
                  <a:lnTo>
                    <a:pt x="25707" y="69622"/>
                  </a:lnTo>
                  <a:lnTo>
                    <a:pt x="29707" y="70613"/>
                  </a:lnTo>
                  <a:lnTo>
                    <a:pt x="34292" y="71603"/>
                  </a:lnTo>
                  <a:lnTo>
                    <a:pt x="40000" y="72088"/>
                  </a:lnTo>
                  <a:lnTo>
                    <a:pt x="46292" y="72088"/>
                  </a:lnTo>
                  <a:lnTo>
                    <a:pt x="52000" y="71098"/>
                  </a:lnTo>
                  <a:lnTo>
                    <a:pt x="57707" y="69622"/>
                  </a:lnTo>
                  <a:lnTo>
                    <a:pt x="102830" y="119979"/>
                  </a:lnTo>
                  <a:lnTo>
                    <a:pt x="110830" y="114056"/>
                  </a:lnTo>
                  <a:lnTo>
                    <a:pt x="119976" y="108638"/>
                  </a:lnTo>
                  <a:lnTo>
                    <a:pt x="74853" y="57776"/>
                  </a:lnTo>
                  <a:lnTo>
                    <a:pt x="77707" y="54319"/>
                  </a:lnTo>
                  <a:lnTo>
                    <a:pt x="79976" y="50862"/>
                  </a:lnTo>
                  <a:lnTo>
                    <a:pt x="81707" y="46920"/>
                  </a:lnTo>
                  <a:lnTo>
                    <a:pt x="82853" y="42473"/>
                  </a:lnTo>
                  <a:lnTo>
                    <a:pt x="83415" y="39016"/>
                  </a:lnTo>
                  <a:lnTo>
                    <a:pt x="83415" y="35053"/>
                  </a:lnTo>
                  <a:lnTo>
                    <a:pt x="83415" y="31617"/>
                  </a:lnTo>
                  <a:lnTo>
                    <a:pt x="82269" y="28160"/>
                  </a:lnTo>
                  <a:lnTo>
                    <a:pt x="81122" y="24703"/>
                  </a:lnTo>
                  <a:lnTo>
                    <a:pt x="79976" y="21731"/>
                  </a:lnTo>
                  <a:lnTo>
                    <a:pt x="78269" y="18274"/>
                  </a:lnTo>
                  <a:lnTo>
                    <a:pt x="76000" y="15323"/>
                  </a:lnTo>
                  <a:lnTo>
                    <a:pt x="73707" y="12836"/>
                  </a:lnTo>
                  <a:lnTo>
                    <a:pt x="70853" y="10370"/>
                  </a:lnTo>
                  <a:lnTo>
                    <a:pt x="68000" y="7904"/>
                  </a:lnTo>
                  <a:lnTo>
                    <a:pt x="64561" y="5943"/>
                  </a:lnTo>
                  <a:lnTo>
                    <a:pt x="61146" y="3962"/>
                  </a:lnTo>
                  <a:lnTo>
                    <a:pt x="57146" y="2486"/>
                  </a:lnTo>
                  <a:lnTo>
                    <a:pt x="53146" y="1495"/>
                  </a:lnTo>
                  <a:lnTo>
                    <a:pt x="49146" y="505"/>
                  </a:lnTo>
                  <a:lnTo>
                    <a:pt x="45146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1" name="Google Shape;1231;p9"/>
            <p:cNvSpPr/>
            <p:nvPr/>
          </p:nvSpPr>
          <p:spPr>
            <a:xfrm>
              <a:off x="5241175" y="5241175"/>
              <a:ext cx="180125" cy="109325"/>
            </a:xfrm>
            <a:custGeom>
              <a:rect b="b" l="l" r="r" t="t"/>
              <a:pathLst>
                <a:path extrusionOk="0" h="120000" w="120000">
                  <a:moveTo>
                    <a:pt x="113904" y="27"/>
                  </a:moveTo>
                  <a:lnTo>
                    <a:pt x="53696" y="40914"/>
                  </a:lnTo>
                  <a:lnTo>
                    <a:pt x="51664" y="37539"/>
                  </a:lnTo>
                  <a:lnTo>
                    <a:pt x="49632" y="34191"/>
                  </a:lnTo>
                  <a:lnTo>
                    <a:pt x="47600" y="30843"/>
                  </a:lnTo>
                  <a:lnTo>
                    <a:pt x="44752" y="28154"/>
                  </a:lnTo>
                  <a:lnTo>
                    <a:pt x="42303" y="26151"/>
                  </a:lnTo>
                  <a:lnTo>
                    <a:pt x="39455" y="24148"/>
                  </a:lnTo>
                  <a:lnTo>
                    <a:pt x="36607" y="22803"/>
                  </a:lnTo>
                  <a:lnTo>
                    <a:pt x="33759" y="22144"/>
                  </a:lnTo>
                  <a:lnTo>
                    <a:pt x="30911" y="21458"/>
                  </a:lnTo>
                  <a:lnTo>
                    <a:pt x="28063" y="22144"/>
                  </a:lnTo>
                  <a:lnTo>
                    <a:pt x="25215" y="22144"/>
                  </a:lnTo>
                  <a:lnTo>
                    <a:pt x="22367" y="23489"/>
                  </a:lnTo>
                  <a:lnTo>
                    <a:pt x="19519" y="24806"/>
                  </a:lnTo>
                  <a:lnTo>
                    <a:pt x="17088" y="26837"/>
                  </a:lnTo>
                  <a:lnTo>
                    <a:pt x="14639" y="28840"/>
                  </a:lnTo>
                  <a:lnTo>
                    <a:pt x="12208" y="31529"/>
                  </a:lnTo>
                  <a:lnTo>
                    <a:pt x="9759" y="34877"/>
                  </a:lnTo>
                  <a:lnTo>
                    <a:pt x="7727" y="38225"/>
                  </a:lnTo>
                  <a:lnTo>
                    <a:pt x="5696" y="41573"/>
                  </a:lnTo>
                  <a:lnTo>
                    <a:pt x="4063" y="46265"/>
                  </a:lnTo>
                  <a:lnTo>
                    <a:pt x="2848" y="50272"/>
                  </a:lnTo>
                  <a:lnTo>
                    <a:pt x="1632" y="54964"/>
                  </a:lnTo>
                  <a:lnTo>
                    <a:pt x="816" y="59656"/>
                  </a:lnTo>
                  <a:lnTo>
                    <a:pt x="416" y="64349"/>
                  </a:lnTo>
                  <a:lnTo>
                    <a:pt x="0" y="69041"/>
                  </a:lnTo>
                  <a:lnTo>
                    <a:pt x="0" y="73734"/>
                  </a:lnTo>
                  <a:lnTo>
                    <a:pt x="416" y="78426"/>
                  </a:lnTo>
                  <a:lnTo>
                    <a:pt x="1215" y="83119"/>
                  </a:lnTo>
                  <a:lnTo>
                    <a:pt x="2031" y="87811"/>
                  </a:lnTo>
                  <a:lnTo>
                    <a:pt x="3247" y="91845"/>
                  </a:lnTo>
                  <a:lnTo>
                    <a:pt x="4480" y="96537"/>
                  </a:lnTo>
                  <a:lnTo>
                    <a:pt x="6095" y="99885"/>
                  </a:lnTo>
                  <a:lnTo>
                    <a:pt x="7727" y="103892"/>
                  </a:lnTo>
                  <a:lnTo>
                    <a:pt x="10176" y="107239"/>
                  </a:lnTo>
                  <a:lnTo>
                    <a:pt x="12208" y="110615"/>
                  </a:lnTo>
                  <a:lnTo>
                    <a:pt x="15056" y="113276"/>
                  </a:lnTo>
                  <a:lnTo>
                    <a:pt x="17487" y="115280"/>
                  </a:lnTo>
                  <a:lnTo>
                    <a:pt x="20335" y="117310"/>
                  </a:lnTo>
                  <a:lnTo>
                    <a:pt x="23183" y="118655"/>
                  </a:lnTo>
                  <a:lnTo>
                    <a:pt x="26031" y="119313"/>
                  </a:lnTo>
                  <a:lnTo>
                    <a:pt x="28879" y="119972"/>
                  </a:lnTo>
                  <a:lnTo>
                    <a:pt x="31727" y="119972"/>
                  </a:lnTo>
                  <a:lnTo>
                    <a:pt x="34575" y="119313"/>
                  </a:lnTo>
                  <a:lnTo>
                    <a:pt x="37424" y="117969"/>
                  </a:lnTo>
                  <a:lnTo>
                    <a:pt x="40272" y="116624"/>
                  </a:lnTo>
                  <a:lnTo>
                    <a:pt x="42720" y="115280"/>
                  </a:lnTo>
                  <a:lnTo>
                    <a:pt x="45151" y="112618"/>
                  </a:lnTo>
                  <a:lnTo>
                    <a:pt x="47600" y="109929"/>
                  </a:lnTo>
                  <a:lnTo>
                    <a:pt x="50031" y="107239"/>
                  </a:lnTo>
                  <a:lnTo>
                    <a:pt x="52063" y="103892"/>
                  </a:lnTo>
                  <a:lnTo>
                    <a:pt x="54095" y="99885"/>
                  </a:lnTo>
                  <a:lnTo>
                    <a:pt x="55727" y="95851"/>
                  </a:lnTo>
                  <a:lnTo>
                    <a:pt x="57759" y="87811"/>
                  </a:lnTo>
                  <a:lnTo>
                    <a:pt x="58975" y="80429"/>
                  </a:lnTo>
                  <a:lnTo>
                    <a:pt x="59791" y="72389"/>
                  </a:lnTo>
                  <a:lnTo>
                    <a:pt x="59392" y="64349"/>
                  </a:lnTo>
                  <a:lnTo>
                    <a:pt x="120000" y="23489"/>
                  </a:lnTo>
                  <a:lnTo>
                    <a:pt x="116335" y="12074"/>
                  </a:lnTo>
                  <a:lnTo>
                    <a:pt x="113904" y="27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2" name="Google Shape;1232;p9"/>
            <p:cNvSpPr/>
            <p:nvPr/>
          </p:nvSpPr>
          <p:spPr>
            <a:xfrm>
              <a:off x="5461575" y="5316900"/>
              <a:ext cx="89175" cy="159975"/>
            </a:xfrm>
            <a:custGeom>
              <a:rect b="b" l="l" r="r" t="t"/>
              <a:pathLst>
                <a:path extrusionOk="0" h="120000" w="120000">
                  <a:moveTo>
                    <a:pt x="50159" y="0"/>
                  </a:moveTo>
                  <a:lnTo>
                    <a:pt x="46862" y="53595"/>
                  </a:lnTo>
                  <a:lnTo>
                    <a:pt x="40302" y="54514"/>
                  </a:lnTo>
                  <a:lnTo>
                    <a:pt x="33708" y="56333"/>
                  </a:lnTo>
                  <a:lnTo>
                    <a:pt x="27148" y="58171"/>
                  </a:lnTo>
                  <a:lnTo>
                    <a:pt x="21396" y="60459"/>
                  </a:lnTo>
                  <a:lnTo>
                    <a:pt x="16450" y="62747"/>
                  </a:lnTo>
                  <a:lnTo>
                    <a:pt x="13187" y="65503"/>
                  </a:lnTo>
                  <a:lnTo>
                    <a:pt x="9049" y="68241"/>
                  </a:lnTo>
                  <a:lnTo>
                    <a:pt x="6593" y="70998"/>
                  </a:lnTo>
                  <a:lnTo>
                    <a:pt x="4137" y="73736"/>
                  </a:lnTo>
                  <a:lnTo>
                    <a:pt x="2489" y="76943"/>
                  </a:lnTo>
                  <a:lnTo>
                    <a:pt x="841" y="80150"/>
                  </a:lnTo>
                  <a:lnTo>
                    <a:pt x="33" y="83356"/>
                  </a:lnTo>
                  <a:lnTo>
                    <a:pt x="33" y="86563"/>
                  </a:lnTo>
                  <a:lnTo>
                    <a:pt x="33" y="89770"/>
                  </a:lnTo>
                  <a:lnTo>
                    <a:pt x="841" y="92977"/>
                  </a:lnTo>
                  <a:lnTo>
                    <a:pt x="2489" y="96183"/>
                  </a:lnTo>
                  <a:lnTo>
                    <a:pt x="4137" y="98940"/>
                  </a:lnTo>
                  <a:lnTo>
                    <a:pt x="6593" y="102147"/>
                  </a:lnTo>
                  <a:lnTo>
                    <a:pt x="9890" y="104885"/>
                  </a:lnTo>
                  <a:lnTo>
                    <a:pt x="13994" y="107641"/>
                  </a:lnTo>
                  <a:lnTo>
                    <a:pt x="18099" y="110379"/>
                  </a:lnTo>
                  <a:lnTo>
                    <a:pt x="22203" y="112667"/>
                  </a:lnTo>
                  <a:lnTo>
                    <a:pt x="27148" y="114505"/>
                  </a:lnTo>
                  <a:lnTo>
                    <a:pt x="32060" y="115874"/>
                  </a:lnTo>
                  <a:lnTo>
                    <a:pt x="37813" y="117243"/>
                  </a:lnTo>
                  <a:lnTo>
                    <a:pt x="42758" y="118631"/>
                  </a:lnTo>
                  <a:lnTo>
                    <a:pt x="48511" y="119081"/>
                  </a:lnTo>
                  <a:lnTo>
                    <a:pt x="54264" y="119549"/>
                  </a:lnTo>
                  <a:lnTo>
                    <a:pt x="60016" y="120000"/>
                  </a:lnTo>
                  <a:lnTo>
                    <a:pt x="65769" y="119549"/>
                  </a:lnTo>
                  <a:lnTo>
                    <a:pt x="71522" y="119081"/>
                  </a:lnTo>
                  <a:lnTo>
                    <a:pt x="77275" y="118162"/>
                  </a:lnTo>
                  <a:lnTo>
                    <a:pt x="83027" y="117243"/>
                  </a:lnTo>
                  <a:lnTo>
                    <a:pt x="87939" y="115874"/>
                  </a:lnTo>
                  <a:lnTo>
                    <a:pt x="93692" y="114055"/>
                  </a:lnTo>
                  <a:lnTo>
                    <a:pt x="98637" y="112217"/>
                  </a:lnTo>
                  <a:lnTo>
                    <a:pt x="102741" y="109929"/>
                  </a:lnTo>
                  <a:lnTo>
                    <a:pt x="106846" y="107172"/>
                  </a:lnTo>
                  <a:lnTo>
                    <a:pt x="110109" y="104435"/>
                  </a:lnTo>
                  <a:lnTo>
                    <a:pt x="113406" y="101678"/>
                  </a:lnTo>
                  <a:lnTo>
                    <a:pt x="115862" y="98940"/>
                  </a:lnTo>
                  <a:lnTo>
                    <a:pt x="117510" y="95733"/>
                  </a:lnTo>
                  <a:lnTo>
                    <a:pt x="119158" y="92526"/>
                  </a:lnTo>
                  <a:lnTo>
                    <a:pt x="120000" y="89320"/>
                  </a:lnTo>
                  <a:lnTo>
                    <a:pt x="120000" y="86113"/>
                  </a:lnTo>
                  <a:lnTo>
                    <a:pt x="120000" y="82906"/>
                  </a:lnTo>
                  <a:lnTo>
                    <a:pt x="119158" y="79699"/>
                  </a:lnTo>
                  <a:lnTo>
                    <a:pt x="117510" y="76493"/>
                  </a:lnTo>
                  <a:lnTo>
                    <a:pt x="115054" y="73286"/>
                  </a:lnTo>
                  <a:lnTo>
                    <a:pt x="112598" y="70529"/>
                  </a:lnTo>
                  <a:lnTo>
                    <a:pt x="110109" y="67791"/>
                  </a:lnTo>
                  <a:lnTo>
                    <a:pt x="106005" y="65035"/>
                  </a:lnTo>
                  <a:lnTo>
                    <a:pt x="100252" y="61378"/>
                  </a:lnTo>
                  <a:lnTo>
                    <a:pt x="92884" y="58171"/>
                  </a:lnTo>
                  <a:lnTo>
                    <a:pt x="85483" y="55883"/>
                  </a:lnTo>
                  <a:lnTo>
                    <a:pt x="78082" y="54514"/>
                  </a:lnTo>
                  <a:lnTo>
                    <a:pt x="81379" y="468"/>
                  </a:lnTo>
                  <a:lnTo>
                    <a:pt x="81379" y="468"/>
                  </a:lnTo>
                  <a:lnTo>
                    <a:pt x="71522" y="918"/>
                  </a:lnTo>
                  <a:lnTo>
                    <a:pt x="60824" y="468"/>
                  </a:lnTo>
                  <a:lnTo>
                    <a:pt x="50159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3" name="Google Shape;1233;p9"/>
            <p:cNvSpPr/>
            <p:nvPr/>
          </p:nvSpPr>
          <p:spPr>
            <a:xfrm>
              <a:off x="5619100" y="5194175"/>
              <a:ext cx="161850" cy="89775"/>
            </a:xfrm>
            <a:custGeom>
              <a:rect b="b" l="l" r="r" t="t"/>
              <a:pathLst>
                <a:path extrusionOk="0" h="120000" w="120000">
                  <a:moveTo>
                    <a:pt x="85115" y="0"/>
                  </a:moveTo>
                  <a:lnTo>
                    <a:pt x="81964" y="835"/>
                  </a:lnTo>
                  <a:lnTo>
                    <a:pt x="78795" y="2439"/>
                  </a:lnTo>
                  <a:lnTo>
                    <a:pt x="75625" y="4076"/>
                  </a:lnTo>
                  <a:lnTo>
                    <a:pt x="71992" y="6549"/>
                  </a:lnTo>
                  <a:lnTo>
                    <a:pt x="68822" y="9791"/>
                  </a:lnTo>
                  <a:lnTo>
                    <a:pt x="66116" y="13065"/>
                  </a:lnTo>
                  <a:lnTo>
                    <a:pt x="63392" y="17142"/>
                  </a:lnTo>
                  <a:lnTo>
                    <a:pt x="61130" y="22055"/>
                  </a:lnTo>
                  <a:lnTo>
                    <a:pt x="59314" y="26934"/>
                  </a:lnTo>
                  <a:lnTo>
                    <a:pt x="57516" y="31846"/>
                  </a:lnTo>
                  <a:lnTo>
                    <a:pt x="56144" y="37560"/>
                  </a:lnTo>
                  <a:lnTo>
                    <a:pt x="1835" y="25296"/>
                  </a:lnTo>
                  <a:lnTo>
                    <a:pt x="1371" y="40802"/>
                  </a:lnTo>
                  <a:lnTo>
                    <a:pt x="18" y="55505"/>
                  </a:lnTo>
                  <a:lnTo>
                    <a:pt x="53883" y="67736"/>
                  </a:lnTo>
                  <a:lnTo>
                    <a:pt x="54346" y="74285"/>
                  </a:lnTo>
                  <a:lnTo>
                    <a:pt x="55699" y="80802"/>
                  </a:lnTo>
                  <a:lnTo>
                    <a:pt x="57052" y="85714"/>
                  </a:lnTo>
                  <a:lnTo>
                    <a:pt x="58424" y="91428"/>
                  </a:lnTo>
                  <a:lnTo>
                    <a:pt x="60222" y="96307"/>
                  </a:lnTo>
                  <a:lnTo>
                    <a:pt x="62483" y="100384"/>
                  </a:lnTo>
                  <a:lnTo>
                    <a:pt x="64745" y="104461"/>
                  </a:lnTo>
                  <a:lnTo>
                    <a:pt x="67025" y="108538"/>
                  </a:lnTo>
                  <a:lnTo>
                    <a:pt x="69731" y="111812"/>
                  </a:lnTo>
                  <a:lnTo>
                    <a:pt x="72455" y="114252"/>
                  </a:lnTo>
                  <a:lnTo>
                    <a:pt x="75625" y="116725"/>
                  </a:lnTo>
                  <a:lnTo>
                    <a:pt x="78795" y="118329"/>
                  </a:lnTo>
                  <a:lnTo>
                    <a:pt x="81964" y="119164"/>
                  </a:lnTo>
                  <a:lnTo>
                    <a:pt x="85115" y="119966"/>
                  </a:lnTo>
                  <a:lnTo>
                    <a:pt x="88285" y="119966"/>
                  </a:lnTo>
                  <a:lnTo>
                    <a:pt x="91455" y="119164"/>
                  </a:lnTo>
                  <a:lnTo>
                    <a:pt x="94624" y="118329"/>
                  </a:lnTo>
                  <a:lnTo>
                    <a:pt x="97794" y="115889"/>
                  </a:lnTo>
                  <a:lnTo>
                    <a:pt x="100963" y="114252"/>
                  </a:lnTo>
                  <a:lnTo>
                    <a:pt x="104133" y="111010"/>
                  </a:lnTo>
                  <a:lnTo>
                    <a:pt x="106858" y="107736"/>
                  </a:lnTo>
                  <a:lnTo>
                    <a:pt x="109119" y="103659"/>
                  </a:lnTo>
                  <a:lnTo>
                    <a:pt x="111380" y="99582"/>
                  </a:lnTo>
                  <a:lnTo>
                    <a:pt x="113642" y="95505"/>
                  </a:lnTo>
                  <a:lnTo>
                    <a:pt x="114995" y="90593"/>
                  </a:lnTo>
                  <a:lnTo>
                    <a:pt x="116811" y="85714"/>
                  </a:lnTo>
                  <a:lnTo>
                    <a:pt x="117720" y="80000"/>
                  </a:lnTo>
                  <a:lnTo>
                    <a:pt x="118628" y="74285"/>
                  </a:lnTo>
                  <a:lnTo>
                    <a:pt x="119536" y="69373"/>
                  </a:lnTo>
                  <a:lnTo>
                    <a:pt x="119981" y="62857"/>
                  </a:lnTo>
                  <a:lnTo>
                    <a:pt x="119981" y="57142"/>
                  </a:lnTo>
                  <a:lnTo>
                    <a:pt x="119536" y="51428"/>
                  </a:lnTo>
                  <a:lnTo>
                    <a:pt x="119073" y="45714"/>
                  </a:lnTo>
                  <a:lnTo>
                    <a:pt x="117720" y="40000"/>
                  </a:lnTo>
                  <a:lnTo>
                    <a:pt x="116367" y="34285"/>
                  </a:lnTo>
                  <a:lnTo>
                    <a:pt x="114995" y="28571"/>
                  </a:lnTo>
                  <a:lnTo>
                    <a:pt x="113197" y="23659"/>
                  </a:lnTo>
                  <a:lnTo>
                    <a:pt x="110936" y="19582"/>
                  </a:lnTo>
                  <a:lnTo>
                    <a:pt x="108656" y="15505"/>
                  </a:lnTo>
                  <a:lnTo>
                    <a:pt x="106394" y="11428"/>
                  </a:lnTo>
                  <a:lnTo>
                    <a:pt x="103688" y="8989"/>
                  </a:lnTo>
                  <a:lnTo>
                    <a:pt x="100963" y="5714"/>
                  </a:lnTo>
                  <a:lnTo>
                    <a:pt x="97794" y="4076"/>
                  </a:lnTo>
                  <a:lnTo>
                    <a:pt x="94624" y="2439"/>
                  </a:lnTo>
                  <a:lnTo>
                    <a:pt x="91455" y="835"/>
                  </a:lnTo>
                  <a:lnTo>
                    <a:pt x="88285" y="835"/>
                  </a:lnTo>
                  <a:lnTo>
                    <a:pt x="85115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4" name="Google Shape;1234;p9"/>
            <p:cNvSpPr/>
            <p:nvPr/>
          </p:nvSpPr>
          <p:spPr>
            <a:xfrm>
              <a:off x="5420075" y="5116000"/>
              <a:ext cx="189300" cy="189925"/>
            </a:xfrm>
            <a:custGeom>
              <a:rect b="b" l="l" r="r" t="t"/>
              <a:pathLst>
                <a:path extrusionOk="0" h="120000" w="120000">
                  <a:moveTo>
                    <a:pt x="60000" y="15"/>
                  </a:moveTo>
                  <a:lnTo>
                    <a:pt x="53803" y="394"/>
                  </a:lnTo>
                  <a:lnTo>
                    <a:pt x="47987" y="1168"/>
                  </a:lnTo>
                  <a:lnTo>
                    <a:pt x="42187" y="2716"/>
                  </a:lnTo>
                  <a:lnTo>
                    <a:pt x="36767" y="4643"/>
                  </a:lnTo>
                  <a:lnTo>
                    <a:pt x="31347" y="7345"/>
                  </a:lnTo>
                  <a:lnTo>
                    <a:pt x="26323" y="10425"/>
                  </a:lnTo>
                  <a:lnTo>
                    <a:pt x="22060" y="13900"/>
                  </a:lnTo>
                  <a:lnTo>
                    <a:pt x="17797" y="17754"/>
                  </a:lnTo>
                  <a:lnTo>
                    <a:pt x="13930" y="22003"/>
                  </a:lnTo>
                  <a:lnTo>
                    <a:pt x="10443" y="26631"/>
                  </a:lnTo>
                  <a:lnTo>
                    <a:pt x="7353" y="31259"/>
                  </a:lnTo>
                  <a:lnTo>
                    <a:pt x="4643" y="36661"/>
                  </a:lnTo>
                  <a:lnTo>
                    <a:pt x="2709" y="42063"/>
                  </a:lnTo>
                  <a:lnTo>
                    <a:pt x="1156" y="47845"/>
                  </a:lnTo>
                  <a:lnTo>
                    <a:pt x="380" y="54021"/>
                  </a:lnTo>
                  <a:lnTo>
                    <a:pt x="0" y="59818"/>
                  </a:lnTo>
                  <a:lnTo>
                    <a:pt x="380" y="65978"/>
                  </a:lnTo>
                  <a:lnTo>
                    <a:pt x="1156" y="72154"/>
                  </a:lnTo>
                  <a:lnTo>
                    <a:pt x="2709" y="77936"/>
                  </a:lnTo>
                  <a:lnTo>
                    <a:pt x="4643" y="83338"/>
                  </a:lnTo>
                  <a:lnTo>
                    <a:pt x="7353" y="88361"/>
                  </a:lnTo>
                  <a:lnTo>
                    <a:pt x="10443" y="93368"/>
                  </a:lnTo>
                  <a:lnTo>
                    <a:pt x="13930" y="97996"/>
                  </a:lnTo>
                  <a:lnTo>
                    <a:pt x="17797" y="102245"/>
                  </a:lnTo>
                  <a:lnTo>
                    <a:pt x="22060" y="106099"/>
                  </a:lnTo>
                  <a:lnTo>
                    <a:pt x="26323" y="109574"/>
                  </a:lnTo>
                  <a:lnTo>
                    <a:pt x="31347" y="112670"/>
                  </a:lnTo>
                  <a:lnTo>
                    <a:pt x="36767" y="114976"/>
                  </a:lnTo>
                  <a:lnTo>
                    <a:pt x="42187" y="117298"/>
                  </a:lnTo>
                  <a:lnTo>
                    <a:pt x="47987" y="118452"/>
                  </a:lnTo>
                  <a:lnTo>
                    <a:pt x="53803" y="119605"/>
                  </a:lnTo>
                  <a:lnTo>
                    <a:pt x="60000" y="120000"/>
                  </a:lnTo>
                  <a:lnTo>
                    <a:pt x="66180" y="119605"/>
                  </a:lnTo>
                  <a:lnTo>
                    <a:pt x="72377" y="118452"/>
                  </a:lnTo>
                  <a:lnTo>
                    <a:pt x="77797" y="117298"/>
                  </a:lnTo>
                  <a:lnTo>
                    <a:pt x="83597" y="114976"/>
                  </a:lnTo>
                  <a:lnTo>
                    <a:pt x="88637" y="112670"/>
                  </a:lnTo>
                  <a:lnTo>
                    <a:pt x="93660" y="109574"/>
                  </a:lnTo>
                  <a:lnTo>
                    <a:pt x="98304" y="106099"/>
                  </a:lnTo>
                  <a:lnTo>
                    <a:pt x="102567" y="102245"/>
                  </a:lnTo>
                  <a:lnTo>
                    <a:pt x="106434" y="97996"/>
                  </a:lnTo>
                  <a:lnTo>
                    <a:pt x="109920" y="93368"/>
                  </a:lnTo>
                  <a:lnTo>
                    <a:pt x="113026" y="88361"/>
                  </a:lnTo>
                  <a:lnTo>
                    <a:pt x="115340" y="83338"/>
                  </a:lnTo>
                  <a:lnTo>
                    <a:pt x="117670" y="77936"/>
                  </a:lnTo>
                  <a:lnTo>
                    <a:pt x="118827" y="72154"/>
                  </a:lnTo>
                  <a:lnTo>
                    <a:pt x="119984" y="65978"/>
                  </a:lnTo>
                  <a:lnTo>
                    <a:pt x="119984" y="59818"/>
                  </a:lnTo>
                  <a:lnTo>
                    <a:pt x="119984" y="54021"/>
                  </a:lnTo>
                  <a:lnTo>
                    <a:pt x="118827" y="47845"/>
                  </a:lnTo>
                  <a:lnTo>
                    <a:pt x="117670" y="42063"/>
                  </a:lnTo>
                  <a:lnTo>
                    <a:pt x="115340" y="36661"/>
                  </a:lnTo>
                  <a:lnTo>
                    <a:pt x="113026" y="31259"/>
                  </a:lnTo>
                  <a:lnTo>
                    <a:pt x="109920" y="26631"/>
                  </a:lnTo>
                  <a:lnTo>
                    <a:pt x="106434" y="22003"/>
                  </a:lnTo>
                  <a:lnTo>
                    <a:pt x="102567" y="17754"/>
                  </a:lnTo>
                  <a:lnTo>
                    <a:pt x="98304" y="13900"/>
                  </a:lnTo>
                  <a:lnTo>
                    <a:pt x="93660" y="10425"/>
                  </a:lnTo>
                  <a:lnTo>
                    <a:pt x="88637" y="7345"/>
                  </a:lnTo>
                  <a:lnTo>
                    <a:pt x="83597" y="4643"/>
                  </a:lnTo>
                  <a:lnTo>
                    <a:pt x="77797" y="2716"/>
                  </a:lnTo>
                  <a:lnTo>
                    <a:pt x="72377" y="1168"/>
                  </a:lnTo>
                  <a:lnTo>
                    <a:pt x="66180" y="394"/>
                  </a:lnTo>
                  <a:lnTo>
                    <a:pt x="60000" y="15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35" name="Google Shape;1235;p9"/>
          <p:cNvSpPr/>
          <p:nvPr/>
        </p:nvSpPr>
        <p:spPr>
          <a:xfrm>
            <a:off x="8081325" y="3153875"/>
            <a:ext cx="299951" cy="272838"/>
          </a:xfrm>
          <a:custGeom>
            <a:rect b="b" l="l" r="r" t="t"/>
            <a:pathLst>
              <a:path extrusionOk="0" h="120000" w="120000">
                <a:moveTo>
                  <a:pt x="56929" y="0"/>
                </a:moveTo>
                <a:lnTo>
                  <a:pt x="53858" y="203"/>
                </a:lnTo>
                <a:lnTo>
                  <a:pt x="50780" y="601"/>
                </a:lnTo>
                <a:lnTo>
                  <a:pt x="47894" y="1000"/>
                </a:lnTo>
                <a:lnTo>
                  <a:pt x="45001" y="1594"/>
                </a:lnTo>
                <a:lnTo>
                  <a:pt x="42108" y="2383"/>
                </a:lnTo>
                <a:lnTo>
                  <a:pt x="39400" y="3383"/>
                </a:lnTo>
                <a:lnTo>
                  <a:pt x="36685" y="4376"/>
                </a:lnTo>
                <a:lnTo>
                  <a:pt x="33977" y="5368"/>
                </a:lnTo>
                <a:lnTo>
                  <a:pt x="31446" y="6759"/>
                </a:lnTo>
                <a:lnTo>
                  <a:pt x="28916" y="7947"/>
                </a:lnTo>
                <a:lnTo>
                  <a:pt x="26385" y="9541"/>
                </a:lnTo>
                <a:lnTo>
                  <a:pt x="24039" y="11127"/>
                </a:lnTo>
                <a:lnTo>
                  <a:pt x="21871" y="12714"/>
                </a:lnTo>
                <a:lnTo>
                  <a:pt x="19704" y="14503"/>
                </a:lnTo>
                <a:lnTo>
                  <a:pt x="17536" y="16293"/>
                </a:lnTo>
                <a:lnTo>
                  <a:pt x="15545" y="18278"/>
                </a:lnTo>
                <a:lnTo>
                  <a:pt x="13740" y="20271"/>
                </a:lnTo>
                <a:lnTo>
                  <a:pt x="11927" y="22451"/>
                </a:lnTo>
                <a:lnTo>
                  <a:pt x="10307" y="24639"/>
                </a:lnTo>
                <a:lnTo>
                  <a:pt x="8679" y="26827"/>
                </a:lnTo>
                <a:lnTo>
                  <a:pt x="7229" y="29210"/>
                </a:lnTo>
                <a:lnTo>
                  <a:pt x="5971" y="31594"/>
                </a:lnTo>
                <a:lnTo>
                  <a:pt x="4705" y="34172"/>
                </a:lnTo>
                <a:lnTo>
                  <a:pt x="3618" y="36759"/>
                </a:lnTo>
                <a:lnTo>
                  <a:pt x="2715" y="39338"/>
                </a:lnTo>
                <a:lnTo>
                  <a:pt x="1812" y="41925"/>
                </a:lnTo>
                <a:lnTo>
                  <a:pt x="1272" y="44707"/>
                </a:lnTo>
                <a:lnTo>
                  <a:pt x="725" y="47489"/>
                </a:lnTo>
                <a:lnTo>
                  <a:pt x="362" y="50263"/>
                </a:lnTo>
                <a:lnTo>
                  <a:pt x="7" y="53045"/>
                </a:lnTo>
                <a:lnTo>
                  <a:pt x="7" y="56030"/>
                </a:lnTo>
                <a:lnTo>
                  <a:pt x="7" y="59007"/>
                </a:lnTo>
                <a:lnTo>
                  <a:pt x="362" y="62188"/>
                </a:lnTo>
                <a:lnTo>
                  <a:pt x="725" y="65165"/>
                </a:lnTo>
                <a:lnTo>
                  <a:pt x="1450" y="67947"/>
                </a:lnTo>
                <a:lnTo>
                  <a:pt x="2175" y="70924"/>
                </a:lnTo>
                <a:lnTo>
                  <a:pt x="3078" y="73706"/>
                </a:lnTo>
                <a:lnTo>
                  <a:pt x="4158" y="76488"/>
                </a:lnTo>
                <a:lnTo>
                  <a:pt x="5423" y="79270"/>
                </a:lnTo>
                <a:lnTo>
                  <a:pt x="6688" y="81857"/>
                </a:lnTo>
                <a:lnTo>
                  <a:pt x="8139" y="84240"/>
                </a:lnTo>
                <a:lnTo>
                  <a:pt x="9944" y="86819"/>
                </a:lnTo>
                <a:lnTo>
                  <a:pt x="11572" y="89202"/>
                </a:lnTo>
                <a:lnTo>
                  <a:pt x="13555" y="91390"/>
                </a:lnTo>
                <a:lnTo>
                  <a:pt x="15545" y="93579"/>
                </a:lnTo>
                <a:lnTo>
                  <a:pt x="17713" y="95759"/>
                </a:lnTo>
                <a:lnTo>
                  <a:pt x="19881" y="97752"/>
                </a:lnTo>
                <a:lnTo>
                  <a:pt x="18438" y="100729"/>
                </a:lnTo>
                <a:lnTo>
                  <a:pt x="16810" y="103706"/>
                </a:lnTo>
                <a:lnTo>
                  <a:pt x="15005" y="106887"/>
                </a:lnTo>
                <a:lnTo>
                  <a:pt x="12652" y="109864"/>
                </a:lnTo>
                <a:lnTo>
                  <a:pt x="10122" y="112849"/>
                </a:lnTo>
                <a:lnTo>
                  <a:pt x="8679" y="114240"/>
                </a:lnTo>
                <a:lnTo>
                  <a:pt x="7051" y="115428"/>
                </a:lnTo>
                <a:lnTo>
                  <a:pt x="5423" y="116624"/>
                </a:lnTo>
                <a:lnTo>
                  <a:pt x="3795" y="117811"/>
                </a:lnTo>
                <a:lnTo>
                  <a:pt x="1990" y="118609"/>
                </a:lnTo>
                <a:lnTo>
                  <a:pt x="7" y="119601"/>
                </a:lnTo>
                <a:lnTo>
                  <a:pt x="910" y="119601"/>
                </a:lnTo>
                <a:lnTo>
                  <a:pt x="3618" y="119999"/>
                </a:lnTo>
                <a:lnTo>
                  <a:pt x="10122" y="119999"/>
                </a:lnTo>
                <a:lnTo>
                  <a:pt x="12652" y="119804"/>
                </a:lnTo>
                <a:lnTo>
                  <a:pt x="15545" y="119202"/>
                </a:lnTo>
                <a:lnTo>
                  <a:pt x="18438" y="118609"/>
                </a:lnTo>
                <a:lnTo>
                  <a:pt x="21509" y="117616"/>
                </a:lnTo>
                <a:lnTo>
                  <a:pt x="24580" y="116420"/>
                </a:lnTo>
                <a:lnTo>
                  <a:pt x="27835" y="114834"/>
                </a:lnTo>
                <a:lnTo>
                  <a:pt x="30906" y="112849"/>
                </a:lnTo>
                <a:lnTo>
                  <a:pt x="33977" y="110661"/>
                </a:lnTo>
                <a:lnTo>
                  <a:pt x="36870" y="107684"/>
                </a:lnTo>
                <a:lnTo>
                  <a:pt x="39578" y="108676"/>
                </a:lnTo>
                <a:lnTo>
                  <a:pt x="42293" y="109669"/>
                </a:lnTo>
                <a:lnTo>
                  <a:pt x="45179" y="110263"/>
                </a:lnTo>
                <a:lnTo>
                  <a:pt x="48072" y="110856"/>
                </a:lnTo>
                <a:lnTo>
                  <a:pt x="50965" y="111458"/>
                </a:lnTo>
                <a:lnTo>
                  <a:pt x="53858" y="111857"/>
                </a:lnTo>
                <a:lnTo>
                  <a:pt x="56929" y="112052"/>
                </a:lnTo>
                <a:lnTo>
                  <a:pt x="63070" y="112052"/>
                </a:lnTo>
                <a:lnTo>
                  <a:pt x="66141" y="111857"/>
                </a:lnTo>
                <a:lnTo>
                  <a:pt x="69219" y="111458"/>
                </a:lnTo>
                <a:lnTo>
                  <a:pt x="72105" y="110856"/>
                </a:lnTo>
                <a:lnTo>
                  <a:pt x="74998" y="110263"/>
                </a:lnTo>
                <a:lnTo>
                  <a:pt x="77891" y="109473"/>
                </a:lnTo>
                <a:lnTo>
                  <a:pt x="80599" y="108676"/>
                </a:lnTo>
                <a:lnTo>
                  <a:pt x="83314" y="107684"/>
                </a:lnTo>
                <a:lnTo>
                  <a:pt x="86022" y="106488"/>
                </a:lnTo>
                <a:lnTo>
                  <a:pt x="88553" y="105300"/>
                </a:lnTo>
                <a:lnTo>
                  <a:pt x="91083" y="103909"/>
                </a:lnTo>
                <a:lnTo>
                  <a:pt x="93614" y="102518"/>
                </a:lnTo>
                <a:lnTo>
                  <a:pt x="95960" y="100924"/>
                </a:lnTo>
                <a:lnTo>
                  <a:pt x="98128" y="99338"/>
                </a:lnTo>
                <a:lnTo>
                  <a:pt x="100295" y="97548"/>
                </a:lnTo>
                <a:lnTo>
                  <a:pt x="102463" y="95563"/>
                </a:lnTo>
                <a:lnTo>
                  <a:pt x="104454" y="93774"/>
                </a:lnTo>
                <a:lnTo>
                  <a:pt x="106259" y="91586"/>
                </a:lnTo>
                <a:lnTo>
                  <a:pt x="108072" y="89601"/>
                </a:lnTo>
                <a:lnTo>
                  <a:pt x="109692" y="87421"/>
                </a:lnTo>
                <a:lnTo>
                  <a:pt x="111320" y="85029"/>
                </a:lnTo>
                <a:lnTo>
                  <a:pt x="112770" y="82646"/>
                </a:lnTo>
                <a:lnTo>
                  <a:pt x="114036" y="80263"/>
                </a:lnTo>
                <a:lnTo>
                  <a:pt x="115294" y="77879"/>
                </a:lnTo>
                <a:lnTo>
                  <a:pt x="116381" y="75300"/>
                </a:lnTo>
                <a:lnTo>
                  <a:pt x="117284" y="72714"/>
                </a:lnTo>
                <a:lnTo>
                  <a:pt x="118187" y="69932"/>
                </a:lnTo>
                <a:lnTo>
                  <a:pt x="118734" y="67353"/>
                </a:lnTo>
                <a:lnTo>
                  <a:pt x="119274" y="64571"/>
                </a:lnTo>
                <a:lnTo>
                  <a:pt x="119637" y="61789"/>
                </a:lnTo>
                <a:lnTo>
                  <a:pt x="119992" y="58812"/>
                </a:lnTo>
                <a:lnTo>
                  <a:pt x="119992" y="56030"/>
                </a:lnTo>
                <a:lnTo>
                  <a:pt x="119992" y="53045"/>
                </a:lnTo>
                <a:lnTo>
                  <a:pt x="119637" y="50263"/>
                </a:lnTo>
                <a:lnTo>
                  <a:pt x="119274" y="47489"/>
                </a:lnTo>
                <a:lnTo>
                  <a:pt x="118734" y="44707"/>
                </a:lnTo>
                <a:lnTo>
                  <a:pt x="118187" y="41925"/>
                </a:lnTo>
                <a:lnTo>
                  <a:pt x="117284" y="39338"/>
                </a:lnTo>
                <a:lnTo>
                  <a:pt x="116381" y="36759"/>
                </a:lnTo>
                <a:lnTo>
                  <a:pt x="115294" y="34172"/>
                </a:lnTo>
                <a:lnTo>
                  <a:pt x="114036" y="31594"/>
                </a:lnTo>
                <a:lnTo>
                  <a:pt x="112770" y="29210"/>
                </a:lnTo>
                <a:lnTo>
                  <a:pt x="111320" y="26827"/>
                </a:lnTo>
                <a:lnTo>
                  <a:pt x="109692" y="24639"/>
                </a:lnTo>
                <a:lnTo>
                  <a:pt x="108072" y="22451"/>
                </a:lnTo>
                <a:lnTo>
                  <a:pt x="106259" y="20271"/>
                </a:lnTo>
                <a:lnTo>
                  <a:pt x="104454" y="18278"/>
                </a:lnTo>
                <a:lnTo>
                  <a:pt x="102463" y="16293"/>
                </a:lnTo>
                <a:lnTo>
                  <a:pt x="100295" y="14503"/>
                </a:lnTo>
                <a:lnTo>
                  <a:pt x="98128" y="12714"/>
                </a:lnTo>
                <a:lnTo>
                  <a:pt x="95960" y="11127"/>
                </a:lnTo>
                <a:lnTo>
                  <a:pt x="93614" y="9541"/>
                </a:lnTo>
                <a:lnTo>
                  <a:pt x="91083" y="7947"/>
                </a:lnTo>
                <a:lnTo>
                  <a:pt x="88553" y="6759"/>
                </a:lnTo>
                <a:lnTo>
                  <a:pt x="86022" y="5368"/>
                </a:lnTo>
                <a:lnTo>
                  <a:pt x="83314" y="4376"/>
                </a:lnTo>
                <a:lnTo>
                  <a:pt x="80599" y="3383"/>
                </a:lnTo>
                <a:lnTo>
                  <a:pt x="77891" y="2383"/>
                </a:lnTo>
                <a:lnTo>
                  <a:pt x="74998" y="1594"/>
                </a:lnTo>
                <a:lnTo>
                  <a:pt x="72105" y="1000"/>
                </a:lnTo>
                <a:lnTo>
                  <a:pt x="69219" y="601"/>
                </a:lnTo>
                <a:lnTo>
                  <a:pt x="66141" y="203"/>
                </a:lnTo>
                <a:lnTo>
                  <a:pt x="63070" y="0"/>
                </a:lnTo>
                <a:close/>
              </a:path>
            </a:pathLst>
          </a:custGeom>
          <a:solidFill>
            <a:srgbClr val="3292E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">
    <p:spTree>
      <p:nvGrpSpPr>
        <p:cNvPr id="1236" name="Shape 1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7" name="Google Shape;1237;p10"/>
          <p:cNvSpPr txBox="1"/>
          <p:nvPr>
            <p:ph idx="1" type="body"/>
          </p:nvPr>
        </p:nvSpPr>
        <p:spPr>
          <a:xfrm>
            <a:off x="457200" y="4406309"/>
            <a:ext cx="8229600" cy="5195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19BBD5"/>
              </a:buClr>
              <a:buSzPts val="1400"/>
              <a:buFont typeface="Muli"/>
              <a:buNone/>
              <a:defRPr b="0" i="0" sz="1400" u="none" cap="none" strike="noStrike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19BBD5"/>
              </a:buClr>
              <a:buSzPts val="1400"/>
              <a:buFont typeface="Muli"/>
              <a:buChar char="￭"/>
              <a:defRPr b="0" i="0" sz="1400" u="none" cap="none" strike="noStrike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19BBD5"/>
              </a:buClr>
              <a:buSzPts val="1400"/>
              <a:buFont typeface="Muli"/>
              <a:buChar char="￮"/>
              <a:defRPr b="0" i="0" sz="1400" u="none" cap="none" strike="noStrike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19BBD5"/>
              </a:buClr>
              <a:buSzPts val="1400"/>
              <a:buFont typeface="Muli"/>
              <a:buNone/>
              <a:defRPr b="0" i="0" sz="1400" u="none" cap="none" strike="noStrike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19BBD5"/>
              </a:buClr>
              <a:buSzPts val="1400"/>
              <a:buFont typeface="Muli"/>
              <a:buNone/>
              <a:defRPr b="0" i="0" sz="1400" u="none" cap="none" strike="noStrike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6DAEC"/>
              </a:buClr>
              <a:buSzPts val="1400"/>
              <a:buFont typeface="Muli"/>
              <a:buNone/>
              <a:defRPr b="0" i="0" sz="1400" u="none" cap="none" strike="noStrike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6DAEC"/>
              </a:buClr>
              <a:buSzPts val="1400"/>
              <a:buFont typeface="Muli"/>
              <a:buNone/>
              <a:defRPr b="0" i="0" sz="1400" u="none" cap="none" strike="noStrike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6DAEC"/>
              </a:buClr>
              <a:buSzPts val="1400"/>
              <a:buFont typeface="Muli"/>
              <a:buNone/>
              <a:defRPr b="0" i="0" sz="1400" u="none" cap="none" strike="noStrike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6DAEC"/>
              </a:buClr>
              <a:buSzPts val="1400"/>
              <a:buFont typeface="Muli"/>
              <a:buNone/>
              <a:defRPr b="0" i="0" sz="1400" u="none" cap="none" strike="noStrike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/>
        </p:txBody>
      </p:sp>
      <p:grpSp>
        <p:nvGrpSpPr>
          <p:cNvPr id="1238" name="Google Shape;1238;p10"/>
          <p:cNvGrpSpPr/>
          <p:nvPr/>
        </p:nvGrpSpPr>
        <p:grpSpPr>
          <a:xfrm flipH="1" rot="10800000">
            <a:off x="411206" y="245768"/>
            <a:ext cx="1322798" cy="1145959"/>
            <a:chOff x="4088875" y="1431100"/>
            <a:chExt cx="3293000" cy="2852775"/>
          </a:xfrm>
        </p:grpSpPr>
        <p:sp>
          <p:nvSpPr>
            <p:cNvPr id="1239" name="Google Shape;1239;p10"/>
            <p:cNvSpPr/>
            <p:nvPr/>
          </p:nvSpPr>
          <p:spPr>
            <a:xfrm>
              <a:off x="4831475" y="4136025"/>
              <a:ext cx="157950" cy="147850"/>
            </a:xfrm>
            <a:custGeom>
              <a:rect b="b" l="l" r="r" t="t"/>
              <a:pathLst>
                <a:path extrusionOk="0" h="120000" w="120000">
                  <a:moveTo>
                    <a:pt x="7673" y="0"/>
                  </a:moveTo>
                  <a:lnTo>
                    <a:pt x="18" y="5458"/>
                  </a:lnTo>
                  <a:lnTo>
                    <a:pt x="61291" y="119999"/>
                  </a:lnTo>
                  <a:lnTo>
                    <a:pt x="120000" y="119999"/>
                  </a:lnTo>
                  <a:lnTo>
                    <a:pt x="7673" y="0"/>
                  </a:lnTo>
                  <a:close/>
                </a:path>
              </a:pathLst>
            </a:custGeom>
            <a:solidFill>
              <a:srgbClr val="00E2C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0" name="Google Shape;1240;p10"/>
            <p:cNvSpPr/>
            <p:nvPr/>
          </p:nvSpPr>
          <p:spPr>
            <a:xfrm>
              <a:off x="4697075" y="3907525"/>
              <a:ext cx="389800" cy="376350"/>
            </a:xfrm>
            <a:custGeom>
              <a:rect b="b" l="l" r="r" t="t"/>
              <a:pathLst>
                <a:path extrusionOk="0" h="120000" w="120000">
                  <a:moveTo>
                    <a:pt x="4140" y="0"/>
                  </a:moveTo>
                  <a:lnTo>
                    <a:pt x="7" y="2144"/>
                  </a:lnTo>
                  <a:lnTo>
                    <a:pt x="41382" y="76070"/>
                  </a:lnTo>
                  <a:lnTo>
                    <a:pt x="84828" y="120000"/>
                  </a:lnTo>
                  <a:lnTo>
                    <a:pt x="120000" y="120000"/>
                  </a:lnTo>
                  <a:lnTo>
                    <a:pt x="4140" y="0"/>
                  </a:lnTo>
                  <a:close/>
                </a:path>
              </a:pathLst>
            </a:custGeom>
            <a:solidFill>
              <a:srgbClr val="01E0C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1" name="Google Shape;1241;p10"/>
            <p:cNvSpPr/>
            <p:nvPr/>
          </p:nvSpPr>
          <p:spPr>
            <a:xfrm>
              <a:off x="4566025" y="3675675"/>
              <a:ext cx="618300" cy="608200"/>
            </a:xfrm>
            <a:custGeom>
              <a:rect b="b" l="l" r="r" t="t"/>
              <a:pathLst>
                <a:path extrusionOk="0" h="120000" w="120000">
                  <a:moveTo>
                    <a:pt x="1960" y="0"/>
                  </a:moveTo>
                  <a:lnTo>
                    <a:pt x="4" y="1992"/>
                  </a:lnTo>
                  <a:lnTo>
                    <a:pt x="26089" y="47071"/>
                  </a:lnTo>
                  <a:lnTo>
                    <a:pt x="97171" y="120000"/>
                  </a:lnTo>
                  <a:lnTo>
                    <a:pt x="120000" y="120000"/>
                  </a:lnTo>
                  <a:lnTo>
                    <a:pt x="1960" y="0"/>
                  </a:lnTo>
                  <a:close/>
                </a:path>
              </a:pathLst>
            </a:custGeom>
            <a:solidFill>
              <a:srgbClr val="02DFC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2" name="Google Shape;1242;p10"/>
            <p:cNvSpPr/>
            <p:nvPr/>
          </p:nvSpPr>
          <p:spPr>
            <a:xfrm>
              <a:off x="4434975" y="3447175"/>
              <a:ext cx="846800" cy="836700"/>
            </a:xfrm>
            <a:custGeom>
              <a:rect b="b" l="l" r="r" t="t"/>
              <a:pathLst>
                <a:path extrusionOk="0" h="120000" w="120000">
                  <a:moveTo>
                    <a:pt x="1431" y="3"/>
                  </a:moveTo>
                  <a:lnTo>
                    <a:pt x="3" y="968"/>
                  </a:lnTo>
                  <a:lnTo>
                    <a:pt x="18574" y="34220"/>
                  </a:lnTo>
                  <a:lnTo>
                    <a:pt x="103331" y="120000"/>
                  </a:lnTo>
                  <a:lnTo>
                    <a:pt x="119996" y="120000"/>
                  </a:lnTo>
                  <a:lnTo>
                    <a:pt x="1431" y="3"/>
                  </a:lnTo>
                  <a:close/>
                </a:path>
              </a:pathLst>
            </a:custGeom>
            <a:solidFill>
              <a:srgbClr val="03DDC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3" name="Google Shape;1243;p10"/>
            <p:cNvSpPr/>
            <p:nvPr/>
          </p:nvSpPr>
          <p:spPr>
            <a:xfrm>
              <a:off x="4300575" y="3218700"/>
              <a:ext cx="1078650" cy="1065175"/>
            </a:xfrm>
            <a:custGeom>
              <a:rect b="b" l="l" r="r" t="t"/>
              <a:pathLst>
                <a:path extrusionOk="0" h="120000" w="120000">
                  <a:moveTo>
                    <a:pt x="1123" y="0"/>
                  </a:moveTo>
                  <a:lnTo>
                    <a:pt x="0" y="757"/>
                  </a:lnTo>
                  <a:lnTo>
                    <a:pt x="14954" y="26877"/>
                  </a:lnTo>
                  <a:lnTo>
                    <a:pt x="106914" y="120000"/>
                  </a:lnTo>
                  <a:lnTo>
                    <a:pt x="119997" y="120000"/>
                  </a:lnTo>
                  <a:lnTo>
                    <a:pt x="1123" y="0"/>
                  </a:lnTo>
                  <a:close/>
                </a:path>
              </a:pathLst>
            </a:custGeom>
            <a:solidFill>
              <a:srgbClr val="04DBC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4" name="Google Shape;1244;p10"/>
            <p:cNvSpPr/>
            <p:nvPr/>
          </p:nvSpPr>
          <p:spPr>
            <a:xfrm>
              <a:off x="4169525" y="2990200"/>
              <a:ext cx="1307150" cy="1293675"/>
            </a:xfrm>
            <a:custGeom>
              <a:rect b="b" l="l" r="r" t="t"/>
              <a:pathLst>
                <a:path extrusionOk="0" h="120000" w="120000">
                  <a:moveTo>
                    <a:pt x="927" y="2"/>
                  </a:moveTo>
                  <a:lnTo>
                    <a:pt x="2" y="623"/>
                  </a:lnTo>
                  <a:lnTo>
                    <a:pt x="12030" y="21819"/>
                  </a:lnTo>
                  <a:lnTo>
                    <a:pt x="109201" y="120000"/>
                  </a:lnTo>
                  <a:lnTo>
                    <a:pt x="119997" y="120000"/>
                  </a:lnTo>
                  <a:lnTo>
                    <a:pt x="927" y="2"/>
                  </a:lnTo>
                  <a:close/>
                </a:path>
              </a:pathLst>
            </a:custGeom>
            <a:solidFill>
              <a:srgbClr val="06D9C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5" name="Google Shape;1245;p10"/>
            <p:cNvSpPr/>
            <p:nvPr/>
          </p:nvSpPr>
          <p:spPr>
            <a:xfrm>
              <a:off x="4088875" y="2822200"/>
              <a:ext cx="1481875" cy="1461675"/>
            </a:xfrm>
            <a:custGeom>
              <a:rect b="b" l="l" r="r" t="t"/>
              <a:pathLst>
                <a:path extrusionOk="0" h="120000" w="120000">
                  <a:moveTo>
                    <a:pt x="1633" y="0"/>
                  </a:moveTo>
                  <a:lnTo>
                    <a:pt x="2" y="3035"/>
                  </a:lnTo>
                  <a:lnTo>
                    <a:pt x="6532" y="14344"/>
                  </a:lnTo>
                  <a:lnTo>
                    <a:pt x="110748" y="119999"/>
                  </a:lnTo>
                  <a:lnTo>
                    <a:pt x="119997" y="119999"/>
                  </a:lnTo>
                  <a:lnTo>
                    <a:pt x="1633" y="0"/>
                  </a:lnTo>
                  <a:close/>
                </a:path>
              </a:pathLst>
            </a:custGeom>
            <a:solidFill>
              <a:srgbClr val="07D8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6" name="Google Shape;1246;p10"/>
            <p:cNvSpPr/>
            <p:nvPr/>
          </p:nvSpPr>
          <p:spPr>
            <a:xfrm>
              <a:off x="4102325" y="2761700"/>
              <a:ext cx="1565875" cy="1522175"/>
            </a:xfrm>
            <a:custGeom>
              <a:rect b="b" l="l" r="r" t="t"/>
              <a:pathLst>
                <a:path extrusionOk="0" h="120000" w="120000">
                  <a:moveTo>
                    <a:pt x="3348" y="1"/>
                  </a:moveTo>
                  <a:lnTo>
                    <a:pt x="0" y="5563"/>
                  </a:lnTo>
                  <a:lnTo>
                    <a:pt x="111242" y="120000"/>
                  </a:lnTo>
                  <a:lnTo>
                    <a:pt x="119998" y="120000"/>
                  </a:lnTo>
                  <a:lnTo>
                    <a:pt x="3348" y="1"/>
                  </a:lnTo>
                  <a:close/>
                </a:path>
              </a:pathLst>
            </a:custGeom>
            <a:solidFill>
              <a:srgbClr val="08D6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7" name="Google Shape;1247;p10"/>
            <p:cNvSpPr/>
            <p:nvPr/>
          </p:nvSpPr>
          <p:spPr>
            <a:xfrm>
              <a:off x="4139275" y="2697875"/>
              <a:ext cx="1626375" cy="1586000"/>
            </a:xfrm>
            <a:custGeom>
              <a:rect b="b" l="l" r="r" t="t"/>
              <a:pathLst>
                <a:path extrusionOk="0" h="120000" w="120000">
                  <a:moveTo>
                    <a:pt x="2977" y="0"/>
                  </a:moveTo>
                  <a:lnTo>
                    <a:pt x="1" y="5593"/>
                  </a:lnTo>
                  <a:lnTo>
                    <a:pt x="111568" y="120000"/>
                  </a:lnTo>
                  <a:lnTo>
                    <a:pt x="119998" y="120000"/>
                  </a:lnTo>
                  <a:lnTo>
                    <a:pt x="2977" y="0"/>
                  </a:lnTo>
                  <a:close/>
                </a:path>
              </a:pathLst>
            </a:custGeom>
            <a:solidFill>
              <a:srgbClr val="09D4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8" name="Google Shape;1248;p10"/>
            <p:cNvSpPr/>
            <p:nvPr/>
          </p:nvSpPr>
          <p:spPr>
            <a:xfrm>
              <a:off x="4172900" y="2637375"/>
              <a:ext cx="1690175" cy="1646500"/>
            </a:xfrm>
            <a:custGeom>
              <a:rect b="b" l="l" r="r" t="t"/>
              <a:pathLst>
                <a:path extrusionOk="0" h="120000" w="120000">
                  <a:moveTo>
                    <a:pt x="3100" y="1"/>
                  </a:moveTo>
                  <a:lnTo>
                    <a:pt x="0" y="5389"/>
                  </a:lnTo>
                  <a:lnTo>
                    <a:pt x="111650" y="120000"/>
                  </a:lnTo>
                  <a:lnTo>
                    <a:pt x="120000" y="120000"/>
                  </a:lnTo>
                  <a:lnTo>
                    <a:pt x="3100" y="1"/>
                  </a:lnTo>
                  <a:close/>
                </a:path>
              </a:pathLst>
            </a:custGeom>
            <a:solidFill>
              <a:srgbClr val="0AD3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9" name="Google Shape;1249;p10"/>
            <p:cNvSpPr/>
            <p:nvPr/>
          </p:nvSpPr>
          <p:spPr>
            <a:xfrm>
              <a:off x="4209850" y="2576900"/>
              <a:ext cx="1750675" cy="1706975"/>
            </a:xfrm>
            <a:custGeom>
              <a:rect b="b" l="l" r="r" t="t"/>
              <a:pathLst>
                <a:path extrusionOk="0" h="120000" w="120000">
                  <a:moveTo>
                    <a:pt x="2764" y="1"/>
                  </a:moveTo>
                  <a:lnTo>
                    <a:pt x="0" y="4961"/>
                  </a:lnTo>
                  <a:lnTo>
                    <a:pt x="111937" y="120000"/>
                  </a:lnTo>
                  <a:lnTo>
                    <a:pt x="120000" y="120000"/>
                  </a:lnTo>
                  <a:lnTo>
                    <a:pt x="2764" y="1"/>
                  </a:lnTo>
                  <a:close/>
                </a:path>
              </a:pathLst>
            </a:custGeom>
            <a:solidFill>
              <a:srgbClr val="0BD1C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0" name="Google Shape;1250;p10"/>
            <p:cNvSpPr/>
            <p:nvPr/>
          </p:nvSpPr>
          <p:spPr>
            <a:xfrm>
              <a:off x="4243450" y="2513050"/>
              <a:ext cx="1814525" cy="1770825"/>
            </a:xfrm>
            <a:custGeom>
              <a:rect b="b" l="l" r="r" t="t"/>
              <a:pathLst>
                <a:path extrusionOk="0" h="120000" w="120000">
                  <a:moveTo>
                    <a:pt x="2890" y="1"/>
                  </a:moveTo>
                  <a:lnTo>
                    <a:pt x="1" y="5011"/>
                  </a:lnTo>
                  <a:lnTo>
                    <a:pt x="112221" y="120000"/>
                  </a:lnTo>
                  <a:lnTo>
                    <a:pt x="120000" y="120000"/>
                  </a:lnTo>
                  <a:lnTo>
                    <a:pt x="2890" y="1"/>
                  </a:lnTo>
                  <a:close/>
                </a:path>
              </a:pathLst>
            </a:custGeom>
            <a:solidFill>
              <a:srgbClr val="0CCFC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1" name="Google Shape;1251;p10"/>
            <p:cNvSpPr/>
            <p:nvPr/>
          </p:nvSpPr>
          <p:spPr>
            <a:xfrm>
              <a:off x="4280425" y="2452575"/>
              <a:ext cx="1875000" cy="1831300"/>
            </a:xfrm>
            <a:custGeom>
              <a:rect b="b" l="l" r="r" t="t"/>
              <a:pathLst>
                <a:path extrusionOk="0" h="120000" w="120000">
                  <a:moveTo>
                    <a:pt x="2580" y="1"/>
                  </a:moveTo>
                  <a:lnTo>
                    <a:pt x="0" y="4844"/>
                  </a:lnTo>
                  <a:lnTo>
                    <a:pt x="112472" y="120000"/>
                  </a:lnTo>
                  <a:lnTo>
                    <a:pt x="119998" y="120000"/>
                  </a:lnTo>
                  <a:lnTo>
                    <a:pt x="2580" y="1"/>
                  </a:lnTo>
                  <a:close/>
                </a:path>
              </a:pathLst>
            </a:custGeom>
            <a:solidFill>
              <a:srgbClr val="0DCD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2" name="Google Shape;1252;p10"/>
            <p:cNvSpPr/>
            <p:nvPr/>
          </p:nvSpPr>
          <p:spPr>
            <a:xfrm>
              <a:off x="4314025" y="2392100"/>
              <a:ext cx="1935475" cy="1891775"/>
            </a:xfrm>
            <a:custGeom>
              <a:rect b="b" l="l" r="r" t="t"/>
              <a:pathLst>
                <a:path extrusionOk="0" h="120000" w="120000">
                  <a:moveTo>
                    <a:pt x="2707" y="0"/>
                  </a:moveTo>
                  <a:lnTo>
                    <a:pt x="0" y="4689"/>
                  </a:lnTo>
                  <a:lnTo>
                    <a:pt x="112916" y="120000"/>
                  </a:lnTo>
                  <a:lnTo>
                    <a:pt x="120000" y="120000"/>
                  </a:lnTo>
                  <a:lnTo>
                    <a:pt x="2707" y="0"/>
                  </a:lnTo>
                  <a:close/>
                </a:path>
              </a:pathLst>
            </a:custGeom>
            <a:solidFill>
              <a:srgbClr val="0ECC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3" name="Google Shape;1253;p10"/>
            <p:cNvSpPr/>
            <p:nvPr/>
          </p:nvSpPr>
          <p:spPr>
            <a:xfrm>
              <a:off x="4350975" y="2328250"/>
              <a:ext cx="1995975" cy="1955625"/>
            </a:xfrm>
            <a:custGeom>
              <a:rect b="b" l="l" r="r" t="t"/>
              <a:pathLst>
                <a:path extrusionOk="0" h="120000" w="120000">
                  <a:moveTo>
                    <a:pt x="2627" y="1"/>
                  </a:moveTo>
                  <a:lnTo>
                    <a:pt x="1" y="4536"/>
                  </a:lnTo>
                  <a:lnTo>
                    <a:pt x="113131" y="120000"/>
                  </a:lnTo>
                  <a:lnTo>
                    <a:pt x="120000" y="120000"/>
                  </a:lnTo>
                  <a:lnTo>
                    <a:pt x="2627" y="1"/>
                  </a:lnTo>
                  <a:close/>
                </a:path>
              </a:pathLst>
            </a:custGeom>
            <a:solidFill>
              <a:srgbClr val="10CA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4" name="Google Shape;1254;p10"/>
            <p:cNvSpPr/>
            <p:nvPr/>
          </p:nvSpPr>
          <p:spPr>
            <a:xfrm>
              <a:off x="4384575" y="2267775"/>
              <a:ext cx="2059825" cy="2016100"/>
            </a:xfrm>
            <a:custGeom>
              <a:rect b="b" l="l" r="r" t="t"/>
              <a:pathLst>
                <a:path extrusionOk="0" h="120000" w="120000">
                  <a:moveTo>
                    <a:pt x="2545" y="0"/>
                  </a:moveTo>
                  <a:lnTo>
                    <a:pt x="1" y="4400"/>
                  </a:lnTo>
                  <a:lnTo>
                    <a:pt x="113344" y="120000"/>
                  </a:lnTo>
                  <a:lnTo>
                    <a:pt x="119998" y="120000"/>
                  </a:lnTo>
                  <a:lnTo>
                    <a:pt x="2545" y="0"/>
                  </a:lnTo>
                  <a:close/>
                </a:path>
              </a:pathLst>
            </a:custGeom>
            <a:solidFill>
              <a:srgbClr val="11C8D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5" name="Google Shape;1255;p10"/>
            <p:cNvSpPr/>
            <p:nvPr/>
          </p:nvSpPr>
          <p:spPr>
            <a:xfrm>
              <a:off x="4421550" y="2207275"/>
              <a:ext cx="2120300" cy="2076600"/>
            </a:xfrm>
            <a:custGeom>
              <a:rect b="b" l="l" r="r" t="t"/>
              <a:pathLst>
                <a:path extrusionOk="0" h="120000" w="120000">
                  <a:moveTo>
                    <a:pt x="2471" y="1"/>
                  </a:moveTo>
                  <a:lnTo>
                    <a:pt x="0" y="4273"/>
                  </a:lnTo>
                  <a:lnTo>
                    <a:pt x="113342" y="120000"/>
                  </a:lnTo>
                  <a:lnTo>
                    <a:pt x="119998" y="120000"/>
                  </a:lnTo>
                  <a:lnTo>
                    <a:pt x="2471" y="1"/>
                  </a:lnTo>
                  <a:close/>
                </a:path>
              </a:pathLst>
            </a:custGeom>
            <a:solidFill>
              <a:srgbClr val="12C7D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6" name="Google Shape;1256;p10"/>
            <p:cNvSpPr/>
            <p:nvPr/>
          </p:nvSpPr>
          <p:spPr>
            <a:xfrm>
              <a:off x="4458500" y="2146800"/>
              <a:ext cx="2130375" cy="2137075"/>
            </a:xfrm>
            <a:custGeom>
              <a:rect b="b" l="l" r="r" t="t"/>
              <a:pathLst>
                <a:path extrusionOk="0" h="120000" w="120000">
                  <a:moveTo>
                    <a:pt x="2272" y="1"/>
                  </a:moveTo>
                  <a:lnTo>
                    <a:pt x="1" y="3962"/>
                  </a:lnTo>
                  <a:lnTo>
                    <a:pt x="116214" y="120000"/>
                  </a:lnTo>
                  <a:lnTo>
                    <a:pt x="118296" y="120000"/>
                  </a:lnTo>
                  <a:lnTo>
                    <a:pt x="120000" y="117169"/>
                  </a:lnTo>
                  <a:lnTo>
                    <a:pt x="2272" y="1"/>
                  </a:lnTo>
                  <a:close/>
                </a:path>
              </a:pathLst>
            </a:custGeom>
            <a:solidFill>
              <a:srgbClr val="13C5D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7" name="Google Shape;1257;p10"/>
            <p:cNvSpPr/>
            <p:nvPr/>
          </p:nvSpPr>
          <p:spPr>
            <a:xfrm>
              <a:off x="4492100" y="2082950"/>
              <a:ext cx="2133750" cy="2163975"/>
            </a:xfrm>
            <a:custGeom>
              <a:rect b="b" l="l" r="r" t="t"/>
              <a:pathLst>
                <a:path extrusionOk="0" h="120000" w="120000">
                  <a:moveTo>
                    <a:pt x="2457" y="1"/>
                  </a:moveTo>
                  <a:lnTo>
                    <a:pt x="1" y="4100"/>
                  </a:lnTo>
                  <a:lnTo>
                    <a:pt x="117542" y="120000"/>
                  </a:lnTo>
                  <a:lnTo>
                    <a:pt x="119998" y="115900"/>
                  </a:lnTo>
                  <a:lnTo>
                    <a:pt x="2457" y="1"/>
                  </a:lnTo>
                  <a:close/>
                </a:path>
              </a:pathLst>
            </a:custGeom>
            <a:solidFill>
              <a:srgbClr val="14C3D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8" name="Google Shape;1258;p10"/>
            <p:cNvSpPr/>
            <p:nvPr/>
          </p:nvSpPr>
          <p:spPr>
            <a:xfrm>
              <a:off x="4529075" y="2022475"/>
              <a:ext cx="2130375" cy="2163975"/>
            </a:xfrm>
            <a:custGeom>
              <a:rect b="b" l="l" r="r" t="t"/>
              <a:pathLst>
                <a:path extrusionOk="0" h="120000" w="120000">
                  <a:moveTo>
                    <a:pt x="2271" y="1"/>
                  </a:moveTo>
                  <a:lnTo>
                    <a:pt x="0" y="4099"/>
                  </a:lnTo>
                  <a:lnTo>
                    <a:pt x="117538" y="119998"/>
                  </a:lnTo>
                  <a:lnTo>
                    <a:pt x="119998" y="115899"/>
                  </a:lnTo>
                  <a:lnTo>
                    <a:pt x="2271" y="1"/>
                  </a:lnTo>
                  <a:close/>
                </a:path>
              </a:pathLst>
            </a:custGeom>
            <a:solidFill>
              <a:srgbClr val="15C1D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9" name="Google Shape;1259;p10"/>
            <p:cNvSpPr/>
            <p:nvPr/>
          </p:nvSpPr>
          <p:spPr>
            <a:xfrm>
              <a:off x="4562675" y="1962000"/>
              <a:ext cx="2133725" cy="2160600"/>
            </a:xfrm>
            <a:custGeom>
              <a:rect b="b" l="l" r="r" t="t"/>
              <a:pathLst>
                <a:path extrusionOk="0" h="120000" w="120000">
                  <a:moveTo>
                    <a:pt x="2457" y="0"/>
                  </a:moveTo>
                  <a:lnTo>
                    <a:pt x="0" y="4105"/>
                  </a:lnTo>
                  <a:lnTo>
                    <a:pt x="117543" y="119999"/>
                  </a:lnTo>
                  <a:lnTo>
                    <a:pt x="120000" y="115894"/>
                  </a:lnTo>
                  <a:lnTo>
                    <a:pt x="2457" y="0"/>
                  </a:lnTo>
                  <a:close/>
                </a:path>
              </a:pathLst>
            </a:custGeom>
            <a:solidFill>
              <a:srgbClr val="16C0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0" name="Google Shape;1260;p10"/>
            <p:cNvSpPr/>
            <p:nvPr/>
          </p:nvSpPr>
          <p:spPr>
            <a:xfrm>
              <a:off x="4599625" y="1898150"/>
              <a:ext cx="2130375" cy="2163975"/>
            </a:xfrm>
            <a:custGeom>
              <a:rect b="b" l="l" r="r" t="t"/>
              <a:pathLst>
                <a:path extrusionOk="0" h="120000" w="120000">
                  <a:moveTo>
                    <a:pt x="2272" y="0"/>
                  </a:moveTo>
                  <a:lnTo>
                    <a:pt x="1" y="4099"/>
                  </a:lnTo>
                  <a:lnTo>
                    <a:pt x="117728" y="119998"/>
                  </a:lnTo>
                  <a:lnTo>
                    <a:pt x="120000" y="115899"/>
                  </a:lnTo>
                  <a:lnTo>
                    <a:pt x="2272" y="0"/>
                  </a:lnTo>
                  <a:close/>
                </a:path>
              </a:pathLst>
            </a:custGeom>
            <a:solidFill>
              <a:srgbClr val="17BE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1" name="Google Shape;1261;p10"/>
            <p:cNvSpPr/>
            <p:nvPr/>
          </p:nvSpPr>
          <p:spPr>
            <a:xfrm>
              <a:off x="4633225" y="1837675"/>
              <a:ext cx="2133750" cy="2163950"/>
            </a:xfrm>
            <a:custGeom>
              <a:rect b="b" l="l" r="r" t="t"/>
              <a:pathLst>
                <a:path extrusionOk="0" h="120000" w="120000">
                  <a:moveTo>
                    <a:pt x="2457" y="0"/>
                  </a:moveTo>
                  <a:lnTo>
                    <a:pt x="1" y="4099"/>
                  </a:lnTo>
                  <a:lnTo>
                    <a:pt x="117542" y="119999"/>
                  </a:lnTo>
                  <a:lnTo>
                    <a:pt x="119998" y="115900"/>
                  </a:lnTo>
                  <a:lnTo>
                    <a:pt x="2457" y="0"/>
                  </a:lnTo>
                  <a:close/>
                </a:path>
              </a:pathLst>
            </a:custGeom>
            <a:solidFill>
              <a:srgbClr val="18BCD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2" name="Google Shape;1262;p10"/>
            <p:cNvSpPr/>
            <p:nvPr/>
          </p:nvSpPr>
          <p:spPr>
            <a:xfrm>
              <a:off x="4670200" y="1777175"/>
              <a:ext cx="2130375" cy="2160625"/>
            </a:xfrm>
            <a:custGeom>
              <a:rect b="b" l="l" r="r" t="t"/>
              <a:pathLst>
                <a:path extrusionOk="0" h="120000" w="120000">
                  <a:moveTo>
                    <a:pt x="2461" y="1"/>
                  </a:moveTo>
                  <a:lnTo>
                    <a:pt x="0" y="4107"/>
                  </a:lnTo>
                  <a:lnTo>
                    <a:pt x="117728" y="119998"/>
                  </a:lnTo>
                  <a:lnTo>
                    <a:pt x="120000" y="115892"/>
                  </a:lnTo>
                  <a:lnTo>
                    <a:pt x="2461" y="1"/>
                  </a:lnTo>
                  <a:close/>
                </a:path>
              </a:pathLst>
            </a:custGeom>
            <a:solidFill>
              <a:srgbClr val="19B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3" name="Google Shape;1263;p10"/>
            <p:cNvSpPr/>
            <p:nvPr/>
          </p:nvSpPr>
          <p:spPr>
            <a:xfrm>
              <a:off x="4707150" y="1713350"/>
              <a:ext cx="2130375" cy="2163950"/>
            </a:xfrm>
            <a:custGeom>
              <a:rect b="b" l="l" r="r" t="t"/>
              <a:pathLst>
                <a:path extrusionOk="0" h="120000" w="120000">
                  <a:moveTo>
                    <a:pt x="2272" y="0"/>
                  </a:moveTo>
                  <a:lnTo>
                    <a:pt x="1" y="4099"/>
                  </a:lnTo>
                  <a:lnTo>
                    <a:pt x="117539" y="119999"/>
                  </a:lnTo>
                  <a:lnTo>
                    <a:pt x="120000" y="115900"/>
                  </a:lnTo>
                  <a:lnTo>
                    <a:pt x="2272" y="0"/>
                  </a:lnTo>
                  <a:close/>
                </a:path>
              </a:pathLst>
            </a:custGeom>
            <a:solidFill>
              <a:srgbClr val="1BB9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4" name="Google Shape;1264;p10"/>
            <p:cNvSpPr/>
            <p:nvPr/>
          </p:nvSpPr>
          <p:spPr>
            <a:xfrm>
              <a:off x="4740750" y="1652850"/>
              <a:ext cx="2130400" cy="2163975"/>
            </a:xfrm>
            <a:custGeom>
              <a:rect b="b" l="l" r="r" t="t"/>
              <a:pathLst>
                <a:path extrusionOk="0" h="120000" w="120000">
                  <a:moveTo>
                    <a:pt x="2461" y="1"/>
                  </a:moveTo>
                  <a:lnTo>
                    <a:pt x="1" y="4100"/>
                  </a:lnTo>
                  <a:lnTo>
                    <a:pt x="117727" y="120000"/>
                  </a:lnTo>
                  <a:lnTo>
                    <a:pt x="119998" y="115900"/>
                  </a:lnTo>
                  <a:lnTo>
                    <a:pt x="2461" y="1"/>
                  </a:lnTo>
                  <a:close/>
                </a:path>
              </a:pathLst>
            </a:custGeom>
            <a:solidFill>
              <a:srgbClr val="1CB7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5" name="Google Shape;1265;p10"/>
            <p:cNvSpPr/>
            <p:nvPr/>
          </p:nvSpPr>
          <p:spPr>
            <a:xfrm>
              <a:off x="4777725" y="1592375"/>
              <a:ext cx="2130375" cy="2160600"/>
            </a:xfrm>
            <a:custGeom>
              <a:rect b="b" l="l" r="r" t="t"/>
              <a:pathLst>
                <a:path extrusionOk="0" h="120000" w="120000">
                  <a:moveTo>
                    <a:pt x="2271" y="1"/>
                  </a:moveTo>
                  <a:lnTo>
                    <a:pt x="0" y="4105"/>
                  </a:lnTo>
                  <a:lnTo>
                    <a:pt x="117538" y="119999"/>
                  </a:lnTo>
                  <a:lnTo>
                    <a:pt x="120000" y="116080"/>
                  </a:lnTo>
                  <a:lnTo>
                    <a:pt x="2271" y="1"/>
                  </a:lnTo>
                  <a:close/>
                </a:path>
              </a:pathLst>
            </a:custGeom>
            <a:solidFill>
              <a:srgbClr val="1DB5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6" name="Google Shape;1266;p10"/>
            <p:cNvSpPr/>
            <p:nvPr/>
          </p:nvSpPr>
          <p:spPr>
            <a:xfrm>
              <a:off x="4811325" y="1531900"/>
              <a:ext cx="2133750" cy="2160600"/>
            </a:xfrm>
            <a:custGeom>
              <a:rect b="b" l="l" r="r" t="t"/>
              <a:pathLst>
                <a:path extrusionOk="0" h="120000" w="120000">
                  <a:moveTo>
                    <a:pt x="2457" y="0"/>
                  </a:moveTo>
                  <a:lnTo>
                    <a:pt x="0" y="3919"/>
                  </a:lnTo>
                  <a:lnTo>
                    <a:pt x="117542" y="119998"/>
                  </a:lnTo>
                  <a:lnTo>
                    <a:pt x="119998" y="115894"/>
                  </a:lnTo>
                  <a:lnTo>
                    <a:pt x="2457" y="0"/>
                  </a:lnTo>
                  <a:close/>
                </a:path>
              </a:pathLst>
            </a:custGeom>
            <a:solidFill>
              <a:srgbClr val="1EB4D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7" name="Google Shape;1267;p10"/>
            <p:cNvSpPr/>
            <p:nvPr/>
          </p:nvSpPr>
          <p:spPr>
            <a:xfrm>
              <a:off x="4848275" y="1468050"/>
              <a:ext cx="2130400" cy="2163975"/>
            </a:xfrm>
            <a:custGeom>
              <a:rect b="b" l="l" r="r" t="t"/>
              <a:pathLst>
                <a:path extrusionOk="0" h="120000" w="120000">
                  <a:moveTo>
                    <a:pt x="2272" y="0"/>
                  </a:moveTo>
                  <a:lnTo>
                    <a:pt x="1" y="4099"/>
                  </a:lnTo>
                  <a:lnTo>
                    <a:pt x="117727" y="119998"/>
                  </a:lnTo>
                  <a:lnTo>
                    <a:pt x="119998" y="115899"/>
                  </a:lnTo>
                  <a:lnTo>
                    <a:pt x="2272" y="0"/>
                  </a:lnTo>
                  <a:close/>
                </a:path>
              </a:pathLst>
            </a:custGeom>
            <a:solidFill>
              <a:srgbClr val="1FB2D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8" name="Google Shape;1268;p10"/>
            <p:cNvSpPr/>
            <p:nvPr/>
          </p:nvSpPr>
          <p:spPr>
            <a:xfrm>
              <a:off x="4881875" y="1431100"/>
              <a:ext cx="2133750" cy="2140425"/>
            </a:xfrm>
            <a:custGeom>
              <a:rect b="b" l="l" r="r" t="t"/>
              <a:pathLst>
                <a:path extrusionOk="0" h="120000" w="120000">
                  <a:moveTo>
                    <a:pt x="1702" y="0"/>
                  </a:moveTo>
                  <a:lnTo>
                    <a:pt x="1" y="2825"/>
                  </a:lnTo>
                  <a:lnTo>
                    <a:pt x="117542" y="120000"/>
                  </a:lnTo>
                  <a:lnTo>
                    <a:pt x="120000" y="115855"/>
                  </a:lnTo>
                  <a:lnTo>
                    <a:pt x="3780" y="0"/>
                  </a:lnTo>
                  <a:close/>
                </a:path>
              </a:pathLst>
            </a:custGeom>
            <a:solidFill>
              <a:srgbClr val="20B0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9" name="Google Shape;1269;p10"/>
            <p:cNvSpPr/>
            <p:nvPr/>
          </p:nvSpPr>
          <p:spPr>
            <a:xfrm>
              <a:off x="4928925" y="1431100"/>
              <a:ext cx="2120300" cy="2076600"/>
            </a:xfrm>
            <a:custGeom>
              <a:rect b="b" l="l" r="r" t="t"/>
              <a:pathLst>
                <a:path extrusionOk="0" h="120000" w="120000">
                  <a:moveTo>
                    <a:pt x="1" y="0"/>
                  </a:moveTo>
                  <a:lnTo>
                    <a:pt x="117717" y="119998"/>
                  </a:lnTo>
                  <a:lnTo>
                    <a:pt x="120000" y="115726"/>
                  </a:lnTo>
                  <a:lnTo>
                    <a:pt x="6657" y="0"/>
                  </a:lnTo>
                  <a:close/>
                </a:path>
              </a:pathLst>
            </a:custGeom>
            <a:solidFill>
              <a:srgbClr val="21AE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0" name="Google Shape;1270;p10"/>
            <p:cNvSpPr/>
            <p:nvPr/>
          </p:nvSpPr>
          <p:spPr>
            <a:xfrm>
              <a:off x="5026375" y="1431100"/>
              <a:ext cx="2059825" cy="201610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117454" y="120000"/>
                  </a:lnTo>
                  <a:lnTo>
                    <a:pt x="119998" y="115599"/>
                  </a:lnTo>
                  <a:lnTo>
                    <a:pt x="6852" y="0"/>
                  </a:lnTo>
                  <a:close/>
                </a:path>
              </a:pathLst>
            </a:custGeom>
            <a:solidFill>
              <a:srgbClr val="22AD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1" name="Google Shape;1271;p10"/>
            <p:cNvSpPr/>
            <p:nvPr/>
          </p:nvSpPr>
          <p:spPr>
            <a:xfrm>
              <a:off x="5123825" y="1431100"/>
              <a:ext cx="1995975" cy="1955625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117574" y="120000"/>
                  </a:lnTo>
                  <a:lnTo>
                    <a:pt x="119998" y="115463"/>
                  </a:lnTo>
                  <a:lnTo>
                    <a:pt x="7071" y="0"/>
                  </a:lnTo>
                  <a:close/>
                </a:path>
              </a:pathLst>
            </a:custGeom>
            <a:solidFill>
              <a:srgbClr val="23ABD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2" name="Google Shape;1272;p10"/>
            <p:cNvSpPr/>
            <p:nvPr/>
          </p:nvSpPr>
          <p:spPr>
            <a:xfrm>
              <a:off x="5221275" y="1431100"/>
              <a:ext cx="1935475" cy="1891775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117290" y="120000"/>
                  </a:lnTo>
                  <a:lnTo>
                    <a:pt x="120000" y="115310"/>
                  </a:lnTo>
                  <a:lnTo>
                    <a:pt x="7083" y="0"/>
                  </a:lnTo>
                  <a:close/>
                </a:path>
              </a:pathLst>
            </a:custGeom>
            <a:solidFill>
              <a:srgbClr val="25A9D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3" name="Google Shape;1273;p10"/>
            <p:cNvSpPr/>
            <p:nvPr/>
          </p:nvSpPr>
          <p:spPr>
            <a:xfrm>
              <a:off x="5318700" y="1431100"/>
              <a:ext cx="1875025" cy="1831300"/>
            </a:xfrm>
            <a:custGeom>
              <a:rect b="b" l="l" r="r" t="t"/>
              <a:pathLst>
                <a:path extrusionOk="0" h="120000" w="120000">
                  <a:moveTo>
                    <a:pt x="1" y="0"/>
                  </a:moveTo>
                  <a:lnTo>
                    <a:pt x="117203" y="119998"/>
                  </a:lnTo>
                  <a:lnTo>
                    <a:pt x="119998" y="115155"/>
                  </a:lnTo>
                  <a:lnTo>
                    <a:pt x="7313" y="0"/>
                  </a:lnTo>
                  <a:close/>
                </a:path>
              </a:pathLst>
            </a:custGeom>
            <a:solidFill>
              <a:srgbClr val="26A8D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4" name="Google Shape;1274;p10"/>
            <p:cNvSpPr/>
            <p:nvPr/>
          </p:nvSpPr>
          <p:spPr>
            <a:xfrm>
              <a:off x="5416150" y="1431100"/>
              <a:ext cx="1811175" cy="1770825"/>
            </a:xfrm>
            <a:custGeom>
              <a:rect b="b" l="l" r="r" t="t"/>
              <a:pathLst>
                <a:path extrusionOk="0" h="120000" w="120000">
                  <a:moveTo>
                    <a:pt x="1" y="0"/>
                  </a:moveTo>
                  <a:lnTo>
                    <a:pt x="117104" y="119998"/>
                  </a:lnTo>
                  <a:lnTo>
                    <a:pt x="119998" y="114988"/>
                  </a:lnTo>
                  <a:lnTo>
                    <a:pt x="7571" y="0"/>
                  </a:lnTo>
                  <a:close/>
                </a:path>
              </a:pathLst>
            </a:custGeom>
            <a:solidFill>
              <a:srgbClr val="27A6D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5" name="Google Shape;1275;p10"/>
            <p:cNvSpPr/>
            <p:nvPr/>
          </p:nvSpPr>
          <p:spPr>
            <a:xfrm>
              <a:off x="5510250" y="1431100"/>
              <a:ext cx="1754025" cy="1706975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117010" y="119998"/>
                  </a:lnTo>
                  <a:lnTo>
                    <a:pt x="120000" y="115038"/>
                  </a:lnTo>
                  <a:lnTo>
                    <a:pt x="8045" y="0"/>
                  </a:lnTo>
                  <a:close/>
                </a:path>
              </a:pathLst>
            </a:custGeom>
            <a:solidFill>
              <a:srgbClr val="28A4D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6" name="Google Shape;1276;p10"/>
            <p:cNvSpPr/>
            <p:nvPr/>
          </p:nvSpPr>
          <p:spPr>
            <a:xfrm>
              <a:off x="5607675" y="1431100"/>
              <a:ext cx="1690200" cy="1646500"/>
            </a:xfrm>
            <a:custGeom>
              <a:rect b="b" l="l" r="r" t="t"/>
              <a:pathLst>
                <a:path extrusionOk="0" h="120000" w="120000">
                  <a:moveTo>
                    <a:pt x="1" y="0"/>
                  </a:moveTo>
                  <a:lnTo>
                    <a:pt x="117137" y="119998"/>
                  </a:lnTo>
                  <a:lnTo>
                    <a:pt x="120000" y="114610"/>
                  </a:lnTo>
                  <a:lnTo>
                    <a:pt x="8351" y="0"/>
                  </a:lnTo>
                  <a:close/>
                </a:path>
              </a:pathLst>
            </a:custGeom>
            <a:solidFill>
              <a:srgbClr val="29A2D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7" name="Google Shape;1277;p10"/>
            <p:cNvSpPr/>
            <p:nvPr/>
          </p:nvSpPr>
          <p:spPr>
            <a:xfrm>
              <a:off x="5705125" y="1431100"/>
              <a:ext cx="1629725" cy="1586000"/>
            </a:xfrm>
            <a:custGeom>
              <a:rect b="b" l="l" r="r" t="t"/>
              <a:pathLst>
                <a:path extrusionOk="0" h="120000" w="120000">
                  <a:moveTo>
                    <a:pt x="1" y="0"/>
                  </a:moveTo>
                  <a:lnTo>
                    <a:pt x="116782" y="120000"/>
                  </a:lnTo>
                  <a:lnTo>
                    <a:pt x="119998" y="114406"/>
                  </a:lnTo>
                  <a:lnTo>
                    <a:pt x="8660" y="0"/>
                  </a:lnTo>
                  <a:close/>
                </a:path>
              </a:pathLst>
            </a:custGeom>
            <a:solidFill>
              <a:srgbClr val="2AA1D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8" name="Google Shape;1278;p10"/>
            <p:cNvSpPr/>
            <p:nvPr/>
          </p:nvSpPr>
          <p:spPr>
            <a:xfrm>
              <a:off x="5802575" y="1431100"/>
              <a:ext cx="1565875" cy="1525525"/>
            </a:xfrm>
            <a:custGeom>
              <a:rect b="b" l="l" r="r" t="t"/>
              <a:pathLst>
                <a:path extrusionOk="0" h="120000" w="120000">
                  <a:moveTo>
                    <a:pt x="1" y="0"/>
                  </a:moveTo>
                  <a:lnTo>
                    <a:pt x="116907" y="119998"/>
                  </a:lnTo>
                  <a:lnTo>
                    <a:pt x="119998" y="114184"/>
                  </a:lnTo>
                  <a:lnTo>
                    <a:pt x="9014" y="0"/>
                  </a:lnTo>
                  <a:close/>
                </a:path>
              </a:pathLst>
            </a:custGeom>
            <a:solidFill>
              <a:srgbClr val="2B9F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9" name="Google Shape;1279;p10"/>
            <p:cNvSpPr/>
            <p:nvPr/>
          </p:nvSpPr>
          <p:spPr>
            <a:xfrm>
              <a:off x="5900025" y="1431100"/>
              <a:ext cx="1481850" cy="1461675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118368" y="119999"/>
                  </a:lnTo>
                  <a:lnTo>
                    <a:pt x="120000" y="117241"/>
                  </a:lnTo>
                  <a:lnTo>
                    <a:pt x="113468" y="105655"/>
                  </a:lnTo>
                  <a:lnTo>
                    <a:pt x="9251" y="0"/>
                  </a:lnTo>
                  <a:close/>
                </a:path>
              </a:pathLst>
            </a:custGeom>
            <a:solidFill>
              <a:srgbClr val="2C9D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0" name="Google Shape;1280;p10"/>
            <p:cNvSpPr/>
            <p:nvPr/>
          </p:nvSpPr>
          <p:spPr>
            <a:xfrm>
              <a:off x="5997475" y="1431100"/>
              <a:ext cx="1307125" cy="1297025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118765" y="120000"/>
                  </a:lnTo>
                  <a:lnTo>
                    <a:pt x="119999" y="119067"/>
                  </a:lnTo>
                  <a:lnTo>
                    <a:pt x="107659" y="97927"/>
                  </a:lnTo>
                  <a:lnTo>
                    <a:pt x="10488" y="0"/>
                  </a:lnTo>
                  <a:close/>
                </a:path>
              </a:pathLst>
            </a:custGeom>
            <a:solidFill>
              <a:srgbClr val="2D9CD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1" name="Google Shape;1281;p10"/>
            <p:cNvSpPr/>
            <p:nvPr/>
          </p:nvSpPr>
          <p:spPr>
            <a:xfrm>
              <a:off x="6094900" y="1431100"/>
              <a:ext cx="1075300" cy="1065175"/>
            </a:xfrm>
            <a:custGeom>
              <a:rect b="b" l="l" r="r" t="t"/>
              <a:pathLst>
                <a:path extrusionOk="0" h="120000" w="120000">
                  <a:moveTo>
                    <a:pt x="2" y="0"/>
                  </a:moveTo>
                  <a:lnTo>
                    <a:pt x="118872" y="120000"/>
                  </a:lnTo>
                  <a:lnTo>
                    <a:pt x="119997" y="119242"/>
                  </a:lnTo>
                  <a:lnTo>
                    <a:pt x="105372" y="93122"/>
                  </a:lnTo>
                  <a:lnTo>
                    <a:pt x="12752" y="0"/>
                  </a:lnTo>
                  <a:close/>
                </a:path>
              </a:pathLst>
            </a:custGeom>
            <a:solidFill>
              <a:srgbClr val="2F9A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2" name="Google Shape;1282;p10"/>
            <p:cNvSpPr/>
            <p:nvPr/>
          </p:nvSpPr>
          <p:spPr>
            <a:xfrm>
              <a:off x="6189000" y="1431100"/>
              <a:ext cx="850150" cy="83670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118574" y="119996"/>
                  </a:lnTo>
                  <a:lnTo>
                    <a:pt x="119996" y="119031"/>
                  </a:lnTo>
                  <a:lnTo>
                    <a:pt x="101025" y="85779"/>
                  </a:lnTo>
                  <a:lnTo>
                    <a:pt x="16602" y="0"/>
                  </a:lnTo>
                  <a:close/>
                </a:path>
              </a:pathLst>
            </a:custGeom>
            <a:solidFill>
              <a:srgbClr val="3098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3" name="Google Shape;1283;p10"/>
            <p:cNvSpPr/>
            <p:nvPr/>
          </p:nvSpPr>
          <p:spPr>
            <a:xfrm>
              <a:off x="6286450" y="1431100"/>
              <a:ext cx="618300" cy="60820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118039" y="120000"/>
                  </a:lnTo>
                  <a:lnTo>
                    <a:pt x="119995" y="118007"/>
                  </a:lnTo>
                  <a:lnTo>
                    <a:pt x="94560" y="72928"/>
                  </a:lnTo>
                  <a:lnTo>
                    <a:pt x="22823" y="0"/>
                  </a:lnTo>
                  <a:close/>
                </a:path>
              </a:pathLst>
            </a:custGeom>
            <a:solidFill>
              <a:srgbClr val="3196E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4" name="Google Shape;1284;p10"/>
            <p:cNvSpPr/>
            <p:nvPr/>
          </p:nvSpPr>
          <p:spPr>
            <a:xfrm>
              <a:off x="6383900" y="1431100"/>
              <a:ext cx="389800" cy="37635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116890" y="120000"/>
                  </a:lnTo>
                  <a:lnTo>
                    <a:pt x="119992" y="117855"/>
                  </a:lnTo>
                  <a:lnTo>
                    <a:pt x="78617" y="44998"/>
                  </a:lnTo>
                  <a:lnTo>
                    <a:pt x="36203" y="0"/>
                  </a:lnTo>
                  <a:close/>
                </a:path>
              </a:pathLst>
            </a:custGeom>
            <a:solidFill>
              <a:srgbClr val="3295E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5" name="Google Shape;1285;p10"/>
            <p:cNvSpPr/>
            <p:nvPr/>
          </p:nvSpPr>
          <p:spPr>
            <a:xfrm>
              <a:off x="6481325" y="1431100"/>
              <a:ext cx="157950" cy="147850"/>
            </a:xfrm>
            <a:custGeom>
              <a:rect b="b" l="l" r="r" t="t"/>
              <a:pathLst>
                <a:path extrusionOk="0" h="120000" w="120000">
                  <a:moveTo>
                    <a:pt x="18" y="0"/>
                  </a:moveTo>
                  <a:lnTo>
                    <a:pt x="112345" y="119999"/>
                  </a:lnTo>
                  <a:lnTo>
                    <a:pt x="120000" y="114541"/>
                  </a:lnTo>
                  <a:lnTo>
                    <a:pt x="58727" y="0"/>
                  </a:lnTo>
                  <a:close/>
                </a:path>
              </a:pathLst>
            </a:custGeom>
            <a:solidFill>
              <a:srgbClr val="3393E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86" name="Google Shape;1286;p10"/>
          <p:cNvSpPr/>
          <p:nvPr/>
        </p:nvSpPr>
        <p:spPr>
          <a:xfrm flipH="1" rot="10800000">
            <a:off x="-123825" y="1058975"/>
            <a:ext cx="819899" cy="710099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9525">
            <a:solidFill>
              <a:srgbClr val="19BBD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7" name="Google Shape;1287;p10"/>
          <p:cNvSpPr/>
          <p:nvPr/>
        </p:nvSpPr>
        <p:spPr>
          <a:xfrm flipH="1" rot="10800000">
            <a:off x="638174" y="1440099"/>
            <a:ext cx="428700" cy="3711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18476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8" name="Google Shape;1288;p10"/>
          <p:cNvSpPr/>
          <p:nvPr/>
        </p:nvSpPr>
        <p:spPr>
          <a:xfrm flipH="1" rot="10800000">
            <a:off x="1495424" y="-131649"/>
            <a:ext cx="819899" cy="710099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76200">
            <a:solidFill>
              <a:srgbClr val="184769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9" name="Google Shape;1289;p10"/>
          <p:cNvSpPr/>
          <p:nvPr/>
        </p:nvSpPr>
        <p:spPr>
          <a:xfrm flipH="1" rot="10800000">
            <a:off x="327799" y="88924"/>
            <a:ext cx="358799" cy="3105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00E1C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90" name="Google Shape;1290;p10"/>
          <p:cNvGrpSpPr/>
          <p:nvPr/>
        </p:nvGrpSpPr>
        <p:grpSpPr>
          <a:xfrm>
            <a:off x="1729783" y="61067"/>
            <a:ext cx="351203" cy="324660"/>
            <a:chOff x="5975075" y="2327500"/>
            <a:chExt cx="420100" cy="388350"/>
          </a:xfrm>
        </p:grpSpPr>
        <p:sp>
          <p:nvSpPr>
            <p:cNvPr id="1291" name="Google Shape;1291;p10"/>
            <p:cNvSpPr/>
            <p:nvPr/>
          </p:nvSpPr>
          <p:spPr>
            <a:xfrm>
              <a:off x="5975075" y="2474650"/>
              <a:ext cx="98325" cy="220450"/>
            </a:xfrm>
            <a:custGeom>
              <a:rect b="b" l="l" r="r" t="t"/>
              <a:pathLst>
                <a:path extrusionOk="0" h="120000" w="120000">
                  <a:moveTo>
                    <a:pt x="73775" y="13635"/>
                  </a:moveTo>
                  <a:lnTo>
                    <a:pt x="78260" y="13975"/>
                  </a:lnTo>
                  <a:lnTo>
                    <a:pt x="81983" y="14629"/>
                  </a:lnTo>
                  <a:lnTo>
                    <a:pt x="85705" y="15295"/>
                  </a:lnTo>
                  <a:lnTo>
                    <a:pt x="88695" y="16629"/>
                  </a:lnTo>
                  <a:lnTo>
                    <a:pt x="91685" y="17963"/>
                  </a:lnTo>
                  <a:lnTo>
                    <a:pt x="93913" y="19623"/>
                  </a:lnTo>
                  <a:lnTo>
                    <a:pt x="94645" y="21283"/>
                  </a:lnTo>
                  <a:lnTo>
                    <a:pt x="95408" y="23270"/>
                  </a:lnTo>
                  <a:lnTo>
                    <a:pt x="94645" y="25271"/>
                  </a:lnTo>
                  <a:lnTo>
                    <a:pt x="93913" y="26931"/>
                  </a:lnTo>
                  <a:lnTo>
                    <a:pt x="91685" y="28591"/>
                  </a:lnTo>
                  <a:lnTo>
                    <a:pt x="88695" y="30251"/>
                  </a:lnTo>
                  <a:lnTo>
                    <a:pt x="85705" y="31258"/>
                  </a:lnTo>
                  <a:lnTo>
                    <a:pt x="81983" y="32252"/>
                  </a:lnTo>
                  <a:lnTo>
                    <a:pt x="78260" y="32578"/>
                  </a:lnTo>
                  <a:lnTo>
                    <a:pt x="73775" y="32919"/>
                  </a:lnTo>
                  <a:lnTo>
                    <a:pt x="69321" y="32578"/>
                  </a:lnTo>
                  <a:lnTo>
                    <a:pt x="65598" y="32252"/>
                  </a:lnTo>
                  <a:lnTo>
                    <a:pt x="61876" y="31258"/>
                  </a:lnTo>
                  <a:lnTo>
                    <a:pt x="58886" y="30251"/>
                  </a:lnTo>
                  <a:lnTo>
                    <a:pt x="55896" y="28591"/>
                  </a:lnTo>
                  <a:lnTo>
                    <a:pt x="53668" y="26931"/>
                  </a:lnTo>
                  <a:lnTo>
                    <a:pt x="52936" y="25271"/>
                  </a:lnTo>
                  <a:lnTo>
                    <a:pt x="52173" y="23270"/>
                  </a:lnTo>
                  <a:lnTo>
                    <a:pt x="52936" y="21283"/>
                  </a:lnTo>
                  <a:lnTo>
                    <a:pt x="53668" y="19623"/>
                  </a:lnTo>
                  <a:lnTo>
                    <a:pt x="55896" y="17963"/>
                  </a:lnTo>
                  <a:lnTo>
                    <a:pt x="58886" y="16629"/>
                  </a:lnTo>
                  <a:lnTo>
                    <a:pt x="61876" y="15295"/>
                  </a:lnTo>
                  <a:lnTo>
                    <a:pt x="65598" y="14629"/>
                  </a:lnTo>
                  <a:lnTo>
                    <a:pt x="69321" y="13975"/>
                  </a:lnTo>
                  <a:lnTo>
                    <a:pt x="73775" y="13635"/>
                  </a:lnTo>
                  <a:close/>
                  <a:moveTo>
                    <a:pt x="30" y="13"/>
                  </a:moveTo>
                  <a:lnTo>
                    <a:pt x="30" y="119986"/>
                  </a:lnTo>
                  <a:lnTo>
                    <a:pt x="120000" y="119986"/>
                  </a:lnTo>
                  <a:lnTo>
                    <a:pt x="120000" y="13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2" name="Google Shape;1292;p10"/>
            <p:cNvSpPr/>
            <p:nvPr/>
          </p:nvSpPr>
          <p:spPr>
            <a:xfrm>
              <a:off x="6088025" y="2327500"/>
              <a:ext cx="307150" cy="388350"/>
            </a:xfrm>
            <a:custGeom>
              <a:rect b="b" l="l" r="r" t="t"/>
              <a:pathLst>
                <a:path extrusionOk="0" h="120000" w="120000">
                  <a:moveTo>
                    <a:pt x="61787" y="7"/>
                  </a:moveTo>
                  <a:lnTo>
                    <a:pt x="58212" y="193"/>
                  </a:lnTo>
                  <a:lnTo>
                    <a:pt x="55829" y="571"/>
                  </a:lnTo>
                  <a:lnTo>
                    <a:pt x="53915" y="1135"/>
                  </a:lnTo>
                  <a:lnTo>
                    <a:pt x="52489" y="1707"/>
                  </a:lnTo>
                  <a:lnTo>
                    <a:pt x="48670" y="11324"/>
                  </a:lnTo>
                  <a:lnTo>
                    <a:pt x="46765" y="15666"/>
                  </a:lnTo>
                  <a:lnTo>
                    <a:pt x="44851" y="19629"/>
                  </a:lnTo>
                  <a:lnTo>
                    <a:pt x="42946" y="23213"/>
                  </a:lnTo>
                  <a:lnTo>
                    <a:pt x="41041" y="26234"/>
                  </a:lnTo>
                  <a:lnTo>
                    <a:pt x="39371" y="28497"/>
                  </a:lnTo>
                  <a:lnTo>
                    <a:pt x="37935" y="30382"/>
                  </a:lnTo>
                  <a:lnTo>
                    <a:pt x="35787" y="32081"/>
                  </a:lnTo>
                  <a:lnTo>
                    <a:pt x="32446" y="34723"/>
                  </a:lnTo>
                  <a:lnTo>
                    <a:pt x="24574" y="40571"/>
                  </a:lnTo>
                  <a:lnTo>
                    <a:pt x="14084" y="48118"/>
                  </a:lnTo>
                  <a:lnTo>
                    <a:pt x="9" y="48118"/>
                  </a:lnTo>
                  <a:lnTo>
                    <a:pt x="9" y="103769"/>
                  </a:lnTo>
                  <a:lnTo>
                    <a:pt x="14797" y="103769"/>
                  </a:lnTo>
                  <a:lnTo>
                    <a:pt x="19573" y="105662"/>
                  </a:lnTo>
                  <a:lnTo>
                    <a:pt x="26244" y="107925"/>
                  </a:lnTo>
                  <a:lnTo>
                    <a:pt x="34839" y="110567"/>
                  </a:lnTo>
                  <a:lnTo>
                    <a:pt x="44382" y="113395"/>
                  </a:lnTo>
                  <a:lnTo>
                    <a:pt x="54637" y="115851"/>
                  </a:lnTo>
                  <a:lnTo>
                    <a:pt x="59882" y="116979"/>
                  </a:lnTo>
                  <a:lnTo>
                    <a:pt x="65127" y="117921"/>
                  </a:lnTo>
                  <a:lnTo>
                    <a:pt x="70138" y="118864"/>
                  </a:lnTo>
                  <a:lnTo>
                    <a:pt x="75148" y="119436"/>
                  </a:lnTo>
                  <a:lnTo>
                    <a:pt x="79680" y="119806"/>
                  </a:lnTo>
                  <a:lnTo>
                    <a:pt x="84212" y="120000"/>
                  </a:lnTo>
                  <a:lnTo>
                    <a:pt x="91850" y="120000"/>
                  </a:lnTo>
                  <a:lnTo>
                    <a:pt x="95904" y="119806"/>
                  </a:lnTo>
                  <a:lnTo>
                    <a:pt x="99723" y="119436"/>
                  </a:lnTo>
                  <a:lnTo>
                    <a:pt x="103063" y="118679"/>
                  </a:lnTo>
                  <a:lnTo>
                    <a:pt x="104733" y="118300"/>
                  </a:lnTo>
                  <a:lnTo>
                    <a:pt x="105925" y="117921"/>
                  </a:lnTo>
                  <a:lnTo>
                    <a:pt x="107117" y="117358"/>
                  </a:lnTo>
                  <a:lnTo>
                    <a:pt x="108064" y="116601"/>
                  </a:lnTo>
                  <a:lnTo>
                    <a:pt x="108543" y="115851"/>
                  </a:lnTo>
                  <a:lnTo>
                    <a:pt x="109021" y="114901"/>
                  </a:lnTo>
                  <a:lnTo>
                    <a:pt x="109734" y="109432"/>
                  </a:lnTo>
                  <a:lnTo>
                    <a:pt x="109500" y="108111"/>
                  </a:lnTo>
                  <a:lnTo>
                    <a:pt x="109021" y="106983"/>
                  </a:lnTo>
                  <a:lnTo>
                    <a:pt x="108064" y="105847"/>
                  </a:lnTo>
                  <a:lnTo>
                    <a:pt x="106638" y="104905"/>
                  </a:lnTo>
                  <a:lnTo>
                    <a:pt x="107830" y="104719"/>
                  </a:lnTo>
                  <a:lnTo>
                    <a:pt x="109021" y="104341"/>
                  </a:lnTo>
                  <a:lnTo>
                    <a:pt x="110213" y="103962"/>
                  </a:lnTo>
                  <a:lnTo>
                    <a:pt x="111170" y="103205"/>
                  </a:lnTo>
                  <a:lnTo>
                    <a:pt x="111883" y="102456"/>
                  </a:lnTo>
                  <a:lnTo>
                    <a:pt x="112596" y="101506"/>
                  </a:lnTo>
                  <a:lnTo>
                    <a:pt x="113075" y="100378"/>
                  </a:lnTo>
                  <a:lnTo>
                    <a:pt x="113319" y="99436"/>
                  </a:lnTo>
                  <a:lnTo>
                    <a:pt x="114032" y="92645"/>
                  </a:lnTo>
                  <a:lnTo>
                    <a:pt x="114032" y="91695"/>
                  </a:lnTo>
                  <a:lnTo>
                    <a:pt x="114032" y="90946"/>
                  </a:lnTo>
                  <a:lnTo>
                    <a:pt x="113797" y="90003"/>
                  </a:lnTo>
                  <a:lnTo>
                    <a:pt x="113319" y="89246"/>
                  </a:lnTo>
                  <a:lnTo>
                    <a:pt x="112127" y="87925"/>
                  </a:lnTo>
                  <a:lnTo>
                    <a:pt x="111404" y="87361"/>
                  </a:lnTo>
                  <a:lnTo>
                    <a:pt x="110691" y="86790"/>
                  </a:lnTo>
                  <a:lnTo>
                    <a:pt x="111883" y="86604"/>
                  </a:lnTo>
                  <a:lnTo>
                    <a:pt x="112840" y="86226"/>
                  </a:lnTo>
                  <a:lnTo>
                    <a:pt x="113797" y="85662"/>
                  </a:lnTo>
                  <a:lnTo>
                    <a:pt x="114745" y="84905"/>
                  </a:lnTo>
                  <a:lnTo>
                    <a:pt x="115468" y="84148"/>
                  </a:lnTo>
                  <a:lnTo>
                    <a:pt x="115936" y="83398"/>
                  </a:lnTo>
                  <a:lnTo>
                    <a:pt x="116415" y="82456"/>
                  </a:lnTo>
                  <a:lnTo>
                    <a:pt x="116659" y="81320"/>
                  </a:lnTo>
                  <a:lnTo>
                    <a:pt x="117372" y="74716"/>
                  </a:lnTo>
                  <a:lnTo>
                    <a:pt x="117372" y="73773"/>
                  </a:lnTo>
                  <a:lnTo>
                    <a:pt x="117372" y="72831"/>
                  </a:lnTo>
                  <a:lnTo>
                    <a:pt x="117138" y="71888"/>
                  </a:lnTo>
                  <a:lnTo>
                    <a:pt x="116659" y="71131"/>
                  </a:lnTo>
                  <a:lnTo>
                    <a:pt x="116181" y="70382"/>
                  </a:lnTo>
                  <a:lnTo>
                    <a:pt x="115468" y="69810"/>
                  </a:lnTo>
                  <a:lnTo>
                    <a:pt x="114745" y="69246"/>
                  </a:lnTo>
                  <a:lnTo>
                    <a:pt x="113797" y="68682"/>
                  </a:lnTo>
                  <a:lnTo>
                    <a:pt x="114745" y="68489"/>
                  </a:lnTo>
                  <a:lnTo>
                    <a:pt x="115702" y="67925"/>
                  </a:lnTo>
                  <a:lnTo>
                    <a:pt x="116659" y="67361"/>
                  </a:lnTo>
                  <a:lnTo>
                    <a:pt x="117372" y="66797"/>
                  </a:lnTo>
                  <a:lnTo>
                    <a:pt x="118085" y="66040"/>
                  </a:lnTo>
                  <a:lnTo>
                    <a:pt x="118564" y="65283"/>
                  </a:lnTo>
                  <a:lnTo>
                    <a:pt x="118798" y="64341"/>
                  </a:lnTo>
                  <a:lnTo>
                    <a:pt x="119042" y="63398"/>
                  </a:lnTo>
                  <a:lnTo>
                    <a:pt x="119999" y="56608"/>
                  </a:lnTo>
                  <a:lnTo>
                    <a:pt x="119755" y="55666"/>
                  </a:lnTo>
                  <a:lnTo>
                    <a:pt x="119521" y="54716"/>
                  </a:lnTo>
                  <a:lnTo>
                    <a:pt x="119042" y="53966"/>
                  </a:lnTo>
                  <a:lnTo>
                    <a:pt x="118564" y="53209"/>
                  </a:lnTo>
                  <a:lnTo>
                    <a:pt x="117851" y="52452"/>
                  </a:lnTo>
                  <a:lnTo>
                    <a:pt x="116894" y="51888"/>
                  </a:lnTo>
                  <a:lnTo>
                    <a:pt x="114745" y="50760"/>
                  </a:lnTo>
                  <a:lnTo>
                    <a:pt x="112362" y="49810"/>
                  </a:lnTo>
                  <a:lnTo>
                    <a:pt x="109500" y="49061"/>
                  </a:lnTo>
                  <a:lnTo>
                    <a:pt x="106394" y="48497"/>
                  </a:lnTo>
                  <a:lnTo>
                    <a:pt x="103298" y="48118"/>
                  </a:lnTo>
                  <a:lnTo>
                    <a:pt x="96617" y="47361"/>
                  </a:lnTo>
                  <a:lnTo>
                    <a:pt x="86361" y="46604"/>
                  </a:lnTo>
                  <a:lnTo>
                    <a:pt x="74191" y="46040"/>
                  </a:lnTo>
                  <a:lnTo>
                    <a:pt x="61787" y="45477"/>
                  </a:lnTo>
                  <a:lnTo>
                    <a:pt x="63457" y="43213"/>
                  </a:lnTo>
                  <a:lnTo>
                    <a:pt x="64893" y="40571"/>
                  </a:lnTo>
                  <a:lnTo>
                    <a:pt x="66319" y="37736"/>
                  </a:lnTo>
                  <a:lnTo>
                    <a:pt x="67276" y="34723"/>
                  </a:lnTo>
                  <a:lnTo>
                    <a:pt x="68233" y="31703"/>
                  </a:lnTo>
                  <a:lnTo>
                    <a:pt x="69181" y="28497"/>
                  </a:lnTo>
                  <a:lnTo>
                    <a:pt x="70138" y="22271"/>
                  </a:lnTo>
                  <a:lnTo>
                    <a:pt x="70851" y="16608"/>
                  </a:lnTo>
                  <a:lnTo>
                    <a:pt x="71329" y="11888"/>
                  </a:lnTo>
                  <a:lnTo>
                    <a:pt x="71329" y="7555"/>
                  </a:lnTo>
                  <a:lnTo>
                    <a:pt x="71329" y="6234"/>
                  </a:lnTo>
                  <a:lnTo>
                    <a:pt x="70616" y="4719"/>
                  </a:lnTo>
                  <a:lnTo>
                    <a:pt x="69903" y="3592"/>
                  </a:lnTo>
                  <a:lnTo>
                    <a:pt x="68712" y="2456"/>
                  </a:lnTo>
                  <a:lnTo>
                    <a:pt x="67276" y="1328"/>
                  </a:lnTo>
                  <a:lnTo>
                    <a:pt x="65606" y="757"/>
                  </a:lnTo>
                  <a:lnTo>
                    <a:pt x="63701" y="193"/>
                  </a:lnTo>
                  <a:lnTo>
                    <a:pt x="61787" y="7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93" name="Google Shape;1293;p10"/>
          <p:cNvSpPr/>
          <p:nvPr/>
        </p:nvSpPr>
        <p:spPr>
          <a:xfrm>
            <a:off x="203100" y="1270176"/>
            <a:ext cx="166061" cy="287704"/>
          </a:xfrm>
          <a:custGeom>
            <a:rect b="b" l="l" r="r" t="t"/>
            <a:pathLst>
              <a:path extrusionOk="0" h="120000" w="120000">
                <a:moveTo>
                  <a:pt x="63700" y="5700"/>
                </a:moveTo>
                <a:lnTo>
                  <a:pt x="64933" y="5846"/>
                </a:lnTo>
                <a:lnTo>
                  <a:pt x="65681" y="6272"/>
                </a:lnTo>
                <a:lnTo>
                  <a:pt x="66419" y="6698"/>
                </a:lnTo>
                <a:lnTo>
                  <a:pt x="66662" y="7410"/>
                </a:lnTo>
                <a:lnTo>
                  <a:pt x="66419" y="7982"/>
                </a:lnTo>
                <a:lnTo>
                  <a:pt x="65681" y="8554"/>
                </a:lnTo>
                <a:lnTo>
                  <a:pt x="64933" y="8840"/>
                </a:lnTo>
                <a:lnTo>
                  <a:pt x="63700" y="8980"/>
                </a:lnTo>
                <a:lnTo>
                  <a:pt x="56299" y="8980"/>
                </a:lnTo>
                <a:lnTo>
                  <a:pt x="55056" y="8840"/>
                </a:lnTo>
                <a:lnTo>
                  <a:pt x="54318" y="8554"/>
                </a:lnTo>
                <a:lnTo>
                  <a:pt x="53580" y="7982"/>
                </a:lnTo>
                <a:lnTo>
                  <a:pt x="53337" y="7410"/>
                </a:lnTo>
                <a:lnTo>
                  <a:pt x="53580" y="6698"/>
                </a:lnTo>
                <a:lnTo>
                  <a:pt x="54318" y="6272"/>
                </a:lnTo>
                <a:lnTo>
                  <a:pt x="55056" y="5846"/>
                </a:lnTo>
                <a:lnTo>
                  <a:pt x="56299" y="5700"/>
                </a:lnTo>
                <a:close/>
                <a:moveTo>
                  <a:pt x="106908" y="14967"/>
                </a:moveTo>
                <a:lnTo>
                  <a:pt x="106908" y="97482"/>
                </a:lnTo>
                <a:lnTo>
                  <a:pt x="13091" y="97482"/>
                </a:lnTo>
                <a:lnTo>
                  <a:pt x="13091" y="14967"/>
                </a:lnTo>
                <a:close/>
                <a:moveTo>
                  <a:pt x="60000" y="103749"/>
                </a:moveTo>
                <a:lnTo>
                  <a:pt x="61728" y="103894"/>
                </a:lnTo>
                <a:lnTo>
                  <a:pt x="63457" y="104180"/>
                </a:lnTo>
                <a:lnTo>
                  <a:pt x="64933" y="104606"/>
                </a:lnTo>
                <a:lnTo>
                  <a:pt x="66166" y="105178"/>
                </a:lnTo>
                <a:lnTo>
                  <a:pt x="67157" y="105890"/>
                </a:lnTo>
                <a:lnTo>
                  <a:pt x="67895" y="106742"/>
                </a:lnTo>
                <a:lnTo>
                  <a:pt x="68390" y="107740"/>
                </a:lnTo>
                <a:lnTo>
                  <a:pt x="68643" y="108738"/>
                </a:lnTo>
                <a:lnTo>
                  <a:pt x="68390" y="109735"/>
                </a:lnTo>
                <a:lnTo>
                  <a:pt x="67895" y="110733"/>
                </a:lnTo>
                <a:lnTo>
                  <a:pt x="67157" y="111591"/>
                </a:lnTo>
                <a:lnTo>
                  <a:pt x="66166" y="112303"/>
                </a:lnTo>
                <a:lnTo>
                  <a:pt x="64933" y="112869"/>
                </a:lnTo>
                <a:lnTo>
                  <a:pt x="63457" y="113301"/>
                </a:lnTo>
                <a:lnTo>
                  <a:pt x="61728" y="113581"/>
                </a:lnTo>
                <a:lnTo>
                  <a:pt x="60000" y="113727"/>
                </a:lnTo>
                <a:lnTo>
                  <a:pt x="58271" y="113581"/>
                </a:lnTo>
                <a:lnTo>
                  <a:pt x="56542" y="113301"/>
                </a:lnTo>
                <a:lnTo>
                  <a:pt x="55056" y="112869"/>
                </a:lnTo>
                <a:lnTo>
                  <a:pt x="53823" y="112303"/>
                </a:lnTo>
                <a:lnTo>
                  <a:pt x="52842" y="111591"/>
                </a:lnTo>
                <a:lnTo>
                  <a:pt x="52094" y="110733"/>
                </a:lnTo>
                <a:lnTo>
                  <a:pt x="51609" y="109735"/>
                </a:lnTo>
                <a:lnTo>
                  <a:pt x="51356" y="108738"/>
                </a:lnTo>
                <a:lnTo>
                  <a:pt x="51609" y="107740"/>
                </a:lnTo>
                <a:lnTo>
                  <a:pt x="52094" y="106742"/>
                </a:lnTo>
                <a:lnTo>
                  <a:pt x="52842" y="105890"/>
                </a:lnTo>
                <a:lnTo>
                  <a:pt x="53823" y="105178"/>
                </a:lnTo>
                <a:lnTo>
                  <a:pt x="55056" y="104606"/>
                </a:lnTo>
                <a:lnTo>
                  <a:pt x="56542" y="104180"/>
                </a:lnTo>
                <a:lnTo>
                  <a:pt x="58271" y="103894"/>
                </a:lnTo>
                <a:lnTo>
                  <a:pt x="60000" y="103749"/>
                </a:lnTo>
                <a:close/>
                <a:moveTo>
                  <a:pt x="13091" y="0"/>
                </a:moveTo>
                <a:lnTo>
                  <a:pt x="10372" y="145"/>
                </a:lnTo>
                <a:lnTo>
                  <a:pt x="7905" y="571"/>
                </a:lnTo>
                <a:lnTo>
                  <a:pt x="5681" y="1283"/>
                </a:lnTo>
                <a:lnTo>
                  <a:pt x="3700" y="2141"/>
                </a:lnTo>
                <a:lnTo>
                  <a:pt x="2224" y="3279"/>
                </a:lnTo>
                <a:lnTo>
                  <a:pt x="990" y="4563"/>
                </a:lnTo>
                <a:lnTo>
                  <a:pt x="252" y="5986"/>
                </a:lnTo>
                <a:lnTo>
                  <a:pt x="0" y="7556"/>
                </a:lnTo>
                <a:lnTo>
                  <a:pt x="0" y="112443"/>
                </a:lnTo>
                <a:lnTo>
                  <a:pt x="252" y="114013"/>
                </a:lnTo>
                <a:lnTo>
                  <a:pt x="990" y="115436"/>
                </a:lnTo>
                <a:lnTo>
                  <a:pt x="2224" y="116720"/>
                </a:lnTo>
                <a:lnTo>
                  <a:pt x="3700" y="117858"/>
                </a:lnTo>
                <a:lnTo>
                  <a:pt x="5681" y="118716"/>
                </a:lnTo>
                <a:lnTo>
                  <a:pt x="7905" y="119428"/>
                </a:lnTo>
                <a:lnTo>
                  <a:pt x="10372" y="119854"/>
                </a:lnTo>
                <a:lnTo>
                  <a:pt x="13091" y="120000"/>
                </a:lnTo>
                <a:lnTo>
                  <a:pt x="106908" y="120000"/>
                </a:lnTo>
                <a:lnTo>
                  <a:pt x="109627" y="119854"/>
                </a:lnTo>
                <a:lnTo>
                  <a:pt x="112094" y="119428"/>
                </a:lnTo>
                <a:lnTo>
                  <a:pt x="114318" y="118716"/>
                </a:lnTo>
                <a:lnTo>
                  <a:pt x="116289" y="117858"/>
                </a:lnTo>
                <a:lnTo>
                  <a:pt x="117775" y="116720"/>
                </a:lnTo>
                <a:lnTo>
                  <a:pt x="119009" y="115436"/>
                </a:lnTo>
                <a:lnTo>
                  <a:pt x="119747" y="114013"/>
                </a:lnTo>
                <a:lnTo>
                  <a:pt x="120000" y="112443"/>
                </a:lnTo>
                <a:lnTo>
                  <a:pt x="120000" y="7556"/>
                </a:lnTo>
                <a:lnTo>
                  <a:pt x="119747" y="5986"/>
                </a:lnTo>
                <a:lnTo>
                  <a:pt x="119009" y="4563"/>
                </a:lnTo>
                <a:lnTo>
                  <a:pt x="117775" y="3279"/>
                </a:lnTo>
                <a:lnTo>
                  <a:pt x="116289" y="2141"/>
                </a:lnTo>
                <a:lnTo>
                  <a:pt x="114318" y="1283"/>
                </a:lnTo>
                <a:lnTo>
                  <a:pt x="112094" y="571"/>
                </a:lnTo>
                <a:lnTo>
                  <a:pt x="109627" y="145"/>
                </a:lnTo>
                <a:lnTo>
                  <a:pt x="106908" y="0"/>
                </a:lnTo>
                <a:close/>
              </a:path>
            </a:pathLst>
          </a:custGeom>
          <a:solidFill>
            <a:srgbClr val="19BBD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94" name="Google Shape;1294;p10"/>
          <p:cNvGrpSpPr/>
          <p:nvPr/>
        </p:nvGrpSpPr>
        <p:grpSpPr>
          <a:xfrm>
            <a:off x="904276" y="515192"/>
            <a:ext cx="382958" cy="607110"/>
            <a:chOff x="6718575" y="2318625"/>
            <a:chExt cx="256950" cy="407375"/>
          </a:xfrm>
        </p:grpSpPr>
        <p:sp>
          <p:nvSpPr>
            <p:cNvPr id="1295" name="Google Shape;1295;p10"/>
            <p:cNvSpPr/>
            <p:nvPr/>
          </p:nvSpPr>
          <p:spPr>
            <a:xfrm>
              <a:off x="6795900" y="2673600"/>
              <a:ext cx="102300" cy="22550"/>
            </a:xfrm>
            <a:custGeom>
              <a:rect b="b" l="l" r="r" t="t"/>
              <a:pathLst>
                <a:path extrusionOk="0" fill="none" h="120000" w="120000">
                  <a:moveTo>
                    <a:pt x="120000" y="120000"/>
                  </a:moveTo>
                  <a:lnTo>
                    <a:pt x="120000" y="133"/>
                  </a:lnTo>
                  <a:lnTo>
                    <a:pt x="0" y="133"/>
                  </a:lnTo>
                  <a:lnTo>
                    <a:pt x="0" y="120000"/>
                  </a:lnTo>
                  <a:lnTo>
                    <a:pt x="120000" y="120000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6" name="Google Shape;1296;p10"/>
            <p:cNvSpPr/>
            <p:nvPr/>
          </p:nvSpPr>
          <p:spPr>
            <a:xfrm>
              <a:off x="6795900" y="2650475"/>
              <a:ext cx="102300" cy="22550"/>
            </a:xfrm>
            <a:custGeom>
              <a:rect b="b" l="l" r="r" t="t"/>
              <a:pathLst>
                <a:path extrusionOk="0" fill="none" h="120000" w="120000">
                  <a:moveTo>
                    <a:pt x="120000" y="119866"/>
                  </a:moveTo>
                  <a:lnTo>
                    <a:pt x="120000" y="0"/>
                  </a:lnTo>
                  <a:lnTo>
                    <a:pt x="0" y="0"/>
                  </a:lnTo>
                  <a:lnTo>
                    <a:pt x="0" y="119866"/>
                  </a:lnTo>
                  <a:lnTo>
                    <a:pt x="120000" y="119866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7" name="Google Shape;1297;p10"/>
            <p:cNvSpPr/>
            <p:nvPr/>
          </p:nvSpPr>
          <p:spPr>
            <a:xfrm>
              <a:off x="6795900" y="2696125"/>
              <a:ext cx="102300" cy="29875"/>
            </a:xfrm>
            <a:custGeom>
              <a:rect b="b" l="l" r="r" t="t"/>
              <a:pathLst>
                <a:path extrusionOk="0" fill="none" h="120000" w="120000">
                  <a:moveTo>
                    <a:pt x="0" y="100"/>
                  </a:moveTo>
                  <a:lnTo>
                    <a:pt x="0" y="17171"/>
                  </a:lnTo>
                  <a:lnTo>
                    <a:pt x="0" y="17171"/>
                  </a:lnTo>
                  <a:lnTo>
                    <a:pt x="703" y="31933"/>
                  </a:lnTo>
                  <a:lnTo>
                    <a:pt x="2873" y="46594"/>
                  </a:lnTo>
                  <a:lnTo>
                    <a:pt x="5718" y="58744"/>
                  </a:lnTo>
                  <a:lnTo>
                    <a:pt x="10000" y="66175"/>
                  </a:lnTo>
                  <a:lnTo>
                    <a:pt x="54985" y="117489"/>
                  </a:lnTo>
                  <a:lnTo>
                    <a:pt x="54985" y="117489"/>
                  </a:lnTo>
                  <a:lnTo>
                    <a:pt x="60000" y="119899"/>
                  </a:lnTo>
                  <a:lnTo>
                    <a:pt x="60000" y="119899"/>
                  </a:lnTo>
                  <a:lnTo>
                    <a:pt x="64985" y="117489"/>
                  </a:lnTo>
                  <a:lnTo>
                    <a:pt x="110000" y="66175"/>
                  </a:lnTo>
                  <a:lnTo>
                    <a:pt x="110000" y="66175"/>
                  </a:lnTo>
                  <a:lnTo>
                    <a:pt x="114281" y="58744"/>
                  </a:lnTo>
                  <a:lnTo>
                    <a:pt x="117126" y="46594"/>
                  </a:lnTo>
                  <a:lnTo>
                    <a:pt x="119266" y="31933"/>
                  </a:lnTo>
                  <a:lnTo>
                    <a:pt x="120000" y="17171"/>
                  </a:lnTo>
                  <a:lnTo>
                    <a:pt x="120000" y="100"/>
                  </a:lnTo>
                  <a:lnTo>
                    <a:pt x="0" y="100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8" name="Google Shape;1298;p10"/>
            <p:cNvSpPr/>
            <p:nvPr/>
          </p:nvSpPr>
          <p:spPr>
            <a:xfrm>
              <a:off x="6784925" y="2459275"/>
              <a:ext cx="35350" cy="166875"/>
            </a:xfrm>
            <a:custGeom>
              <a:rect b="b" l="l" r="r" t="t"/>
              <a:pathLst>
                <a:path extrusionOk="0" fill="none" h="120000" w="120000">
                  <a:moveTo>
                    <a:pt x="119915" y="119982"/>
                  </a:moveTo>
                  <a:lnTo>
                    <a:pt x="119915" y="119982"/>
                  </a:lnTo>
                  <a:lnTo>
                    <a:pt x="49646" y="51235"/>
                  </a:lnTo>
                  <a:lnTo>
                    <a:pt x="84" y="17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9" name="Google Shape;1299;p10"/>
            <p:cNvSpPr/>
            <p:nvPr/>
          </p:nvSpPr>
          <p:spPr>
            <a:xfrm>
              <a:off x="6718575" y="2318625"/>
              <a:ext cx="256950" cy="307525"/>
            </a:xfrm>
            <a:custGeom>
              <a:rect b="b" l="l" r="r" t="t"/>
              <a:pathLst>
                <a:path extrusionOk="0" fill="none" h="120000" w="120000">
                  <a:moveTo>
                    <a:pt x="83887" y="119990"/>
                  </a:moveTo>
                  <a:lnTo>
                    <a:pt x="83887" y="119990"/>
                  </a:lnTo>
                  <a:lnTo>
                    <a:pt x="85312" y="114761"/>
                  </a:lnTo>
                  <a:lnTo>
                    <a:pt x="87297" y="109776"/>
                  </a:lnTo>
                  <a:lnTo>
                    <a:pt x="89573" y="105025"/>
                  </a:lnTo>
                  <a:lnTo>
                    <a:pt x="92130" y="100743"/>
                  </a:lnTo>
                  <a:lnTo>
                    <a:pt x="94979" y="96704"/>
                  </a:lnTo>
                  <a:lnTo>
                    <a:pt x="97816" y="92665"/>
                  </a:lnTo>
                  <a:lnTo>
                    <a:pt x="104074" y="85066"/>
                  </a:lnTo>
                  <a:lnTo>
                    <a:pt x="107203" y="81261"/>
                  </a:lnTo>
                  <a:lnTo>
                    <a:pt x="110040" y="77466"/>
                  </a:lnTo>
                  <a:lnTo>
                    <a:pt x="112609" y="73662"/>
                  </a:lnTo>
                  <a:lnTo>
                    <a:pt x="115166" y="69389"/>
                  </a:lnTo>
                  <a:lnTo>
                    <a:pt x="117151" y="65106"/>
                  </a:lnTo>
                  <a:lnTo>
                    <a:pt x="118575" y="60356"/>
                  </a:lnTo>
                  <a:lnTo>
                    <a:pt x="119427" y="55371"/>
                  </a:lnTo>
                  <a:lnTo>
                    <a:pt x="119708" y="52756"/>
                  </a:lnTo>
                  <a:lnTo>
                    <a:pt x="120000" y="50142"/>
                  </a:lnTo>
                  <a:lnTo>
                    <a:pt x="120000" y="50142"/>
                  </a:lnTo>
                  <a:lnTo>
                    <a:pt x="119427" y="44913"/>
                  </a:lnTo>
                  <a:lnTo>
                    <a:pt x="118575" y="39928"/>
                  </a:lnTo>
                  <a:lnTo>
                    <a:pt x="117151" y="35167"/>
                  </a:lnTo>
                  <a:lnTo>
                    <a:pt x="115166" y="30660"/>
                  </a:lnTo>
                  <a:lnTo>
                    <a:pt x="112609" y="26144"/>
                  </a:lnTo>
                  <a:lnTo>
                    <a:pt x="109760" y="22105"/>
                  </a:lnTo>
                  <a:lnTo>
                    <a:pt x="106059" y="18300"/>
                  </a:lnTo>
                  <a:lnTo>
                    <a:pt x="102370" y="14740"/>
                  </a:lnTo>
                  <a:lnTo>
                    <a:pt x="98096" y="11413"/>
                  </a:lnTo>
                  <a:lnTo>
                    <a:pt x="93555" y="8565"/>
                  </a:lnTo>
                  <a:lnTo>
                    <a:pt x="88429" y="6184"/>
                  </a:lnTo>
                  <a:lnTo>
                    <a:pt x="83315" y="4048"/>
                  </a:lnTo>
                  <a:lnTo>
                    <a:pt x="77910" y="2380"/>
                  </a:lnTo>
                  <a:lnTo>
                    <a:pt x="71943" y="956"/>
                  </a:lnTo>
                  <a:lnTo>
                    <a:pt x="66258" y="243"/>
                  </a:lnTo>
                  <a:lnTo>
                    <a:pt x="60000" y="9"/>
                  </a:lnTo>
                  <a:lnTo>
                    <a:pt x="60000" y="9"/>
                  </a:lnTo>
                  <a:lnTo>
                    <a:pt x="53741" y="243"/>
                  </a:lnTo>
                  <a:lnTo>
                    <a:pt x="48056" y="956"/>
                  </a:lnTo>
                  <a:lnTo>
                    <a:pt x="42089" y="2380"/>
                  </a:lnTo>
                  <a:lnTo>
                    <a:pt x="36684" y="4048"/>
                  </a:lnTo>
                  <a:lnTo>
                    <a:pt x="31558" y="6184"/>
                  </a:lnTo>
                  <a:lnTo>
                    <a:pt x="26444" y="8565"/>
                  </a:lnTo>
                  <a:lnTo>
                    <a:pt x="21891" y="11413"/>
                  </a:lnTo>
                  <a:lnTo>
                    <a:pt x="17629" y="14740"/>
                  </a:lnTo>
                  <a:lnTo>
                    <a:pt x="13928" y="18300"/>
                  </a:lnTo>
                  <a:lnTo>
                    <a:pt x="10239" y="22105"/>
                  </a:lnTo>
                  <a:lnTo>
                    <a:pt x="7390" y="26144"/>
                  </a:lnTo>
                  <a:lnTo>
                    <a:pt x="4833" y="30660"/>
                  </a:lnTo>
                  <a:lnTo>
                    <a:pt x="2848" y="35167"/>
                  </a:lnTo>
                  <a:lnTo>
                    <a:pt x="1424" y="39928"/>
                  </a:lnTo>
                  <a:lnTo>
                    <a:pt x="572" y="44913"/>
                  </a:lnTo>
                  <a:lnTo>
                    <a:pt x="0" y="50142"/>
                  </a:lnTo>
                  <a:lnTo>
                    <a:pt x="0" y="50142"/>
                  </a:lnTo>
                  <a:lnTo>
                    <a:pt x="280" y="52756"/>
                  </a:lnTo>
                  <a:lnTo>
                    <a:pt x="572" y="55371"/>
                  </a:lnTo>
                  <a:lnTo>
                    <a:pt x="1424" y="60356"/>
                  </a:lnTo>
                  <a:lnTo>
                    <a:pt x="2848" y="65106"/>
                  </a:lnTo>
                  <a:lnTo>
                    <a:pt x="4833" y="69389"/>
                  </a:lnTo>
                  <a:lnTo>
                    <a:pt x="7390" y="73662"/>
                  </a:lnTo>
                  <a:lnTo>
                    <a:pt x="9947" y="77466"/>
                  </a:lnTo>
                  <a:lnTo>
                    <a:pt x="12796" y="81261"/>
                  </a:lnTo>
                  <a:lnTo>
                    <a:pt x="15925" y="85066"/>
                  </a:lnTo>
                  <a:lnTo>
                    <a:pt x="22183" y="92665"/>
                  </a:lnTo>
                  <a:lnTo>
                    <a:pt x="25020" y="96704"/>
                  </a:lnTo>
                  <a:lnTo>
                    <a:pt x="27869" y="100743"/>
                  </a:lnTo>
                  <a:lnTo>
                    <a:pt x="30426" y="105025"/>
                  </a:lnTo>
                  <a:lnTo>
                    <a:pt x="32702" y="109776"/>
                  </a:lnTo>
                  <a:lnTo>
                    <a:pt x="34687" y="114761"/>
                  </a:lnTo>
                  <a:lnTo>
                    <a:pt x="36112" y="11999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0" name="Google Shape;1300;p10"/>
            <p:cNvSpPr/>
            <p:nvPr/>
          </p:nvSpPr>
          <p:spPr>
            <a:xfrm>
              <a:off x="6873825" y="2459275"/>
              <a:ext cx="35350" cy="166875"/>
            </a:xfrm>
            <a:custGeom>
              <a:rect b="b" l="l" r="r" t="t"/>
              <a:pathLst>
                <a:path extrusionOk="0" fill="none" h="120000" w="120000">
                  <a:moveTo>
                    <a:pt x="119915" y="17"/>
                  </a:moveTo>
                  <a:lnTo>
                    <a:pt x="119915" y="17"/>
                  </a:lnTo>
                  <a:lnTo>
                    <a:pt x="70353" y="51235"/>
                  </a:lnTo>
                  <a:lnTo>
                    <a:pt x="84" y="119982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1" name="Google Shape;1301;p10"/>
            <p:cNvSpPr/>
            <p:nvPr/>
          </p:nvSpPr>
          <p:spPr>
            <a:xfrm>
              <a:off x="6801975" y="2453200"/>
              <a:ext cx="90150" cy="19500"/>
            </a:xfrm>
            <a:custGeom>
              <a:rect b="b" l="l" r="r" t="t"/>
              <a:pathLst>
                <a:path extrusionOk="0" fill="none" h="120000" w="120000">
                  <a:moveTo>
                    <a:pt x="33" y="11230"/>
                  </a:moveTo>
                  <a:lnTo>
                    <a:pt x="27587" y="120000"/>
                  </a:lnTo>
                  <a:lnTo>
                    <a:pt x="55141" y="11230"/>
                  </a:lnTo>
                  <a:lnTo>
                    <a:pt x="55141" y="11230"/>
                  </a:lnTo>
                  <a:lnTo>
                    <a:pt x="57570" y="3846"/>
                  </a:lnTo>
                  <a:lnTo>
                    <a:pt x="60000" y="0"/>
                  </a:lnTo>
                  <a:lnTo>
                    <a:pt x="62429" y="3846"/>
                  </a:lnTo>
                  <a:lnTo>
                    <a:pt x="64858" y="11230"/>
                  </a:lnTo>
                  <a:lnTo>
                    <a:pt x="92412" y="120000"/>
                  </a:lnTo>
                  <a:lnTo>
                    <a:pt x="119966" y="1123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2" name="Google Shape;1302;p10"/>
            <p:cNvSpPr/>
            <p:nvPr/>
          </p:nvSpPr>
          <p:spPr>
            <a:xfrm>
              <a:off x="6795900" y="2628550"/>
              <a:ext cx="102300" cy="25"/>
            </a:xfrm>
            <a:custGeom>
              <a:rect b="b" l="l" r="r" t="t"/>
              <a:pathLst>
                <a:path extrusionOk="0" fill="none" h="120000" w="120000">
                  <a:moveTo>
                    <a:pt x="0" y="120000"/>
                  </a:moveTo>
                  <a:lnTo>
                    <a:pt x="120000" y="12000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03" name="Google Shape;1303;p10"/>
          <p:cNvGrpSpPr/>
          <p:nvPr/>
        </p:nvGrpSpPr>
        <p:grpSpPr>
          <a:xfrm>
            <a:off x="335759" y="1840530"/>
            <a:ext cx="342881" cy="350068"/>
            <a:chOff x="3951850" y="2985350"/>
            <a:chExt cx="407950" cy="416500"/>
          </a:xfrm>
        </p:grpSpPr>
        <p:sp>
          <p:nvSpPr>
            <p:cNvPr id="1304" name="Google Shape;1304;p10"/>
            <p:cNvSpPr/>
            <p:nvPr/>
          </p:nvSpPr>
          <p:spPr>
            <a:xfrm>
              <a:off x="3951850" y="2985350"/>
              <a:ext cx="314800" cy="314825"/>
            </a:xfrm>
            <a:custGeom>
              <a:rect b="b" l="l" r="r" t="t"/>
              <a:pathLst>
                <a:path extrusionOk="0" fill="none" h="120000" w="120000">
                  <a:moveTo>
                    <a:pt x="59885" y="9"/>
                  </a:moveTo>
                  <a:lnTo>
                    <a:pt x="59885" y="9"/>
                  </a:lnTo>
                  <a:lnTo>
                    <a:pt x="56864" y="238"/>
                  </a:lnTo>
                  <a:lnTo>
                    <a:pt x="53853" y="466"/>
                  </a:lnTo>
                  <a:lnTo>
                    <a:pt x="50832" y="705"/>
                  </a:lnTo>
                  <a:lnTo>
                    <a:pt x="47811" y="1400"/>
                  </a:lnTo>
                  <a:lnTo>
                    <a:pt x="45028" y="2096"/>
                  </a:lnTo>
                  <a:lnTo>
                    <a:pt x="42245" y="2792"/>
                  </a:lnTo>
                  <a:lnTo>
                    <a:pt x="39463" y="3716"/>
                  </a:lnTo>
                  <a:lnTo>
                    <a:pt x="36670" y="4878"/>
                  </a:lnTo>
                  <a:lnTo>
                    <a:pt x="33888" y="6041"/>
                  </a:lnTo>
                  <a:lnTo>
                    <a:pt x="31334" y="7432"/>
                  </a:lnTo>
                  <a:lnTo>
                    <a:pt x="28780" y="8823"/>
                  </a:lnTo>
                  <a:lnTo>
                    <a:pt x="26464" y="10215"/>
                  </a:lnTo>
                  <a:lnTo>
                    <a:pt x="21823" y="13693"/>
                  </a:lnTo>
                  <a:lnTo>
                    <a:pt x="17639" y="17647"/>
                  </a:lnTo>
                  <a:lnTo>
                    <a:pt x="13694" y="21821"/>
                  </a:lnTo>
                  <a:lnTo>
                    <a:pt x="10216" y="26462"/>
                  </a:lnTo>
                  <a:lnTo>
                    <a:pt x="8586" y="29016"/>
                  </a:lnTo>
                  <a:lnTo>
                    <a:pt x="7195" y="31569"/>
                  </a:lnTo>
                  <a:lnTo>
                    <a:pt x="5803" y="34123"/>
                  </a:lnTo>
                  <a:lnTo>
                    <a:pt x="4641" y="36677"/>
                  </a:lnTo>
                  <a:lnTo>
                    <a:pt x="3716" y="39460"/>
                  </a:lnTo>
                  <a:lnTo>
                    <a:pt x="2782" y="42242"/>
                  </a:lnTo>
                  <a:lnTo>
                    <a:pt x="1858" y="45025"/>
                  </a:lnTo>
                  <a:lnTo>
                    <a:pt x="1162" y="48045"/>
                  </a:lnTo>
                  <a:lnTo>
                    <a:pt x="695" y="50828"/>
                  </a:lnTo>
                  <a:lnTo>
                    <a:pt x="238" y="53848"/>
                  </a:lnTo>
                  <a:lnTo>
                    <a:pt x="0" y="56869"/>
                  </a:lnTo>
                  <a:lnTo>
                    <a:pt x="0" y="60109"/>
                  </a:lnTo>
                  <a:lnTo>
                    <a:pt x="0" y="60109"/>
                  </a:lnTo>
                  <a:lnTo>
                    <a:pt x="0" y="63130"/>
                  </a:lnTo>
                  <a:lnTo>
                    <a:pt x="238" y="66151"/>
                  </a:lnTo>
                  <a:lnTo>
                    <a:pt x="695" y="69162"/>
                  </a:lnTo>
                  <a:lnTo>
                    <a:pt x="1162" y="72182"/>
                  </a:lnTo>
                  <a:lnTo>
                    <a:pt x="1858" y="74965"/>
                  </a:lnTo>
                  <a:lnTo>
                    <a:pt x="2782" y="77986"/>
                  </a:lnTo>
                  <a:lnTo>
                    <a:pt x="3716" y="80768"/>
                  </a:lnTo>
                  <a:lnTo>
                    <a:pt x="4641" y="83322"/>
                  </a:lnTo>
                  <a:lnTo>
                    <a:pt x="5803" y="86104"/>
                  </a:lnTo>
                  <a:lnTo>
                    <a:pt x="7195" y="88658"/>
                  </a:lnTo>
                  <a:lnTo>
                    <a:pt x="8586" y="91212"/>
                  </a:lnTo>
                  <a:lnTo>
                    <a:pt x="10216" y="93537"/>
                  </a:lnTo>
                  <a:lnTo>
                    <a:pt x="13694" y="98178"/>
                  </a:lnTo>
                  <a:lnTo>
                    <a:pt x="17639" y="102352"/>
                  </a:lnTo>
                  <a:lnTo>
                    <a:pt x="21823" y="106297"/>
                  </a:lnTo>
                  <a:lnTo>
                    <a:pt x="26464" y="109775"/>
                  </a:lnTo>
                  <a:lnTo>
                    <a:pt x="28780" y="111404"/>
                  </a:lnTo>
                  <a:lnTo>
                    <a:pt x="31334" y="112795"/>
                  </a:lnTo>
                  <a:lnTo>
                    <a:pt x="33888" y="114187"/>
                  </a:lnTo>
                  <a:lnTo>
                    <a:pt x="36670" y="115349"/>
                  </a:lnTo>
                  <a:lnTo>
                    <a:pt x="39463" y="116274"/>
                  </a:lnTo>
                  <a:lnTo>
                    <a:pt x="42245" y="117207"/>
                  </a:lnTo>
                  <a:lnTo>
                    <a:pt x="45028" y="118132"/>
                  </a:lnTo>
                  <a:lnTo>
                    <a:pt x="47811" y="118827"/>
                  </a:lnTo>
                  <a:lnTo>
                    <a:pt x="50832" y="119294"/>
                  </a:lnTo>
                  <a:lnTo>
                    <a:pt x="53853" y="119761"/>
                  </a:lnTo>
                  <a:lnTo>
                    <a:pt x="56864" y="119990"/>
                  </a:lnTo>
                  <a:lnTo>
                    <a:pt x="59885" y="119990"/>
                  </a:lnTo>
                  <a:lnTo>
                    <a:pt x="59885" y="119990"/>
                  </a:lnTo>
                  <a:lnTo>
                    <a:pt x="63135" y="119990"/>
                  </a:lnTo>
                  <a:lnTo>
                    <a:pt x="66146" y="119761"/>
                  </a:lnTo>
                  <a:lnTo>
                    <a:pt x="69167" y="119294"/>
                  </a:lnTo>
                  <a:lnTo>
                    <a:pt x="71950" y="118827"/>
                  </a:lnTo>
                  <a:lnTo>
                    <a:pt x="74971" y="118132"/>
                  </a:lnTo>
                  <a:lnTo>
                    <a:pt x="77754" y="117207"/>
                  </a:lnTo>
                  <a:lnTo>
                    <a:pt x="80536" y="116274"/>
                  </a:lnTo>
                  <a:lnTo>
                    <a:pt x="83329" y="115349"/>
                  </a:lnTo>
                  <a:lnTo>
                    <a:pt x="85883" y="114187"/>
                  </a:lnTo>
                  <a:lnTo>
                    <a:pt x="88427" y="112795"/>
                  </a:lnTo>
                  <a:lnTo>
                    <a:pt x="90981" y="111404"/>
                  </a:lnTo>
                  <a:lnTo>
                    <a:pt x="93535" y="109775"/>
                  </a:lnTo>
                  <a:lnTo>
                    <a:pt x="98176" y="106297"/>
                  </a:lnTo>
                  <a:lnTo>
                    <a:pt x="102360" y="102352"/>
                  </a:lnTo>
                  <a:lnTo>
                    <a:pt x="106305" y="98178"/>
                  </a:lnTo>
                  <a:lnTo>
                    <a:pt x="109783" y="93537"/>
                  </a:lnTo>
                  <a:lnTo>
                    <a:pt x="111175" y="91212"/>
                  </a:lnTo>
                  <a:lnTo>
                    <a:pt x="112566" y="88658"/>
                  </a:lnTo>
                  <a:lnTo>
                    <a:pt x="113958" y="86104"/>
                  </a:lnTo>
                  <a:lnTo>
                    <a:pt x="115120" y="83322"/>
                  </a:lnTo>
                  <a:lnTo>
                    <a:pt x="116283" y="80768"/>
                  </a:lnTo>
                  <a:lnTo>
                    <a:pt x="117207" y="77986"/>
                  </a:lnTo>
                  <a:lnTo>
                    <a:pt x="118141" y="74965"/>
                  </a:lnTo>
                  <a:lnTo>
                    <a:pt x="118608" y="72182"/>
                  </a:lnTo>
                  <a:lnTo>
                    <a:pt x="119304" y="69162"/>
                  </a:lnTo>
                  <a:lnTo>
                    <a:pt x="119533" y="66151"/>
                  </a:lnTo>
                  <a:lnTo>
                    <a:pt x="119761" y="63130"/>
                  </a:lnTo>
                  <a:lnTo>
                    <a:pt x="120000" y="60109"/>
                  </a:lnTo>
                  <a:lnTo>
                    <a:pt x="120000" y="60109"/>
                  </a:lnTo>
                  <a:lnTo>
                    <a:pt x="119761" y="56869"/>
                  </a:lnTo>
                  <a:lnTo>
                    <a:pt x="119533" y="53848"/>
                  </a:lnTo>
                  <a:lnTo>
                    <a:pt x="119304" y="50828"/>
                  </a:lnTo>
                  <a:lnTo>
                    <a:pt x="118608" y="48045"/>
                  </a:lnTo>
                  <a:lnTo>
                    <a:pt x="118141" y="45025"/>
                  </a:lnTo>
                  <a:lnTo>
                    <a:pt x="117207" y="42242"/>
                  </a:lnTo>
                  <a:lnTo>
                    <a:pt x="116283" y="39460"/>
                  </a:lnTo>
                  <a:lnTo>
                    <a:pt x="115120" y="36677"/>
                  </a:lnTo>
                  <a:lnTo>
                    <a:pt x="113958" y="34123"/>
                  </a:lnTo>
                  <a:lnTo>
                    <a:pt x="112566" y="31569"/>
                  </a:lnTo>
                  <a:lnTo>
                    <a:pt x="111175" y="29016"/>
                  </a:lnTo>
                  <a:lnTo>
                    <a:pt x="109783" y="26462"/>
                  </a:lnTo>
                  <a:lnTo>
                    <a:pt x="106305" y="21821"/>
                  </a:lnTo>
                  <a:lnTo>
                    <a:pt x="102360" y="17647"/>
                  </a:lnTo>
                  <a:lnTo>
                    <a:pt x="98176" y="13693"/>
                  </a:lnTo>
                  <a:lnTo>
                    <a:pt x="93535" y="10215"/>
                  </a:lnTo>
                  <a:lnTo>
                    <a:pt x="90981" y="8823"/>
                  </a:lnTo>
                  <a:lnTo>
                    <a:pt x="88427" y="7432"/>
                  </a:lnTo>
                  <a:lnTo>
                    <a:pt x="85883" y="6041"/>
                  </a:lnTo>
                  <a:lnTo>
                    <a:pt x="83329" y="4878"/>
                  </a:lnTo>
                  <a:lnTo>
                    <a:pt x="80536" y="3716"/>
                  </a:lnTo>
                  <a:lnTo>
                    <a:pt x="77754" y="2792"/>
                  </a:lnTo>
                  <a:lnTo>
                    <a:pt x="74971" y="2096"/>
                  </a:lnTo>
                  <a:lnTo>
                    <a:pt x="71950" y="1400"/>
                  </a:lnTo>
                  <a:lnTo>
                    <a:pt x="69167" y="705"/>
                  </a:lnTo>
                  <a:lnTo>
                    <a:pt x="66146" y="466"/>
                  </a:lnTo>
                  <a:lnTo>
                    <a:pt x="63135" y="238"/>
                  </a:lnTo>
                  <a:lnTo>
                    <a:pt x="59885" y="9"/>
                  </a:lnTo>
                  <a:lnTo>
                    <a:pt x="59885" y="9"/>
                  </a:lnTo>
                  <a:close/>
                </a:path>
              </a:pathLst>
            </a:custGeom>
            <a:noFill/>
            <a:ln cap="rnd" cmpd="sng" w="19050">
              <a:solidFill>
                <a:srgbClr val="18476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5" name="Google Shape;1305;p10"/>
            <p:cNvSpPr/>
            <p:nvPr/>
          </p:nvSpPr>
          <p:spPr>
            <a:xfrm>
              <a:off x="3988375" y="3021875"/>
              <a:ext cx="241750" cy="241750"/>
            </a:xfrm>
            <a:custGeom>
              <a:rect b="b" l="l" r="r" t="t"/>
              <a:pathLst>
                <a:path extrusionOk="0" fill="none" h="120000" w="120000">
                  <a:moveTo>
                    <a:pt x="59851" y="12"/>
                  </a:moveTo>
                  <a:lnTo>
                    <a:pt x="59851" y="12"/>
                  </a:lnTo>
                  <a:lnTo>
                    <a:pt x="53807" y="310"/>
                  </a:lnTo>
                  <a:lnTo>
                    <a:pt x="47764" y="1216"/>
                  </a:lnTo>
                  <a:lnTo>
                    <a:pt x="42018" y="2730"/>
                  </a:lnTo>
                  <a:lnTo>
                    <a:pt x="36570" y="4852"/>
                  </a:lnTo>
                  <a:lnTo>
                    <a:pt x="31433" y="7259"/>
                  </a:lnTo>
                  <a:lnTo>
                    <a:pt x="26605" y="10287"/>
                  </a:lnTo>
                  <a:lnTo>
                    <a:pt x="21766" y="13911"/>
                  </a:lnTo>
                  <a:lnTo>
                    <a:pt x="17534" y="17844"/>
                  </a:lnTo>
                  <a:lnTo>
                    <a:pt x="13600" y="22076"/>
                  </a:lnTo>
                  <a:lnTo>
                    <a:pt x="10287" y="26605"/>
                  </a:lnTo>
                  <a:lnTo>
                    <a:pt x="7259" y="31445"/>
                  </a:lnTo>
                  <a:lnTo>
                    <a:pt x="4839" y="36881"/>
                  </a:lnTo>
                  <a:lnTo>
                    <a:pt x="2730" y="42328"/>
                  </a:lnTo>
                  <a:lnTo>
                    <a:pt x="1216" y="48062"/>
                  </a:lnTo>
                  <a:lnTo>
                    <a:pt x="310" y="53807"/>
                  </a:lnTo>
                  <a:lnTo>
                    <a:pt x="12" y="60148"/>
                  </a:lnTo>
                  <a:lnTo>
                    <a:pt x="12" y="60148"/>
                  </a:lnTo>
                  <a:lnTo>
                    <a:pt x="310" y="66204"/>
                  </a:lnTo>
                  <a:lnTo>
                    <a:pt x="1216" y="72248"/>
                  </a:lnTo>
                  <a:lnTo>
                    <a:pt x="2730" y="77981"/>
                  </a:lnTo>
                  <a:lnTo>
                    <a:pt x="4839" y="83429"/>
                  </a:lnTo>
                  <a:lnTo>
                    <a:pt x="7259" y="88566"/>
                  </a:lnTo>
                  <a:lnTo>
                    <a:pt x="10287" y="93406"/>
                  </a:lnTo>
                  <a:lnTo>
                    <a:pt x="13600" y="98233"/>
                  </a:lnTo>
                  <a:lnTo>
                    <a:pt x="17534" y="102465"/>
                  </a:lnTo>
                  <a:lnTo>
                    <a:pt x="21766" y="106399"/>
                  </a:lnTo>
                  <a:lnTo>
                    <a:pt x="26605" y="109724"/>
                  </a:lnTo>
                  <a:lnTo>
                    <a:pt x="31433" y="112740"/>
                  </a:lnTo>
                  <a:lnTo>
                    <a:pt x="36570" y="115160"/>
                  </a:lnTo>
                  <a:lnTo>
                    <a:pt x="42018" y="117282"/>
                  </a:lnTo>
                  <a:lnTo>
                    <a:pt x="47764" y="118783"/>
                  </a:lnTo>
                  <a:lnTo>
                    <a:pt x="53807" y="119689"/>
                  </a:lnTo>
                  <a:lnTo>
                    <a:pt x="59851" y="120000"/>
                  </a:lnTo>
                  <a:lnTo>
                    <a:pt x="59851" y="120000"/>
                  </a:lnTo>
                  <a:lnTo>
                    <a:pt x="66192" y="119689"/>
                  </a:lnTo>
                  <a:lnTo>
                    <a:pt x="71937" y="118783"/>
                  </a:lnTo>
                  <a:lnTo>
                    <a:pt x="77683" y="117282"/>
                  </a:lnTo>
                  <a:lnTo>
                    <a:pt x="83118" y="115160"/>
                  </a:lnTo>
                  <a:lnTo>
                    <a:pt x="88554" y="112740"/>
                  </a:lnTo>
                  <a:lnTo>
                    <a:pt x="93394" y="109724"/>
                  </a:lnTo>
                  <a:lnTo>
                    <a:pt x="97935" y="106399"/>
                  </a:lnTo>
                  <a:lnTo>
                    <a:pt x="102155" y="102465"/>
                  </a:lnTo>
                  <a:lnTo>
                    <a:pt x="106088" y="98233"/>
                  </a:lnTo>
                  <a:lnTo>
                    <a:pt x="109712" y="93406"/>
                  </a:lnTo>
                  <a:lnTo>
                    <a:pt x="112740" y="88566"/>
                  </a:lnTo>
                  <a:lnTo>
                    <a:pt x="115160" y="83429"/>
                  </a:lnTo>
                  <a:lnTo>
                    <a:pt x="117269" y="77981"/>
                  </a:lnTo>
                  <a:lnTo>
                    <a:pt x="118783" y="72248"/>
                  </a:lnTo>
                  <a:lnTo>
                    <a:pt x="119689" y="66204"/>
                  </a:lnTo>
                  <a:lnTo>
                    <a:pt x="119987" y="60148"/>
                  </a:lnTo>
                  <a:lnTo>
                    <a:pt x="119987" y="60148"/>
                  </a:lnTo>
                  <a:lnTo>
                    <a:pt x="119689" y="53807"/>
                  </a:lnTo>
                  <a:lnTo>
                    <a:pt x="118783" y="48062"/>
                  </a:lnTo>
                  <a:lnTo>
                    <a:pt x="117269" y="42328"/>
                  </a:lnTo>
                  <a:lnTo>
                    <a:pt x="115160" y="36881"/>
                  </a:lnTo>
                  <a:lnTo>
                    <a:pt x="112740" y="31445"/>
                  </a:lnTo>
                  <a:lnTo>
                    <a:pt x="109712" y="26605"/>
                  </a:lnTo>
                  <a:lnTo>
                    <a:pt x="106088" y="22076"/>
                  </a:lnTo>
                  <a:lnTo>
                    <a:pt x="102155" y="17844"/>
                  </a:lnTo>
                  <a:lnTo>
                    <a:pt x="97935" y="13911"/>
                  </a:lnTo>
                  <a:lnTo>
                    <a:pt x="93394" y="10287"/>
                  </a:lnTo>
                  <a:lnTo>
                    <a:pt x="88554" y="7259"/>
                  </a:lnTo>
                  <a:lnTo>
                    <a:pt x="83118" y="4852"/>
                  </a:lnTo>
                  <a:lnTo>
                    <a:pt x="77683" y="2730"/>
                  </a:lnTo>
                  <a:lnTo>
                    <a:pt x="71937" y="1216"/>
                  </a:lnTo>
                  <a:lnTo>
                    <a:pt x="66192" y="310"/>
                  </a:lnTo>
                  <a:lnTo>
                    <a:pt x="59851" y="12"/>
                  </a:lnTo>
                  <a:lnTo>
                    <a:pt x="59851" y="12"/>
                  </a:lnTo>
                </a:path>
              </a:pathLst>
            </a:custGeom>
            <a:noFill/>
            <a:ln cap="rnd" cmpd="sng" w="19050">
              <a:solidFill>
                <a:srgbClr val="18476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6" name="Google Shape;1306;p10"/>
            <p:cNvSpPr/>
            <p:nvPr/>
          </p:nvSpPr>
          <p:spPr>
            <a:xfrm>
              <a:off x="4024300" y="3058425"/>
              <a:ext cx="84650" cy="84650"/>
            </a:xfrm>
            <a:custGeom>
              <a:rect b="b" l="l" r="r" t="t"/>
              <a:pathLst>
                <a:path extrusionOk="0" fill="none" h="120000" w="120000">
                  <a:moveTo>
                    <a:pt x="0" y="119964"/>
                  </a:moveTo>
                  <a:lnTo>
                    <a:pt x="0" y="119964"/>
                  </a:lnTo>
                  <a:lnTo>
                    <a:pt x="886" y="107028"/>
                  </a:lnTo>
                  <a:lnTo>
                    <a:pt x="2622" y="95829"/>
                  </a:lnTo>
                  <a:lnTo>
                    <a:pt x="5209" y="83744"/>
                  </a:lnTo>
                  <a:lnTo>
                    <a:pt x="9497" y="73360"/>
                  </a:lnTo>
                  <a:lnTo>
                    <a:pt x="14672" y="62161"/>
                  </a:lnTo>
                  <a:lnTo>
                    <a:pt x="20732" y="52663"/>
                  </a:lnTo>
                  <a:lnTo>
                    <a:pt x="27643" y="43165"/>
                  </a:lnTo>
                  <a:lnTo>
                    <a:pt x="35404" y="34518"/>
                  </a:lnTo>
                  <a:lnTo>
                    <a:pt x="44051" y="26757"/>
                  </a:lnTo>
                  <a:lnTo>
                    <a:pt x="53514" y="19846"/>
                  </a:lnTo>
                  <a:lnTo>
                    <a:pt x="63012" y="13821"/>
                  </a:lnTo>
                  <a:lnTo>
                    <a:pt x="73396" y="8647"/>
                  </a:lnTo>
                  <a:lnTo>
                    <a:pt x="84595" y="5174"/>
                  </a:lnTo>
                  <a:lnTo>
                    <a:pt x="95829" y="1736"/>
                  </a:lnTo>
                  <a:lnTo>
                    <a:pt x="107914" y="0"/>
                  </a:lnTo>
                  <a:lnTo>
                    <a:pt x="120000" y="0"/>
                  </a:lnTo>
                </a:path>
              </a:pathLst>
            </a:custGeom>
            <a:noFill/>
            <a:ln cap="rnd" cmpd="sng" w="19050">
              <a:solidFill>
                <a:srgbClr val="18476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7" name="Google Shape;1307;p10"/>
            <p:cNvSpPr/>
            <p:nvPr/>
          </p:nvSpPr>
          <p:spPr>
            <a:xfrm>
              <a:off x="4205750" y="3248375"/>
              <a:ext cx="154050" cy="153475"/>
            </a:xfrm>
            <a:custGeom>
              <a:rect b="b" l="l" r="r" t="t"/>
              <a:pathLst>
                <a:path extrusionOk="0" fill="none" h="120000" w="120000">
                  <a:moveTo>
                    <a:pt x="0" y="20016"/>
                  </a:moveTo>
                  <a:lnTo>
                    <a:pt x="96767" y="117126"/>
                  </a:lnTo>
                  <a:lnTo>
                    <a:pt x="96767" y="117126"/>
                  </a:lnTo>
                  <a:lnTo>
                    <a:pt x="98188" y="118084"/>
                  </a:lnTo>
                  <a:lnTo>
                    <a:pt x="99610" y="119042"/>
                  </a:lnTo>
                  <a:lnTo>
                    <a:pt x="101499" y="119511"/>
                  </a:lnTo>
                  <a:lnTo>
                    <a:pt x="103407" y="119980"/>
                  </a:lnTo>
                  <a:lnTo>
                    <a:pt x="105296" y="119511"/>
                  </a:lnTo>
                  <a:lnTo>
                    <a:pt x="106718" y="119042"/>
                  </a:lnTo>
                  <a:lnTo>
                    <a:pt x="108607" y="118084"/>
                  </a:lnTo>
                  <a:lnTo>
                    <a:pt x="110048" y="117126"/>
                  </a:lnTo>
                  <a:lnTo>
                    <a:pt x="117156" y="109991"/>
                  </a:lnTo>
                  <a:lnTo>
                    <a:pt x="117156" y="109991"/>
                  </a:lnTo>
                  <a:lnTo>
                    <a:pt x="118578" y="108564"/>
                  </a:lnTo>
                  <a:lnTo>
                    <a:pt x="119532" y="106649"/>
                  </a:lnTo>
                  <a:lnTo>
                    <a:pt x="120000" y="104753"/>
                  </a:lnTo>
                  <a:lnTo>
                    <a:pt x="120000" y="103326"/>
                  </a:lnTo>
                  <a:lnTo>
                    <a:pt x="120000" y="101410"/>
                  </a:lnTo>
                  <a:lnTo>
                    <a:pt x="119532" y="99514"/>
                  </a:lnTo>
                  <a:lnTo>
                    <a:pt x="118578" y="98087"/>
                  </a:lnTo>
                  <a:lnTo>
                    <a:pt x="117156" y="96191"/>
                  </a:lnTo>
                  <a:lnTo>
                    <a:pt x="20876" y="19"/>
                  </a:lnTo>
                </a:path>
              </a:pathLst>
            </a:custGeom>
            <a:noFill/>
            <a:ln cap="rnd" cmpd="sng" w="19050">
              <a:solidFill>
                <a:srgbClr val="18476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08" name="Google Shape;1308;p10"/>
          <p:cNvGrpSpPr/>
          <p:nvPr/>
        </p:nvGrpSpPr>
        <p:grpSpPr>
          <a:xfrm flipH="1" rot="10800000">
            <a:off x="7663686" y="3682711"/>
            <a:ext cx="1034724" cy="895486"/>
            <a:chOff x="238125" y="1431100"/>
            <a:chExt cx="3296350" cy="2852775"/>
          </a:xfrm>
        </p:grpSpPr>
        <p:sp>
          <p:nvSpPr>
            <p:cNvPr id="1309" name="Google Shape;1309;p10"/>
            <p:cNvSpPr/>
            <p:nvPr/>
          </p:nvSpPr>
          <p:spPr>
            <a:xfrm>
              <a:off x="980725" y="4136025"/>
              <a:ext cx="157950" cy="147850"/>
            </a:xfrm>
            <a:custGeom>
              <a:rect b="b" l="l" r="r" t="t"/>
              <a:pathLst>
                <a:path extrusionOk="0" h="120000" w="120000">
                  <a:moveTo>
                    <a:pt x="7654" y="0"/>
                  </a:moveTo>
                  <a:lnTo>
                    <a:pt x="0" y="5458"/>
                  </a:lnTo>
                  <a:lnTo>
                    <a:pt x="61272" y="119999"/>
                  </a:lnTo>
                  <a:lnTo>
                    <a:pt x="119981" y="119999"/>
                  </a:lnTo>
                  <a:lnTo>
                    <a:pt x="7654" y="0"/>
                  </a:lnTo>
                  <a:close/>
                </a:path>
              </a:pathLst>
            </a:custGeom>
            <a:solidFill>
              <a:srgbClr val="00E2C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0" name="Google Shape;1310;p10"/>
            <p:cNvSpPr/>
            <p:nvPr/>
          </p:nvSpPr>
          <p:spPr>
            <a:xfrm>
              <a:off x="849675" y="3907525"/>
              <a:ext cx="386425" cy="376350"/>
            </a:xfrm>
            <a:custGeom>
              <a:rect b="b" l="l" r="r" t="t"/>
              <a:pathLst>
                <a:path extrusionOk="0" h="120000" w="120000">
                  <a:moveTo>
                    <a:pt x="3128" y="0"/>
                  </a:moveTo>
                  <a:lnTo>
                    <a:pt x="0" y="2144"/>
                  </a:lnTo>
                  <a:lnTo>
                    <a:pt x="40696" y="76070"/>
                  </a:lnTo>
                  <a:lnTo>
                    <a:pt x="84520" y="120000"/>
                  </a:lnTo>
                  <a:lnTo>
                    <a:pt x="120000" y="120000"/>
                  </a:lnTo>
                  <a:lnTo>
                    <a:pt x="3128" y="0"/>
                  </a:lnTo>
                  <a:close/>
                </a:path>
              </a:pathLst>
            </a:custGeom>
            <a:solidFill>
              <a:srgbClr val="01E0C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1" name="Google Shape;1311;p10"/>
            <p:cNvSpPr/>
            <p:nvPr/>
          </p:nvSpPr>
          <p:spPr>
            <a:xfrm>
              <a:off x="715250" y="3675675"/>
              <a:ext cx="618300" cy="608200"/>
            </a:xfrm>
            <a:custGeom>
              <a:rect b="b" l="l" r="r" t="t"/>
              <a:pathLst>
                <a:path extrusionOk="0" h="120000" w="120000">
                  <a:moveTo>
                    <a:pt x="1960" y="0"/>
                  </a:moveTo>
                  <a:lnTo>
                    <a:pt x="4" y="1992"/>
                  </a:lnTo>
                  <a:lnTo>
                    <a:pt x="26089" y="47071"/>
                  </a:lnTo>
                  <a:lnTo>
                    <a:pt x="97826" y="120000"/>
                  </a:lnTo>
                  <a:lnTo>
                    <a:pt x="120000" y="120000"/>
                  </a:lnTo>
                  <a:lnTo>
                    <a:pt x="1960" y="0"/>
                  </a:lnTo>
                  <a:close/>
                </a:path>
              </a:pathLst>
            </a:custGeom>
            <a:solidFill>
              <a:srgbClr val="02DFC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2" name="Google Shape;1312;p10"/>
            <p:cNvSpPr/>
            <p:nvPr/>
          </p:nvSpPr>
          <p:spPr>
            <a:xfrm>
              <a:off x="584200" y="3447175"/>
              <a:ext cx="846800" cy="836700"/>
            </a:xfrm>
            <a:custGeom>
              <a:rect b="b" l="l" r="r" t="t"/>
              <a:pathLst>
                <a:path extrusionOk="0" h="120000" w="120000">
                  <a:moveTo>
                    <a:pt x="1431" y="3"/>
                  </a:moveTo>
                  <a:lnTo>
                    <a:pt x="3" y="968"/>
                  </a:lnTo>
                  <a:lnTo>
                    <a:pt x="18574" y="34220"/>
                  </a:lnTo>
                  <a:lnTo>
                    <a:pt x="103331" y="120000"/>
                  </a:lnTo>
                  <a:lnTo>
                    <a:pt x="120000" y="120000"/>
                  </a:lnTo>
                  <a:lnTo>
                    <a:pt x="1431" y="3"/>
                  </a:lnTo>
                  <a:close/>
                </a:path>
              </a:pathLst>
            </a:custGeom>
            <a:solidFill>
              <a:srgbClr val="03DDC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3" name="Google Shape;1313;p10"/>
            <p:cNvSpPr/>
            <p:nvPr/>
          </p:nvSpPr>
          <p:spPr>
            <a:xfrm>
              <a:off x="449800" y="3218700"/>
              <a:ext cx="1078650" cy="1065175"/>
            </a:xfrm>
            <a:custGeom>
              <a:rect b="b" l="l" r="r" t="t"/>
              <a:pathLst>
                <a:path extrusionOk="0" h="120000" w="120000">
                  <a:moveTo>
                    <a:pt x="1123" y="0"/>
                  </a:moveTo>
                  <a:lnTo>
                    <a:pt x="2" y="757"/>
                  </a:lnTo>
                  <a:lnTo>
                    <a:pt x="14954" y="26877"/>
                  </a:lnTo>
                  <a:lnTo>
                    <a:pt x="106914" y="120000"/>
                  </a:lnTo>
                  <a:lnTo>
                    <a:pt x="119997" y="120000"/>
                  </a:lnTo>
                  <a:lnTo>
                    <a:pt x="1123" y="0"/>
                  </a:lnTo>
                  <a:close/>
                </a:path>
              </a:pathLst>
            </a:custGeom>
            <a:solidFill>
              <a:srgbClr val="04DBC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4" name="Google Shape;1314;p10"/>
            <p:cNvSpPr/>
            <p:nvPr/>
          </p:nvSpPr>
          <p:spPr>
            <a:xfrm>
              <a:off x="318750" y="2990200"/>
              <a:ext cx="1307150" cy="1293675"/>
            </a:xfrm>
            <a:custGeom>
              <a:rect b="b" l="l" r="r" t="t"/>
              <a:pathLst>
                <a:path extrusionOk="0" h="120000" w="120000">
                  <a:moveTo>
                    <a:pt x="927" y="2"/>
                  </a:moveTo>
                  <a:lnTo>
                    <a:pt x="2" y="623"/>
                  </a:lnTo>
                  <a:lnTo>
                    <a:pt x="12033" y="21819"/>
                  </a:lnTo>
                  <a:lnTo>
                    <a:pt x="109201" y="120000"/>
                  </a:lnTo>
                  <a:lnTo>
                    <a:pt x="119997" y="120000"/>
                  </a:lnTo>
                  <a:lnTo>
                    <a:pt x="90694" y="90389"/>
                  </a:lnTo>
                  <a:lnTo>
                    <a:pt x="85140" y="90389"/>
                  </a:lnTo>
                  <a:lnTo>
                    <a:pt x="77428" y="77298"/>
                  </a:lnTo>
                  <a:lnTo>
                    <a:pt x="927" y="2"/>
                  </a:lnTo>
                  <a:close/>
                </a:path>
              </a:pathLst>
            </a:custGeom>
            <a:solidFill>
              <a:srgbClr val="06D9C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5" name="Google Shape;1315;p10"/>
            <p:cNvSpPr/>
            <p:nvPr/>
          </p:nvSpPr>
          <p:spPr>
            <a:xfrm>
              <a:off x="1286500" y="3964650"/>
              <a:ext cx="436850" cy="319225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87689" y="120000"/>
                  </a:lnTo>
                  <a:lnTo>
                    <a:pt x="119993" y="120000"/>
                  </a:lnTo>
                  <a:lnTo>
                    <a:pt x="32303" y="0"/>
                  </a:lnTo>
                  <a:close/>
                </a:path>
              </a:pathLst>
            </a:custGeom>
            <a:solidFill>
              <a:srgbClr val="07D8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6" name="Google Shape;1316;p10"/>
            <p:cNvSpPr/>
            <p:nvPr/>
          </p:nvSpPr>
          <p:spPr>
            <a:xfrm>
              <a:off x="238125" y="2822200"/>
              <a:ext cx="924075" cy="1008075"/>
            </a:xfrm>
            <a:custGeom>
              <a:rect b="b" l="l" r="r" t="t"/>
              <a:pathLst>
                <a:path extrusionOk="0" h="120000" w="120000">
                  <a:moveTo>
                    <a:pt x="2616" y="0"/>
                  </a:moveTo>
                  <a:lnTo>
                    <a:pt x="0" y="4401"/>
                  </a:lnTo>
                  <a:lnTo>
                    <a:pt x="10473" y="20799"/>
                  </a:lnTo>
                  <a:lnTo>
                    <a:pt x="118688" y="119997"/>
                  </a:lnTo>
                  <a:lnTo>
                    <a:pt x="119996" y="119196"/>
                  </a:lnTo>
                  <a:lnTo>
                    <a:pt x="102978" y="91597"/>
                  </a:lnTo>
                  <a:lnTo>
                    <a:pt x="2616" y="0"/>
                  </a:lnTo>
                  <a:close/>
                </a:path>
              </a:pathLst>
            </a:custGeom>
            <a:solidFill>
              <a:srgbClr val="07D8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7" name="Google Shape;1317;p10"/>
            <p:cNvSpPr/>
            <p:nvPr/>
          </p:nvSpPr>
          <p:spPr>
            <a:xfrm>
              <a:off x="1383925" y="3964650"/>
              <a:ext cx="433500" cy="319225"/>
            </a:xfrm>
            <a:custGeom>
              <a:rect b="b" l="l" r="r" t="t"/>
              <a:pathLst>
                <a:path extrusionOk="0" h="120000" w="120000">
                  <a:moveTo>
                    <a:pt x="6" y="0"/>
                  </a:moveTo>
                  <a:lnTo>
                    <a:pt x="88373" y="120000"/>
                  </a:lnTo>
                  <a:lnTo>
                    <a:pt x="119993" y="120000"/>
                  </a:lnTo>
                  <a:lnTo>
                    <a:pt x="32560" y="0"/>
                  </a:lnTo>
                  <a:close/>
                </a:path>
              </a:pathLst>
            </a:custGeom>
            <a:solidFill>
              <a:srgbClr val="08D6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8" name="Google Shape;1318;p10"/>
            <p:cNvSpPr/>
            <p:nvPr/>
          </p:nvSpPr>
          <p:spPr>
            <a:xfrm>
              <a:off x="251550" y="2761700"/>
              <a:ext cx="779600" cy="840075"/>
            </a:xfrm>
            <a:custGeom>
              <a:rect b="b" l="l" r="r" t="t"/>
              <a:pathLst>
                <a:path extrusionOk="0" h="120000" w="120000">
                  <a:moveTo>
                    <a:pt x="6726" y="3"/>
                  </a:moveTo>
                  <a:lnTo>
                    <a:pt x="3" y="10081"/>
                  </a:lnTo>
                  <a:lnTo>
                    <a:pt x="118445" y="120000"/>
                  </a:lnTo>
                  <a:lnTo>
                    <a:pt x="119996" y="118557"/>
                  </a:lnTo>
                  <a:lnTo>
                    <a:pt x="99308" y="85920"/>
                  </a:lnTo>
                  <a:lnTo>
                    <a:pt x="6726" y="3"/>
                  </a:lnTo>
                  <a:close/>
                </a:path>
              </a:pathLst>
            </a:custGeom>
            <a:solidFill>
              <a:srgbClr val="08D6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9" name="Google Shape;1319;p10"/>
            <p:cNvSpPr/>
            <p:nvPr/>
          </p:nvSpPr>
          <p:spPr>
            <a:xfrm>
              <a:off x="288525" y="2697875"/>
              <a:ext cx="608200" cy="675400"/>
            </a:xfrm>
            <a:custGeom>
              <a:rect b="b" l="l" r="r" t="t"/>
              <a:pathLst>
                <a:path extrusionOk="0" h="120000" w="120000">
                  <a:moveTo>
                    <a:pt x="7956" y="0"/>
                  </a:moveTo>
                  <a:lnTo>
                    <a:pt x="0" y="13134"/>
                  </a:lnTo>
                  <a:lnTo>
                    <a:pt x="118012" y="119999"/>
                  </a:lnTo>
                  <a:lnTo>
                    <a:pt x="120000" y="118209"/>
                  </a:lnTo>
                  <a:lnTo>
                    <a:pt x="94143" y="77611"/>
                  </a:lnTo>
                  <a:lnTo>
                    <a:pt x="7956" y="0"/>
                  </a:lnTo>
                  <a:close/>
                </a:path>
              </a:pathLst>
            </a:custGeom>
            <a:solidFill>
              <a:srgbClr val="09D4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0" name="Google Shape;1320;p10"/>
            <p:cNvSpPr/>
            <p:nvPr/>
          </p:nvSpPr>
          <p:spPr>
            <a:xfrm>
              <a:off x="1481375" y="3964650"/>
              <a:ext cx="433500" cy="319225"/>
            </a:xfrm>
            <a:custGeom>
              <a:rect b="b" l="l" r="r" t="t"/>
              <a:pathLst>
                <a:path extrusionOk="0" h="120000" w="120000">
                  <a:moveTo>
                    <a:pt x="6" y="0"/>
                  </a:moveTo>
                  <a:lnTo>
                    <a:pt x="88366" y="120000"/>
                  </a:lnTo>
                  <a:lnTo>
                    <a:pt x="119993" y="120000"/>
                  </a:lnTo>
                  <a:lnTo>
                    <a:pt x="32560" y="0"/>
                  </a:lnTo>
                  <a:close/>
                </a:path>
              </a:pathLst>
            </a:custGeom>
            <a:solidFill>
              <a:srgbClr val="09D4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1" name="Google Shape;1321;p10"/>
            <p:cNvSpPr/>
            <p:nvPr/>
          </p:nvSpPr>
          <p:spPr>
            <a:xfrm>
              <a:off x="1578825" y="3964650"/>
              <a:ext cx="433500" cy="319225"/>
            </a:xfrm>
            <a:custGeom>
              <a:rect b="b" l="l" r="r" t="t"/>
              <a:pathLst>
                <a:path extrusionOk="0" h="120000" w="120000">
                  <a:moveTo>
                    <a:pt x="6" y="0"/>
                  </a:moveTo>
                  <a:lnTo>
                    <a:pt x="88366" y="120000"/>
                  </a:lnTo>
                  <a:lnTo>
                    <a:pt x="119993" y="120000"/>
                  </a:lnTo>
                  <a:lnTo>
                    <a:pt x="31626" y="0"/>
                  </a:lnTo>
                  <a:close/>
                </a:path>
              </a:pathLst>
            </a:custGeom>
            <a:solidFill>
              <a:srgbClr val="0AD3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2" name="Google Shape;1322;p10"/>
            <p:cNvSpPr/>
            <p:nvPr/>
          </p:nvSpPr>
          <p:spPr>
            <a:xfrm>
              <a:off x="322125" y="2637375"/>
              <a:ext cx="443550" cy="504050"/>
            </a:xfrm>
            <a:custGeom>
              <a:rect b="b" l="l" r="r" t="t"/>
              <a:pathLst>
                <a:path extrusionOk="0" h="120000" w="120000">
                  <a:moveTo>
                    <a:pt x="11816" y="5"/>
                  </a:moveTo>
                  <a:lnTo>
                    <a:pt x="0" y="17605"/>
                  </a:lnTo>
                  <a:lnTo>
                    <a:pt x="117274" y="120000"/>
                  </a:lnTo>
                  <a:lnTo>
                    <a:pt x="120000" y="118398"/>
                  </a:lnTo>
                  <a:lnTo>
                    <a:pt x="83638" y="63202"/>
                  </a:lnTo>
                  <a:lnTo>
                    <a:pt x="11816" y="5"/>
                  </a:lnTo>
                  <a:close/>
                </a:path>
              </a:pathLst>
            </a:custGeom>
            <a:solidFill>
              <a:srgbClr val="0AD3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3" name="Google Shape;1323;p10"/>
            <p:cNvSpPr/>
            <p:nvPr/>
          </p:nvSpPr>
          <p:spPr>
            <a:xfrm>
              <a:off x="359075" y="2576900"/>
              <a:ext cx="275575" cy="336050"/>
            </a:xfrm>
            <a:custGeom>
              <a:rect b="b" l="l" r="r" t="t"/>
              <a:pathLst>
                <a:path extrusionOk="0" h="120000" w="120000">
                  <a:moveTo>
                    <a:pt x="17570" y="8"/>
                  </a:moveTo>
                  <a:lnTo>
                    <a:pt x="10" y="25201"/>
                  </a:lnTo>
                  <a:lnTo>
                    <a:pt x="114132" y="119991"/>
                  </a:lnTo>
                  <a:lnTo>
                    <a:pt x="118530" y="117589"/>
                  </a:lnTo>
                  <a:lnTo>
                    <a:pt x="106816" y="100797"/>
                  </a:lnTo>
                  <a:lnTo>
                    <a:pt x="119989" y="82800"/>
                  </a:lnTo>
                  <a:lnTo>
                    <a:pt x="17570" y="8"/>
                  </a:lnTo>
                  <a:close/>
                </a:path>
              </a:pathLst>
            </a:custGeom>
            <a:solidFill>
              <a:srgbClr val="0BD1C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4" name="Google Shape;1324;p10"/>
            <p:cNvSpPr/>
            <p:nvPr/>
          </p:nvSpPr>
          <p:spPr>
            <a:xfrm>
              <a:off x="1676275" y="3964650"/>
              <a:ext cx="433475" cy="319225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88371" y="120000"/>
                  </a:lnTo>
                  <a:lnTo>
                    <a:pt x="120000" y="120000"/>
                  </a:lnTo>
                  <a:lnTo>
                    <a:pt x="31628" y="0"/>
                  </a:lnTo>
                  <a:close/>
                </a:path>
              </a:pathLst>
            </a:custGeom>
            <a:solidFill>
              <a:srgbClr val="0BD1C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5" name="Google Shape;1325;p10"/>
            <p:cNvSpPr/>
            <p:nvPr/>
          </p:nvSpPr>
          <p:spPr>
            <a:xfrm>
              <a:off x="392675" y="2513050"/>
              <a:ext cx="275575" cy="309175"/>
            </a:xfrm>
            <a:custGeom>
              <a:rect b="b" l="l" r="r" t="t"/>
              <a:pathLst>
                <a:path extrusionOk="0" h="120000" w="120000">
                  <a:moveTo>
                    <a:pt x="19029" y="9"/>
                  </a:moveTo>
                  <a:lnTo>
                    <a:pt x="10" y="28702"/>
                  </a:lnTo>
                  <a:lnTo>
                    <a:pt x="102429" y="119990"/>
                  </a:lnTo>
                  <a:lnTo>
                    <a:pt x="119989" y="91297"/>
                  </a:lnTo>
                  <a:lnTo>
                    <a:pt x="19029" y="9"/>
                  </a:lnTo>
                  <a:close/>
                </a:path>
              </a:pathLst>
            </a:custGeom>
            <a:solidFill>
              <a:srgbClr val="0CCFC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6" name="Google Shape;1326;p10"/>
            <p:cNvSpPr/>
            <p:nvPr/>
          </p:nvSpPr>
          <p:spPr>
            <a:xfrm>
              <a:off x="1773725" y="3964650"/>
              <a:ext cx="433475" cy="319225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87437" y="120000"/>
                  </a:lnTo>
                  <a:lnTo>
                    <a:pt x="120000" y="120000"/>
                  </a:lnTo>
                  <a:lnTo>
                    <a:pt x="31628" y="0"/>
                  </a:lnTo>
                  <a:close/>
                </a:path>
              </a:pathLst>
            </a:custGeom>
            <a:solidFill>
              <a:srgbClr val="0CCFC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7" name="Google Shape;1327;p10"/>
            <p:cNvSpPr/>
            <p:nvPr/>
          </p:nvSpPr>
          <p:spPr>
            <a:xfrm>
              <a:off x="429650" y="2452575"/>
              <a:ext cx="275550" cy="305800"/>
            </a:xfrm>
            <a:custGeom>
              <a:rect b="b" l="l" r="r" t="t"/>
              <a:pathLst>
                <a:path extrusionOk="0" h="120000" w="120000">
                  <a:moveTo>
                    <a:pt x="19031" y="9"/>
                  </a:moveTo>
                  <a:lnTo>
                    <a:pt x="0" y="29009"/>
                  </a:lnTo>
                  <a:lnTo>
                    <a:pt x="100968" y="120000"/>
                  </a:lnTo>
                  <a:lnTo>
                    <a:pt x="120000" y="90990"/>
                  </a:lnTo>
                  <a:lnTo>
                    <a:pt x="19031" y="9"/>
                  </a:lnTo>
                  <a:close/>
                </a:path>
              </a:pathLst>
            </a:custGeom>
            <a:solidFill>
              <a:srgbClr val="0DCD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8" name="Google Shape;1328;p10"/>
            <p:cNvSpPr/>
            <p:nvPr/>
          </p:nvSpPr>
          <p:spPr>
            <a:xfrm>
              <a:off x="1871150" y="3964650"/>
              <a:ext cx="433500" cy="319225"/>
            </a:xfrm>
            <a:custGeom>
              <a:rect b="b" l="l" r="r" t="t"/>
              <a:pathLst>
                <a:path extrusionOk="0" h="120000" w="120000">
                  <a:moveTo>
                    <a:pt x="6" y="0"/>
                  </a:moveTo>
                  <a:lnTo>
                    <a:pt x="87439" y="120000"/>
                  </a:lnTo>
                  <a:lnTo>
                    <a:pt x="120000" y="120000"/>
                  </a:lnTo>
                  <a:lnTo>
                    <a:pt x="31633" y="0"/>
                  </a:lnTo>
                  <a:close/>
                </a:path>
              </a:pathLst>
            </a:custGeom>
            <a:solidFill>
              <a:srgbClr val="0DCD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9" name="Google Shape;1329;p10"/>
            <p:cNvSpPr/>
            <p:nvPr/>
          </p:nvSpPr>
          <p:spPr>
            <a:xfrm>
              <a:off x="1965250" y="3964650"/>
              <a:ext cx="436850" cy="319225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87689" y="120000"/>
                  </a:lnTo>
                  <a:lnTo>
                    <a:pt x="119993" y="120000"/>
                  </a:lnTo>
                  <a:lnTo>
                    <a:pt x="32310" y="0"/>
                  </a:lnTo>
                  <a:close/>
                </a:path>
              </a:pathLst>
            </a:custGeom>
            <a:solidFill>
              <a:srgbClr val="0ECC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0" name="Google Shape;1330;p10"/>
            <p:cNvSpPr/>
            <p:nvPr/>
          </p:nvSpPr>
          <p:spPr>
            <a:xfrm>
              <a:off x="466600" y="2392100"/>
              <a:ext cx="272200" cy="305800"/>
            </a:xfrm>
            <a:custGeom>
              <a:rect b="b" l="l" r="r" t="t"/>
              <a:pathLst>
                <a:path extrusionOk="0" h="120000" w="120000">
                  <a:moveTo>
                    <a:pt x="17788" y="0"/>
                  </a:moveTo>
                  <a:lnTo>
                    <a:pt x="11" y="29009"/>
                  </a:lnTo>
                  <a:lnTo>
                    <a:pt x="102222" y="119990"/>
                  </a:lnTo>
                  <a:lnTo>
                    <a:pt x="120000" y="90981"/>
                  </a:lnTo>
                  <a:lnTo>
                    <a:pt x="17788" y="0"/>
                  </a:lnTo>
                  <a:close/>
                </a:path>
              </a:pathLst>
            </a:custGeom>
            <a:solidFill>
              <a:srgbClr val="0ECC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1" name="Google Shape;1331;p10"/>
            <p:cNvSpPr/>
            <p:nvPr/>
          </p:nvSpPr>
          <p:spPr>
            <a:xfrm>
              <a:off x="2062700" y="3964650"/>
              <a:ext cx="433475" cy="319225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88371" y="120000"/>
                  </a:lnTo>
                  <a:lnTo>
                    <a:pt x="120000" y="120000"/>
                  </a:lnTo>
                  <a:lnTo>
                    <a:pt x="32555" y="0"/>
                  </a:lnTo>
                  <a:close/>
                </a:path>
              </a:pathLst>
            </a:custGeom>
            <a:solidFill>
              <a:srgbClr val="10CA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2" name="Google Shape;1332;p10"/>
            <p:cNvSpPr/>
            <p:nvPr/>
          </p:nvSpPr>
          <p:spPr>
            <a:xfrm>
              <a:off x="500200" y="2328250"/>
              <a:ext cx="275575" cy="309150"/>
            </a:xfrm>
            <a:custGeom>
              <a:rect b="b" l="l" r="r" t="t"/>
              <a:pathLst>
                <a:path extrusionOk="0" h="120000" w="120000">
                  <a:moveTo>
                    <a:pt x="19029" y="9"/>
                  </a:moveTo>
                  <a:lnTo>
                    <a:pt x="10" y="28694"/>
                  </a:lnTo>
                  <a:lnTo>
                    <a:pt x="100970" y="120000"/>
                  </a:lnTo>
                  <a:lnTo>
                    <a:pt x="119989" y="91305"/>
                  </a:lnTo>
                  <a:lnTo>
                    <a:pt x="19029" y="9"/>
                  </a:lnTo>
                  <a:close/>
                </a:path>
              </a:pathLst>
            </a:custGeom>
            <a:solidFill>
              <a:srgbClr val="10CA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3" name="Google Shape;1333;p10"/>
            <p:cNvSpPr/>
            <p:nvPr/>
          </p:nvSpPr>
          <p:spPr>
            <a:xfrm>
              <a:off x="537175" y="2267775"/>
              <a:ext cx="275550" cy="305800"/>
            </a:xfrm>
            <a:custGeom>
              <a:rect b="b" l="l" r="r" t="t"/>
              <a:pathLst>
                <a:path extrusionOk="0" h="120000" w="120000">
                  <a:moveTo>
                    <a:pt x="17561" y="0"/>
                  </a:moveTo>
                  <a:lnTo>
                    <a:pt x="0" y="29009"/>
                  </a:lnTo>
                  <a:lnTo>
                    <a:pt x="100968" y="119990"/>
                  </a:lnTo>
                  <a:lnTo>
                    <a:pt x="120000" y="90981"/>
                  </a:lnTo>
                  <a:lnTo>
                    <a:pt x="17561" y="0"/>
                  </a:lnTo>
                  <a:close/>
                </a:path>
              </a:pathLst>
            </a:custGeom>
            <a:solidFill>
              <a:srgbClr val="11C8D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4" name="Google Shape;1334;p10"/>
            <p:cNvSpPr/>
            <p:nvPr/>
          </p:nvSpPr>
          <p:spPr>
            <a:xfrm>
              <a:off x="2160150" y="3964650"/>
              <a:ext cx="433475" cy="319225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88371" y="120000"/>
                  </a:lnTo>
                  <a:lnTo>
                    <a:pt x="120000" y="120000"/>
                  </a:lnTo>
                  <a:lnTo>
                    <a:pt x="32555" y="0"/>
                  </a:lnTo>
                  <a:close/>
                </a:path>
              </a:pathLst>
            </a:custGeom>
            <a:solidFill>
              <a:srgbClr val="11C8D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5" name="Google Shape;1335;p10"/>
            <p:cNvSpPr/>
            <p:nvPr/>
          </p:nvSpPr>
          <p:spPr>
            <a:xfrm>
              <a:off x="570775" y="2207275"/>
              <a:ext cx="275550" cy="305800"/>
            </a:xfrm>
            <a:custGeom>
              <a:rect b="b" l="l" r="r" t="t"/>
              <a:pathLst>
                <a:path extrusionOk="0" h="120000" w="120000">
                  <a:moveTo>
                    <a:pt x="19031" y="9"/>
                  </a:moveTo>
                  <a:lnTo>
                    <a:pt x="0" y="29018"/>
                  </a:lnTo>
                  <a:lnTo>
                    <a:pt x="102438" y="120000"/>
                  </a:lnTo>
                  <a:lnTo>
                    <a:pt x="120000" y="90990"/>
                  </a:lnTo>
                  <a:lnTo>
                    <a:pt x="19031" y="9"/>
                  </a:lnTo>
                  <a:close/>
                </a:path>
              </a:pathLst>
            </a:custGeom>
            <a:solidFill>
              <a:srgbClr val="12C7D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6" name="Google Shape;1336;p10"/>
            <p:cNvSpPr/>
            <p:nvPr/>
          </p:nvSpPr>
          <p:spPr>
            <a:xfrm>
              <a:off x="2257575" y="3964650"/>
              <a:ext cx="433500" cy="319225"/>
            </a:xfrm>
            <a:custGeom>
              <a:rect b="b" l="l" r="r" t="t"/>
              <a:pathLst>
                <a:path extrusionOk="0" h="120000" w="120000">
                  <a:moveTo>
                    <a:pt x="6" y="0"/>
                  </a:moveTo>
                  <a:lnTo>
                    <a:pt x="88373" y="120000"/>
                  </a:lnTo>
                  <a:lnTo>
                    <a:pt x="119993" y="120000"/>
                  </a:lnTo>
                  <a:lnTo>
                    <a:pt x="32560" y="0"/>
                  </a:lnTo>
                  <a:close/>
                </a:path>
              </a:pathLst>
            </a:custGeom>
            <a:solidFill>
              <a:srgbClr val="12C7D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7" name="Google Shape;1337;p10"/>
            <p:cNvSpPr/>
            <p:nvPr/>
          </p:nvSpPr>
          <p:spPr>
            <a:xfrm>
              <a:off x="2355025" y="3964650"/>
              <a:ext cx="383100" cy="319225"/>
            </a:xfrm>
            <a:custGeom>
              <a:rect b="b" l="l" r="r" t="t"/>
              <a:pathLst>
                <a:path extrusionOk="0" h="120000" w="120000">
                  <a:moveTo>
                    <a:pt x="7" y="0"/>
                  </a:moveTo>
                  <a:lnTo>
                    <a:pt x="99992" y="120000"/>
                  </a:lnTo>
                  <a:lnTo>
                    <a:pt x="111574" y="120000"/>
                  </a:lnTo>
                  <a:lnTo>
                    <a:pt x="119992" y="101054"/>
                  </a:lnTo>
                  <a:lnTo>
                    <a:pt x="35787" y="0"/>
                  </a:lnTo>
                  <a:close/>
                </a:path>
              </a:pathLst>
            </a:custGeom>
            <a:solidFill>
              <a:srgbClr val="13C5D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8" name="Google Shape;1338;p10"/>
            <p:cNvSpPr/>
            <p:nvPr/>
          </p:nvSpPr>
          <p:spPr>
            <a:xfrm>
              <a:off x="607725" y="2146800"/>
              <a:ext cx="275575" cy="305800"/>
            </a:xfrm>
            <a:custGeom>
              <a:rect b="b" l="l" r="r" t="t"/>
              <a:pathLst>
                <a:path extrusionOk="0" h="120000" w="120000">
                  <a:moveTo>
                    <a:pt x="17570" y="9"/>
                  </a:moveTo>
                  <a:lnTo>
                    <a:pt x="10" y="27694"/>
                  </a:lnTo>
                  <a:lnTo>
                    <a:pt x="100970" y="120000"/>
                  </a:lnTo>
                  <a:lnTo>
                    <a:pt x="119989" y="90990"/>
                  </a:lnTo>
                  <a:lnTo>
                    <a:pt x="17570" y="9"/>
                  </a:lnTo>
                  <a:close/>
                </a:path>
              </a:pathLst>
            </a:custGeom>
            <a:solidFill>
              <a:srgbClr val="13C5D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9" name="Google Shape;1339;p10"/>
            <p:cNvSpPr/>
            <p:nvPr/>
          </p:nvSpPr>
          <p:spPr>
            <a:xfrm>
              <a:off x="2452475" y="3941125"/>
              <a:ext cx="322600" cy="305800"/>
            </a:xfrm>
            <a:custGeom>
              <a:rect b="b" l="l" r="r" t="t"/>
              <a:pathLst>
                <a:path extrusionOk="0" h="120000" w="120000">
                  <a:moveTo>
                    <a:pt x="32501" y="9"/>
                  </a:moveTo>
                  <a:lnTo>
                    <a:pt x="27498" y="9231"/>
                  </a:lnTo>
                  <a:lnTo>
                    <a:pt x="0" y="9231"/>
                  </a:lnTo>
                  <a:lnTo>
                    <a:pt x="103744" y="120000"/>
                  </a:lnTo>
                  <a:lnTo>
                    <a:pt x="120000" y="90990"/>
                  </a:lnTo>
                  <a:lnTo>
                    <a:pt x="32501" y="9"/>
                  </a:lnTo>
                  <a:close/>
                </a:path>
              </a:pathLst>
            </a:custGeom>
            <a:solidFill>
              <a:srgbClr val="14C3D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0" name="Google Shape;1340;p10"/>
            <p:cNvSpPr/>
            <p:nvPr/>
          </p:nvSpPr>
          <p:spPr>
            <a:xfrm>
              <a:off x="641325" y="2082950"/>
              <a:ext cx="275575" cy="305800"/>
            </a:xfrm>
            <a:custGeom>
              <a:rect b="b" l="l" r="r" t="t"/>
              <a:pathLst>
                <a:path extrusionOk="0" h="120000" w="120000">
                  <a:moveTo>
                    <a:pt x="19029" y="9"/>
                  </a:moveTo>
                  <a:lnTo>
                    <a:pt x="10" y="29018"/>
                  </a:lnTo>
                  <a:lnTo>
                    <a:pt x="102429" y="120000"/>
                  </a:lnTo>
                  <a:lnTo>
                    <a:pt x="119989" y="92305"/>
                  </a:lnTo>
                  <a:lnTo>
                    <a:pt x="19029" y="9"/>
                  </a:lnTo>
                  <a:close/>
                </a:path>
              </a:pathLst>
            </a:custGeom>
            <a:solidFill>
              <a:srgbClr val="14C3D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1" name="Google Shape;1341;p10"/>
            <p:cNvSpPr/>
            <p:nvPr/>
          </p:nvSpPr>
          <p:spPr>
            <a:xfrm>
              <a:off x="678300" y="2022475"/>
              <a:ext cx="275550" cy="305800"/>
            </a:xfrm>
            <a:custGeom>
              <a:rect b="b" l="l" r="r" t="t"/>
              <a:pathLst>
                <a:path extrusionOk="0" h="120000" w="120000">
                  <a:moveTo>
                    <a:pt x="19031" y="9"/>
                  </a:moveTo>
                  <a:lnTo>
                    <a:pt x="0" y="29009"/>
                  </a:lnTo>
                  <a:lnTo>
                    <a:pt x="100968" y="120000"/>
                  </a:lnTo>
                  <a:lnTo>
                    <a:pt x="120000" y="90990"/>
                  </a:lnTo>
                  <a:lnTo>
                    <a:pt x="19031" y="9"/>
                  </a:lnTo>
                  <a:close/>
                </a:path>
              </a:pathLst>
            </a:custGeom>
            <a:solidFill>
              <a:srgbClr val="15C1D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2" name="Google Shape;1342;p10"/>
            <p:cNvSpPr/>
            <p:nvPr/>
          </p:nvSpPr>
          <p:spPr>
            <a:xfrm>
              <a:off x="2533125" y="3877275"/>
              <a:ext cx="275550" cy="309175"/>
            </a:xfrm>
            <a:custGeom>
              <a:rect b="b" l="l" r="r" t="t"/>
              <a:pathLst>
                <a:path extrusionOk="0" h="120000" w="120000">
                  <a:moveTo>
                    <a:pt x="19031" y="9"/>
                  </a:moveTo>
                  <a:lnTo>
                    <a:pt x="0" y="28702"/>
                  </a:lnTo>
                  <a:lnTo>
                    <a:pt x="102438" y="119990"/>
                  </a:lnTo>
                  <a:lnTo>
                    <a:pt x="120000" y="91297"/>
                  </a:lnTo>
                  <a:lnTo>
                    <a:pt x="19031" y="9"/>
                  </a:lnTo>
                  <a:close/>
                </a:path>
              </a:pathLst>
            </a:custGeom>
            <a:solidFill>
              <a:srgbClr val="15C1D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3" name="Google Shape;1343;p10"/>
            <p:cNvSpPr/>
            <p:nvPr/>
          </p:nvSpPr>
          <p:spPr>
            <a:xfrm>
              <a:off x="2570075" y="3816800"/>
              <a:ext cx="275575" cy="305800"/>
            </a:xfrm>
            <a:custGeom>
              <a:rect b="b" l="l" r="r" t="t"/>
              <a:pathLst>
                <a:path extrusionOk="0" h="120000" w="120000">
                  <a:moveTo>
                    <a:pt x="17570" y="9"/>
                  </a:moveTo>
                  <a:lnTo>
                    <a:pt x="10" y="29009"/>
                  </a:lnTo>
                  <a:lnTo>
                    <a:pt x="100970" y="120000"/>
                  </a:lnTo>
                  <a:lnTo>
                    <a:pt x="119989" y="90990"/>
                  </a:lnTo>
                  <a:lnTo>
                    <a:pt x="17570" y="9"/>
                  </a:lnTo>
                  <a:close/>
                </a:path>
              </a:pathLst>
            </a:custGeom>
            <a:solidFill>
              <a:srgbClr val="16C0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4" name="Google Shape;1344;p10"/>
            <p:cNvSpPr/>
            <p:nvPr/>
          </p:nvSpPr>
          <p:spPr>
            <a:xfrm>
              <a:off x="711900" y="1962000"/>
              <a:ext cx="275550" cy="305800"/>
            </a:xfrm>
            <a:custGeom>
              <a:rect b="b" l="l" r="r" t="t"/>
              <a:pathLst>
                <a:path extrusionOk="0" h="120000" w="120000">
                  <a:moveTo>
                    <a:pt x="19031" y="0"/>
                  </a:moveTo>
                  <a:lnTo>
                    <a:pt x="0" y="29009"/>
                  </a:lnTo>
                  <a:lnTo>
                    <a:pt x="102438" y="119990"/>
                  </a:lnTo>
                  <a:lnTo>
                    <a:pt x="120000" y="90981"/>
                  </a:lnTo>
                  <a:lnTo>
                    <a:pt x="19031" y="0"/>
                  </a:lnTo>
                  <a:close/>
                </a:path>
              </a:pathLst>
            </a:custGeom>
            <a:solidFill>
              <a:srgbClr val="16C0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5" name="Google Shape;1345;p10"/>
            <p:cNvSpPr/>
            <p:nvPr/>
          </p:nvSpPr>
          <p:spPr>
            <a:xfrm>
              <a:off x="2603675" y="3756325"/>
              <a:ext cx="275575" cy="305800"/>
            </a:xfrm>
            <a:custGeom>
              <a:rect b="b" l="l" r="r" t="t"/>
              <a:pathLst>
                <a:path extrusionOk="0" h="120000" w="120000">
                  <a:moveTo>
                    <a:pt x="19029" y="0"/>
                  </a:moveTo>
                  <a:lnTo>
                    <a:pt x="10" y="29009"/>
                  </a:lnTo>
                  <a:lnTo>
                    <a:pt x="102429" y="119990"/>
                  </a:lnTo>
                  <a:lnTo>
                    <a:pt x="119989" y="90981"/>
                  </a:lnTo>
                  <a:lnTo>
                    <a:pt x="19029" y="0"/>
                  </a:lnTo>
                  <a:close/>
                </a:path>
              </a:pathLst>
            </a:custGeom>
            <a:solidFill>
              <a:srgbClr val="17BE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6" name="Google Shape;1346;p10"/>
            <p:cNvSpPr/>
            <p:nvPr/>
          </p:nvSpPr>
          <p:spPr>
            <a:xfrm>
              <a:off x="748850" y="1898150"/>
              <a:ext cx="275575" cy="309150"/>
            </a:xfrm>
            <a:custGeom>
              <a:rect b="b" l="l" r="r" t="t"/>
              <a:pathLst>
                <a:path extrusionOk="0" h="120000" w="120000">
                  <a:moveTo>
                    <a:pt x="19029" y="0"/>
                  </a:moveTo>
                  <a:lnTo>
                    <a:pt x="10" y="28694"/>
                  </a:lnTo>
                  <a:lnTo>
                    <a:pt x="100970" y="120000"/>
                  </a:lnTo>
                  <a:lnTo>
                    <a:pt x="119989" y="91305"/>
                  </a:lnTo>
                  <a:lnTo>
                    <a:pt x="19029" y="0"/>
                  </a:lnTo>
                  <a:close/>
                </a:path>
              </a:pathLst>
            </a:custGeom>
            <a:solidFill>
              <a:srgbClr val="17BE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7" name="Google Shape;1347;p10"/>
            <p:cNvSpPr/>
            <p:nvPr/>
          </p:nvSpPr>
          <p:spPr>
            <a:xfrm>
              <a:off x="2640650" y="3692475"/>
              <a:ext cx="275550" cy="309150"/>
            </a:xfrm>
            <a:custGeom>
              <a:rect b="b" l="l" r="r" t="t"/>
              <a:pathLst>
                <a:path extrusionOk="0" h="120000" w="120000">
                  <a:moveTo>
                    <a:pt x="19031" y="0"/>
                  </a:moveTo>
                  <a:lnTo>
                    <a:pt x="0" y="28694"/>
                  </a:lnTo>
                  <a:lnTo>
                    <a:pt x="100968" y="120000"/>
                  </a:lnTo>
                  <a:lnTo>
                    <a:pt x="120000" y="91305"/>
                  </a:lnTo>
                  <a:lnTo>
                    <a:pt x="19031" y="0"/>
                  </a:lnTo>
                  <a:close/>
                </a:path>
              </a:pathLst>
            </a:custGeom>
            <a:solidFill>
              <a:srgbClr val="18BCD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8" name="Google Shape;1348;p10"/>
            <p:cNvSpPr/>
            <p:nvPr/>
          </p:nvSpPr>
          <p:spPr>
            <a:xfrm>
              <a:off x="785825" y="1837675"/>
              <a:ext cx="275550" cy="305800"/>
            </a:xfrm>
            <a:custGeom>
              <a:rect b="b" l="l" r="r" t="t"/>
              <a:pathLst>
                <a:path extrusionOk="0" h="120000" w="120000">
                  <a:moveTo>
                    <a:pt x="17561" y="0"/>
                  </a:moveTo>
                  <a:lnTo>
                    <a:pt x="0" y="29009"/>
                  </a:lnTo>
                  <a:lnTo>
                    <a:pt x="100979" y="119990"/>
                  </a:lnTo>
                  <a:lnTo>
                    <a:pt x="120000" y="90981"/>
                  </a:lnTo>
                  <a:lnTo>
                    <a:pt x="17561" y="0"/>
                  </a:lnTo>
                  <a:close/>
                </a:path>
              </a:pathLst>
            </a:custGeom>
            <a:solidFill>
              <a:srgbClr val="18BCD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9" name="Google Shape;1349;p10"/>
            <p:cNvSpPr/>
            <p:nvPr/>
          </p:nvSpPr>
          <p:spPr>
            <a:xfrm>
              <a:off x="2677600" y="3632000"/>
              <a:ext cx="275575" cy="305800"/>
            </a:xfrm>
            <a:custGeom>
              <a:rect b="b" l="l" r="r" t="t"/>
              <a:pathLst>
                <a:path extrusionOk="0" h="120000" w="120000">
                  <a:moveTo>
                    <a:pt x="17570" y="0"/>
                  </a:moveTo>
                  <a:lnTo>
                    <a:pt x="10" y="29009"/>
                  </a:lnTo>
                  <a:lnTo>
                    <a:pt x="100970" y="119990"/>
                  </a:lnTo>
                  <a:lnTo>
                    <a:pt x="119989" y="90981"/>
                  </a:lnTo>
                  <a:lnTo>
                    <a:pt x="17570" y="0"/>
                  </a:lnTo>
                  <a:close/>
                </a:path>
              </a:pathLst>
            </a:custGeom>
            <a:solidFill>
              <a:srgbClr val="19B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0" name="Google Shape;1350;p10"/>
            <p:cNvSpPr/>
            <p:nvPr/>
          </p:nvSpPr>
          <p:spPr>
            <a:xfrm>
              <a:off x="819425" y="1777175"/>
              <a:ext cx="275550" cy="305800"/>
            </a:xfrm>
            <a:custGeom>
              <a:rect b="b" l="l" r="r" t="t"/>
              <a:pathLst>
                <a:path extrusionOk="0" h="120000" w="120000">
                  <a:moveTo>
                    <a:pt x="19031" y="9"/>
                  </a:moveTo>
                  <a:lnTo>
                    <a:pt x="0" y="29018"/>
                  </a:lnTo>
                  <a:lnTo>
                    <a:pt x="100979" y="120000"/>
                  </a:lnTo>
                  <a:lnTo>
                    <a:pt x="120000" y="90990"/>
                  </a:lnTo>
                  <a:lnTo>
                    <a:pt x="19031" y="9"/>
                  </a:lnTo>
                  <a:close/>
                </a:path>
              </a:pathLst>
            </a:custGeom>
            <a:solidFill>
              <a:srgbClr val="19B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1" name="Google Shape;1351;p10"/>
            <p:cNvSpPr/>
            <p:nvPr/>
          </p:nvSpPr>
          <p:spPr>
            <a:xfrm>
              <a:off x="2711200" y="3571500"/>
              <a:ext cx="275575" cy="305800"/>
            </a:xfrm>
            <a:custGeom>
              <a:rect b="b" l="l" r="r" t="t"/>
              <a:pathLst>
                <a:path extrusionOk="0" h="120000" w="120000">
                  <a:moveTo>
                    <a:pt x="19029" y="9"/>
                  </a:moveTo>
                  <a:lnTo>
                    <a:pt x="10" y="29018"/>
                  </a:lnTo>
                  <a:lnTo>
                    <a:pt x="100970" y="120000"/>
                  </a:lnTo>
                  <a:lnTo>
                    <a:pt x="119989" y="90990"/>
                  </a:lnTo>
                  <a:lnTo>
                    <a:pt x="19029" y="9"/>
                  </a:lnTo>
                  <a:close/>
                </a:path>
              </a:pathLst>
            </a:custGeom>
            <a:solidFill>
              <a:srgbClr val="1BB9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2" name="Google Shape;1352;p10"/>
            <p:cNvSpPr/>
            <p:nvPr/>
          </p:nvSpPr>
          <p:spPr>
            <a:xfrm>
              <a:off x="856375" y="1713350"/>
              <a:ext cx="275575" cy="309150"/>
            </a:xfrm>
            <a:custGeom>
              <a:rect b="b" l="l" r="r" t="t"/>
              <a:pathLst>
                <a:path extrusionOk="0" h="120000" w="120000">
                  <a:moveTo>
                    <a:pt x="17570" y="0"/>
                  </a:moveTo>
                  <a:lnTo>
                    <a:pt x="10" y="28694"/>
                  </a:lnTo>
                  <a:lnTo>
                    <a:pt x="100970" y="120000"/>
                  </a:lnTo>
                  <a:lnTo>
                    <a:pt x="119989" y="91305"/>
                  </a:lnTo>
                  <a:lnTo>
                    <a:pt x="17570" y="0"/>
                  </a:lnTo>
                  <a:close/>
                </a:path>
              </a:pathLst>
            </a:custGeom>
            <a:solidFill>
              <a:srgbClr val="1BB9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3" name="Google Shape;1353;p10"/>
            <p:cNvSpPr/>
            <p:nvPr/>
          </p:nvSpPr>
          <p:spPr>
            <a:xfrm>
              <a:off x="890000" y="1652850"/>
              <a:ext cx="275550" cy="305800"/>
            </a:xfrm>
            <a:custGeom>
              <a:rect b="b" l="l" r="r" t="t"/>
              <a:pathLst>
                <a:path extrusionOk="0" h="120000" w="120000">
                  <a:moveTo>
                    <a:pt x="19020" y="9"/>
                  </a:moveTo>
                  <a:lnTo>
                    <a:pt x="0" y="29018"/>
                  </a:lnTo>
                  <a:lnTo>
                    <a:pt x="102438" y="120000"/>
                  </a:lnTo>
                  <a:lnTo>
                    <a:pt x="119989" y="90990"/>
                  </a:lnTo>
                  <a:lnTo>
                    <a:pt x="19020" y="9"/>
                  </a:lnTo>
                  <a:close/>
                </a:path>
              </a:pathLst>
            </a:custGeom>
            <a:solidFill>
              <a:srgbClr val="1CB7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4" name="Google Shape;1354;p10"/>
            <p:cNvSpPr/>
            <p:nvPr/>
          </p:nvSpPr>
          <p:spPr>
            <a:xfrm>
              <a:off x="2748175" y="3511025"/>
              <a:ext cx="275550" cy="305800"/>
            </a:xfrm>
            <a:custGeom>
              <a:rect b="b" l="l" r="r" t="t"/>
              <a:pathLst>
                <a:path extrusionOk="0" h="120000" w="120000">
                  <a:moveTo>
                    <a:pt x="17561" y="9"/>
                  </a:moveTo>
                  <a:lnTo>
                    <a:pt x="0" y="27694"/>
                  </a:lnTo>
                  <a:lnTo>
                    <a:pt x="100968" y="120000"/>
                  </a:lnTo>
                  <a:lnTo>
                    <a:pt x="120000" y="90990"/>
                  </a:lnTo>
                  <a:lnTo>
                    <a:pt x="17561" y="9"/>
                  </a:lnTo>
                  <a:close/>
                </a:path>
              </a:pathLst>
            </a:custGeom>
            <a:solidFill>
              <a:srgbClr val="1CB7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5" name="Google Shape;1355;p10"/>
            <p:cNvSpPr/>
            <p:nvPr/>
          </p:nvSpPr>
          <p:spPr>
            <a:xfrm>
              <a:off x="2781775" y="3447175"/>
              <a:ext cx="275550" cy="305800"/>
            </a:xfrm>
            <a:custGeom>
              <a:rect b="b" l="l" r="r" t="t"/>
              <a:pathLst>
                <a:path extrusionOk="0" h="120000" w="120000">
                  <a:moveTo>
                    <a:pt x="19031" y="9"/>
                  </a:moveTo>
                  <a:lnTo>
                    <a:pt x="0" y="29018"/>
                  </a:lnTo>
                  <a:lnTo>
                    <a:pt x="102438" y="120000"/>
                  </a:lnTo>
                  <a:lnTo>
                    <a:pt x="120000" y="92305"/>
                  </a:lnTo>
                  <a:lnTo>
                    <a:pt x="19031" y="9"/>
                  </a:lnTo>
                  <a:close/>
                </a:path>
              </a:pathLst>
            </a:custGeom>
            <a:solidFill>
              <a:srgbClr val="1DB5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6" name="Google Shape;1356;p10"/>
            <p:cNvSpPr/>
            <p:nvPr/>
          </p:nvSpPr>
          <p:spPr>
            <a:xfrm>
              <a:off x="926950" y="1592375"/>
              <a:ext cx="275550" cy="305800"/>
            </a:xfrm>
            <a:custGeom>
              <a:rect b="b" l="l" r="r" t="t"/>
              <a:pathLst>
                <a:path extrusionOk="0" h="120000" w="120000">
                  <a:moveTo>
                    <a:pt x="17561" y="9"/>
                  </a:moveTo>
                  <a:lnTo>
                    <a:pt x="10" y="29009"/>
                  </a:lnTo>
                  <a:lnTo>
                    <a:pt x="100979" y="119990"/>
                  </a:lnTo>
                  <a:lnTo>
                    <a:pt x="120000" y="90990"/>
                  </a:lnTo>
                  <a:lnTo>
                    <a:pt x="17561" y="9"/>
                  </a:lnTo>
                  <a:close/>
                </a:path>
              </a:pathLst>
            </a:custGeom>
            <a:solidFill>
              <a:srgbClr val="1DB5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7" name="Google Shape;1357;p10"/>
            <p:cNvSpPr/>
            <p:nvPr/>
          </p:nvSpPr>
          <p:spPr>
            <a:xfrm>
              <a:off x="960550" y="1531900"/>
              <a:ext cx="275550" cy="305800"/>
            </a:xfrm>
            <a:custGeom>
              <a:rect b="b" l="l" r="r" t="t"/>
              <a:pathLst>
                <a:path extrusionOk="0" h="120000" w="120000">
                  <a:moveTo>
                    <a:pt x="19031" y="0"/>
                  </a:moveTo>
                  <a:lnTo>
                    <a:pt x="10" y="27694"/>
                  </a:lnTo>
                  <a:lnTo>
                    <a:pt x="102438" y="119990"/>
                  </a:lnTo>
                  <a:lnTo>
                    <a:pt x="120000" y="90981"/>
                  </a:lnTo>
                  <a:lnTo>
                    <a:pt x="19031" y="0"/>
                  </a:lnTo>
                  <a:close/>
                </a:path>
              </a:pathLst>
            </a:custGeom>
            <a:solidFill>
              <a:srgbClr val="1EB4D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8" name="Google Shape;1358;p10"/>
            <p:cNvSpPr/>
            <p:nvPr/>
          </p:nvSpPr>
          <p:spPr>
            <a:xfrm>
              <a:off x="2818725" y="3386700"/>
              <a:ext cx="275575" cy="305800"/>
            </a:xfrm>
            <a:custGeom>
              <a:rect b="b" l="l" r="r" t="t"/>
              <a:pathLst>
                <a:path extrusionOk="0" h="120000" w="120000">
                  <a:moveTo>
                    <a:pt x="17570" y="9"/>
                  </a:moveTo>
                  <a:lnTo>
                    <a:pt x="10" y="29009"/>
                  </a:lnTo>
                  <a:lnTo>
                    <a:pt x="100970" y="119990"/>
                  </a:lnTo>
                  <a:lnTo>
                    <a:pt x="119989" y="90990"/>
                  </a:lnTo>
                  <a:lnTo>
                    <a:pt x="17570" y="9"/>
                  </a:lnTo>
                  <a:close/>
                </a:path>
              </a:pathLst>
            </a:custGeom>
            <a:solidFill>
              <a:srgbClr val="1EB4D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9" name="Google Shape;1359;p10"/>
            <p:cNvSpPr/>
            <p:nvPr/>
          </p:nvSpPr>
          <p:spPr>
            <a:xfrm>
              <a:off x="997525" y="1468050"/>
              <a:ext cx="322600" cy="305800"/>
            </a:xfrm>
            <a:custGeom>
              <a:rect b="b" l="l" r="r" t="t"/>
              <a:pathLst>
                <a:path extrusionOk="0" h="120000" w="120000">
                  <a:moveTo>
                    <a:pt x="16246" y="0"/>
                  </a:moveTo>
                  <a:lnTo>
                    <a:pt x="0" y="29009"/>
                  </a:lnTo>
                  <a:lnTo>
                    <a:pt x="86243" y="119990"/>
                  </a:lnTo>
                  <a:lnTo>
                    <a:pt x="92492" y="110768"/>
                  </a:lnTo>
                  <a:lnTo>
                    <a:pt x="119990" y="110768"/>
                  </a:lnTo>
                  <a:lnTo>
                    <a:pt x="16246" y="0"/>
                  </a:lnTo>
                  <a:close/>
                </a:path>
              </a:pathLst>
            </a:custGeom>
            <a:solidFill>
              <a:srgbClr val="1FB2D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0" name="Google Shape;1360;p10"/>
            <p:cNvSpPr/>
            <p:nvPr/>
          </p:nvSpPr>
          <p:spPr>
            <a:xfrm>
              <a:off x="2852325" y="3326225"/>
              <a:ext cx="275575" cy="305800"/>
            </a:xfrm>
            <a:custGeom>
              <a:rect b="b" l="l" r="r" t="t"/>
              <a:pathLst>
                <a:path extrusionOk="0" h="120000" w="120000">
                  <a:moveTo>
                    <a:pt x="19029" y="0"/>
                  </a:moveTo>
                  <a:lnTo>
                    <a:pt x="10" y="29009"/>
                  </a:lnTo>
                  <a:lnTo>
                    <a:pt x="102429" y="119990"/>
                  </a:lnTo>
                  <a:lnTo>
                    <a:pt x="119989" y="90981"/>
                  </a:lnTo>
                  <a:lnTo>
                    <a:pt x="19029" y="0"/>
                  </a:lnTo>
                  <a:close/>
                </a:path>
              </a:pathLst>
            </a:custGeom>
            <a:solidFill>
              <a:srgbClr val="1FB2D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1" name="Google Shape;1361;p10"/>
            <p:cNvSpPr/>
            <p:nvPr/>
          </p:nvSpPr>
          <p:spPr>
            <a:xfrm>
              <a:off x="1034475" y="1431100"/>
              <a:ext cx="383075" cy="319225"/>
            </a:xfrm>
            <a:custGeom>
              <a:rect b="b" l="l" r="r" t="t"/>
              <a:pathLst>
                <a:path extrusionOk="0" h="120000" w="120000">
                  <a:moveTo>
                    <a:pt x="8426" y="0"/>
                  </a:moveTo>
                  <a:lnTo>
                    <a:pt x="7" y="18945"/>
                  </a:lnTo>
                  <a:lnTo>
                    <a:pt x="83161" y="120000"/>
                  </a:lnTo>
                  <a:lnTo>
                    <a:pt x="120000" y="120000"/>
                  </a:lnTo>
                  <a:lnTo>
                    <a:pt x="20001" y="0"/>
                  </a:lnTo>
                  <a:close/>
                </a:path>
              </a:pathLst>
            </a:custGeom>
            <a:solidFill>
              <a:srgbClr val="20B0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2" name="Google Shape;1362;p10"/>
            <p:cNvSpPr/>
            <p:nvPr/>
          </p:nvSpPr>
          <p:spPr>
            <a:xfrm>
              <a:off x="2889300" y="3262375"/>
              <a:ext cx="275550" cy="309150"/>
            </a:xfrm>
            <a:custGeom>
              <a:rect b="b" l="l" r="r" t="t"/>
              <a:pathLst>
                <a:path extrusionOk="0" h="120000" w="120000">
                  <a:moveTo>
                    <a:pt x="19031" y="0"/>
                  </a:moveTo>
                  <a:lnTo>
                    <a:pt x="0" y="28694"/>
                  </a:lnTo>
                  <a:lnTo>
                    <a:pt x="100968" y="120000"/>
                  </a:lnTo>
                  <a:lnTo>
                    <a:pt x="120000" y="91305"/>
                  </a:lnTo>
                  <a:lnTo>
                    <a:pt x="19031" y="0"/>
                  </a:lnTo>
                  <a:close/>
                </a:path>
              </a:pathLst>
            </a:custGeom>
            <a:solidFill>
              <a:srgbClr val="20B0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3" name="Google Shape;1363;p10"/>
            <p:cNvSpPr/>
            <p:nvPr/>
          </p:nvSpPr>
          <p:spPr>
            <a:xfrm>
              <a:off x="1078150" y="1431100"/>
              <a:ext cx="436850" cy="319225"/>
            </a:xfrm>
            <a:custGeom>
              <a:rect b="b" l="l" r="r" t="t"/>
              <a:pathLst>
                <a:path extrusionOk="0" h="120000" w="120000">
                  <a:moveTo>
                    <a:pt x="6" y="0"/>
                  </a:moveTo>
                  <a:lnTo>
                    <a:pt x="87696" y="120000"/>
                  </a:lnTo>
                  <a:lnTo>
                    <a:pt x="120000" y="120000"/>
                  </a:lnTo>
                  <a:lnTo>
                    <a:pt x="32310" y="0"/>
                  </a:lnTo>
                  <a:close/>
                </a:path>
              </a:pathLst>
            </a:custGeom>
            <a:solidFill>
              <a:srgbClr val="21AE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4" name="Google Shape;1364;p10"/>
            <p:cNvSpPr/>
            <p:nvPr/>
          </p:nvSpPr>
          <p:spPr>
            <a:xfrm>
              <a:off x="2926250" y="3201900"/>
              <a:ext cx="272200" cy="305800"/>
            </a:xfrm>
            <a:custGeom>
              <a:rect b="b" l="l" r="r" t="t"/>
              <a:pathLst>
                <a:path extrusionOk="0" h="120000" w="120000">
                  <a:moveTo>
                    <a:pt x="17788" y="0"/>
                  </a:moveTo>
                  <a:lnTo>
                    <a:pt x="11" y="29009"/>
                  </a:lnTo>
                  <a:lnTo>
                    <a:pt x="102222" y="119990"/>
                  </a:lnTo>
                  <a:lnTo>
                    <a:pt x="120000" y="90981"/>
                  </a:lnTo>
                  <a:lnTo>
                    <a:pt x="17788" y="0"/>
                  </a:lnTo>
                  <a:close/>
                </a:path>
              </a:pathLst>
            </a:custGeom>
            <a:solidFill>
              <a:srgbClr val="21AE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5" name="Google Shape;1365;p10"/>
            <p:cNvSpPr/>
            <p:nvPr/>
          </p:nvSpPr>
          <p:spPr>
            <a:xfrm>
              <a:off x="1175600" y="1431100"/>
              <a:ext cx="436850" cy="319225"/>
            </a:xfrm>
            <a:custGeom>
              <a:rect b="b" l="l" r="r" t="t"/>
              <a:pathLst>
                <a:path extrusionOk="0" h="120000" w="120000">
                  <a:moveTo>
                    <a:pt x="6" y="0"/>
                  </a:moveTo>
                  <a:lnTo>
                    <a:pt x="87689" y="120000"/>
                  </a:lnTo>
                  <a:lnTo>
                    <a:pt x="120000" y="120000"/>
                  </a:lnTo>
                  <a:lnTo>
                    <a:pt x="32310" y="0"/>
                  </a:lnTo>
                  <a:close/>
                </a:path>
              </a:pathLst>
            </a:custGeom>
            <a:solidFill>
              <a:srgbClr val="22AD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6" name="Google Shape;1366;p10"/>
            <p:cNvSpPr/>
            <p:nvPr/>
          </p:nvSpPr>
          <p:spPr>
            <a:xfrm>
              <a:off x="2959850" y="3141400"/>
              <a:ext cx="275575" cy="305800"/>
            </a:xfrm>
            <a:custGeom>
              <a:rect b="b" l="l" r="r" t="t"/>
              <a:pathLst>
                <a:path extrusionOk="0" h="120000" w="120000">
                  <a:moveTo>
                    <a:pt x="19029" y="9"/>
                  </a:moveTo>
                  <a:lnTo>
                    <a:pt x="10" y="29018"/>
                  </a:lnTo>
                  <a:lnTo>
                    <a:pt x="100970" y="120000"/>
                  </a:lnTo>
                  <a:lnTo>
                    <a:pt x="119989" y="90990"/>
                  </a:lnTo>
                  <a:lnTo>
                    <a:pt x="19029" y="9"/>
                  </a:lnTo>
                  <a:close/>
                </a:path>
              </a:pathLst>
            </a:custGeom>
            <a:solidFill>
              <a:srgbClr val="22AD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7" name="Google Shape;1367;p10"/>
            <p:cNvSpPr/>
            <p:nvPr/>
          </p:nvSpPr>
          <p:spPr>
            <a:xfrm>
              <a:off x="2996825" y="3077575"/>
              <a:ext cx="275550" cy="309150"/>
            </a:xfrm>
            <a:custGeom>
              <a:rect b="b" l="l" r="r" t="t"/>
              <a:pathLst>
                <a:path extrusionOk="0" h="120000" w="120000">
                  <a:moveTo>
                    <a:pt x="17561" y="0"/>
                  </a:moveTo>
                  <a:lnTo>
                    <a:pt x="0" y="28694"/>
                  </a:lnTo>
                  <a:lnTo>
                    <a:pt x="100979" y="120000"/>
                  </a:lnTo>
                  <a:lnTo>
                    <a:pt x="120000" y="91305"/>
                  </a:lnTo>
                  <a:lnTo>
                    <a:pt x="17561" y="0"/>
                  </a:lnTo>
                  <a:close/>
                </a:path>
              </a:pathLst>
            </a:custGeom>
            <a:solidFill>
              <a:srgbClr val="23ABD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8" name="Google Shape;1368;p10"/>
            <p:cNvSpPr/>
            <p:nvPr/>
          </p:nvSpPr>
          <p:spPr>
            <a:xfrm>
              <a:off x="1273050" y="1431100"/>
              <a:ext cx="433500" cy="319225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88366" y="120000"/>
                  </a:lnTo>
                  <a:lnTo>
                    <a:pt x="119993" y="120000"/>
                  </a:lnTo>
                  <a:lnTo>
                    <a:pt x="32560" y="0"/>
                  </a:lnTo>
                  <a:close/>
                </a:path>
              </a:pathLst>
            </a:custGeom>
            <a:solidFill>
              <a:srgbClr val="23ABD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9" name="Google Shape;1369;p10"/>
            <p:cNvSpPr/>
            <p:nvPr/>
          </p:nvSpPr>
          <p:spPr>
            <a:xfrm>
              <a:off x="1370500" y="1431100"/>
              <a:ext cx="433475" cy="319225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88371" y="120000"/>
                  </a:lnTo>
                  <a:lnTo>
                    <a:pt x="120000" y="120000"/>
                  </a:lnTo>
                  <a:lnTo>
                    <a:pt x="32562" y="0"/>
                  </a:lnTo>
                  <a:close/>
                </a:path>
              </a:pathLst>
            </a:custGeom>
            <a:solidFill>
              <a:srgbClr val="25A9D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0" name="Google Shape;1370;p10"/>
            <p:cNvSpPr/>
            <p:nvPr/>
          </p:nvSpPr>
          <p:spPr>
            <a:xfrm>
              <a:off x="3030425" y="3017075"/>
              <a:ext cx="275550" cy="305800"/>
            </a:xfrm>
            <a:custGeom>
              <a:rect b="b" l="l" r="r" t="t"/>
              <a:pathLst>
                <a:path extrusionOk="0" h="120000" w="120000">
                  <a:moveTo>
                    <a:pt x="19031" y="9"/>
                  </a:moveTo>
                  <a:lnTo>
                    <a:pt x="10" y="29018"/>
                  </a:lnTo>
                  <a:lnTo>
                    <a:pt x="102438" y="120000"/>
                  </a:lnTo>
                  <a:lnTo>
                    <a:pt x="120000" y="90990"/>
                  </a:lnTo>
                  <a:lnTo>
                    <a:pt x="19031" y="9"/>
                  </a:lnTo>
                  <a:close/>
                </a:path>
              </a:pathLst>
            </a:custGeom>
            <a:solidFill>
              <a:srgbClr val="25A9D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1" name="Google Shape;1371;p10"/>
            <p:cNvSpPr/>
            <p:nvPr/>
          </p:nvSpPr>
          <p:spPr>
            <a:xfrm>
              <a:off x="1467950" y="1431100"/>
              <a:ext cx="433475" cy="319225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88371" y="120000"/>
                  </a:lnTo>
                  <a:lnTo>
                    <a:pt x="120000" y="120000"/>
                  </a:lnTo>
                  <a:lnTo>
                    <a:pt x="31628" y="0"/>
                  </a:lnTo>
                  <a:close/>
                </a:path>
              </a:pathLst>
            </a:custGeom>
            <a:solidFill>
              <a:srgbClr val="26A8D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2" name="Google Shape;1372;p10"/>
            <p:cNvSpPr/>
            <p:nvPr/>
          </p:nvSpPr>
          <p:spPr>
            <a:xfrm>
              <a:off x="3067375" y="2956600"/>
              <a:ext cx="275575" cy="305800"/>
            </a:xfrm>
            <a:custGeom>
              <a:rect b="b" l="l" r="r" t="t"/>
              <a:pathLst>
                <a:path extrusionOk="0" h="120000" w="120000">
                  <a:moveTo>
                    <a:pt x="17570" y="0"/>
                  </a:moveTo>
                  <a:lnTo>
                    <a:pt x="10" y="29009"/>
                  </a:lnTo>
                  <a:lnTo>
                    <a:pt x="100970" y="119990"/>
                  </a:lnTo>
                  <a:lnTo>
                    <a:pt x="119989" y="90990"/>
                  </a:lnTo>
                  <a:lnTo>
                    <a:pt x="17570" y="0"/>
                  </a:lnTo>
                  <a:close/>
                </a:path>
              </a:pathLst>
            </a:custGeom>
            <a:solidFill>
              <a:srgbClr val="26A8D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3" name="Google Shape;1373;p10"/>
            <p:cNvSpPr/>
            <p:nvPr/>
          </p:nvSpPr>
          <p:spPr>
            <a:xfrm>
              <a:off x="1565375" y="1431100"/>
              <a:ext cx="433500" cy="319225"/>
            </a:xfrm>
            <a:custGeom>
              <a:rect b="b" l="l" r="r" t="t"/>
              <a:pathLst>
                <a:path extrusionOk="0" h="120000" w="120000">
                  <a:moveTo>
                    <a:pt x="6" y="0"/>
                  </a:moveTo>
                  <a:lnTo>
                    <a:pt x="87439" y="120000"/>
                  </a:lnTo>
                  <a:lnTo>
                    <a:pt x="119993" y="120000"/>
                  </a:lnTo>
                  <a:lnTo>
                    <a:pt x="31633" y="0"/>
                  </a:lnTo>
                  <a:close/>
                </a:path>
              </a:pathLst>
            </a:custGeom>
            <a:solidFill>
              <a:srgbClr val="27A6D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4" name="Google Shape;1374;p10"/>
            <p:cNvSpPr/>
            <p:nvPr/>
          </p:nvSpPr>
          <p:spPr>
            <a:xfrm>
              <a:off x="3101000" y="2896125"/>
              <a:ext cx="275550" cy="305800"/>
            </a:xfrm>
            <a:custGeom>
              <a:rect b="b" l="l" r="r" t="t"/>
              <a:pathLst>
                <a:path extrusionOk="0" h="120000" w="120000">
                  <a:moveTo>
                    <a:pt x="19020" y="0"/>
                  </a:moveTo>
                  <a:lnTo>
                    <a:pt x="0" y="27694"/>
                  </a:lnTo>
                  <a:lnTo>
                    <a:pt x="102438" y="119990"/>
                  </a:lnTo>
                  <a:lnTo>
                    <a:pt x="119989" y="90981"/>
                  </a:lnTo>
                  <a:lnTo>
                    <a:pt x="19020" y="0"/>
                  </a:lnTo>
                  <a:close/>
                </a:path>
              </a:pathLst>
            </a:custGeom>
            <a:solidFill>
              <a:srgbClr val="27A6D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5" name="Google Shape;1375;p10"/>
            <p:cNvSpPr/>
            <p:nvPr/>
          </p:nvSpPr>
          <p:spPr>
            <a:xfrm>
              <a:off x="3137950" y="2802025"/>
              <a:ext cx="275550" cy="336050"/>
            </a:xfrm>
            <a:custGeom>
              <a:rect b="b" l="l" r="r" t="t"/>
              <a:pathLst>
                <a:path extrusionOk="0" h="120000" w="120000">
                  <a:moveTo>
                    <a:pt x="4398" y="8"/>
                  </a:moveTo>
                  <a:lnTo>
                    <a:pt x="10" y="3606"/>
                  </a:lnTo>
                  <a:lnTo>
                    <a:pt x="11714" y="20407"/>
                  </a:lnTo>
                  <a:lnTo>
                    <a:pt x="10" y="37199"/>
                  </a:lnTo>
                  <a:lnTo>
                    <a:pt x="100979" y="119991"/>
                  </a:lnTo>
                  <a:lnTo>
                    <a:pt x="120000" y="94798"/>
                  </a:lnTo>
                  <a:lnTo>
                    <a:pt x="4398" y="8"/>
                  </a:lnTo>
                  <a:close/>
                </a:path>
              </a:pathLst>
            </a:custGeom>
            <a:solidFill>
              <a:srgbClr val="28A4D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6" name="Google Shape;1376;p10"/>
            <p:cNvSpPr/>
            <p:nvPr/>
          </p:nvSpPr>
          <p:spPr>
            <a:xfrm>
              <a:off x="1662825" y="1431100"/>
              <a:ext cx="433500" cy="319225"/>
            </a:xfrm>
            <a:custGeom>
              <a:rect b="b" l="l" r="r" t="t"/>
              <a:pathLst>
                <a:path extrusionOk="0" h="120000" w="120000">
                  <a:moveTo>
                    <a:pt x="6" y="0"/>
                  </a:moveTo>
                  <a:lnTo>
                    <a:pt x="87439" y="120000"/>
                  </a:lnTo>
                  <a:lnTo>
                    <a:pt x="119993" y="120000"/>
                  </a:lnTo>
                  <a:lnTo>
                    <a:pt x="31633" y="0"/>
                  </a:lnTo>
                  <a:close/>
                </a:path>
              </a:pathLst>
            </a:custGeom>
            <a:solidFill>
              <a:srgbClr val="28A4D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7" name="Google Shape;1377;p10"/>
            <p:cNvSpPr/>
            <p:nvPr/>
          </p:nvSpPr>
          <p:spPr>
            <a:xfrm>
              <a:off x="3006900" y="2573550"/>
              <a:ext cx="440200" cy="504050"/>
            </a:xfrm>
            <a:custGeom>
              <a:rect b="b" l="l" r="r" t="t"/>
              <a:pathLst>
                <a:path extrusionOk="0" h="120000" w="120000">
                  <a:moveTo>
                    <a:pt x="2753" y="0"/>
                  </a:moveTo>
                  <a:lnTo>
                    <a:pt x="6" y="1601"/>
                  </a:lnTo>
                  <a:lnTo>
                    <a:pt x="35731" y="56797"/>
                  </a:lnTo>
                  <a:lnTo>
                    <a:pt x="109007" y="119994"/>
                  </a:lnTo>
                  <a:lnTo>
                    <a:pt x="120000" y="102394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rgbClr val="29A2D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8" name="Google Shape;1378;p10"/>
            <p:cNvSpPr/>
            <p:nvPr/>
          </p:nvSpPr>
          <p:spPr>
            <a:xfrm>
              <a:off x="1760275" y="1431100"/>
              <a:ext cx="433500" cy="319225"/>
            </a:xfrm>
            <a:custGeom>
              <a:rect b="b" l="l" r="r" t="t"/>
              <a:pathLst>
                <a:path extrusionOk="0" h="120000" w="120000">
                  <a:moveTo>
                    <a:pt x="6" y="0"/>
                  </a:moveTo>
                  <a:lnTo>
                    <a:pt x="87439" y="120000"/>
                  </a:lnTo>
                  <a:lnTo>
                    <a:pt x="119993" y="120000"/>
                  </a:lnTo>
                  <a:lnTo>
                    <a:pt x="31626" y="0"/>
                  </a:lnTo>
                  <a:close/>
                </a:path>
              </a:pathLst>
            </a:custGeom>
            <a:solidFill>
              <a:srgbClr val="29A2D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9" name="Google Shape;1379;p10"/>
            <p:cNvSpPr/>
            <p:nvPr/>
          </p:nvSpPr>
          <p:spPr>
            <a:xfrm>
              <a:off x="1854350" y="1431100"/>
              <a:ext cx="436850" cy="319225"/>
            </a:xfrm>
            <a:custGeom>
              <a:rect b="b" l="l" r="r" t="t"/>
              <a:pathLst>
                <a:path extrusionOk="0" h="120000" w="120000">
                  <a:moveTo>
                    <a:pt x="6" y="0"/>
                  </a:moveTo>
                  <a:lnTo>
                    <a:pt x="87696" y="120000"/>
                  </a:lnTo>
                  <a:lnTo>
                    <a:pt x="120000" y="120000"/>
                  </a:lnTo>
                  <a:lnTo>
                    <a:pt x="32310" y="0"/>
                  </a:lnTo>
                  <a:close/>
                </a:path>
              </a:pathLst>
            </a:custGeom>
            <a:solidFill>
              <a:srgbClr val="2AA1D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0" name="Google Shape;1380;p10"/>
            <p:cNvSpPr/>
            <p:nvPr/>
          </p:nvSpPr>
          <p:spPr>
            <a:xfrm>
              <a:off x="2872500" y="2345050"/>
              <a:ext cx="611575" cy="672050"/>
            </a:xfrm>
            <a:custGeom>
              <a:rect b="b" l="l" r="r" t="t"/>
              <a:pathLst>
                <a:path extrusionOk="0" h="120000" w="120000">
                  <a:moveTo>
                    <a:pt x="2639" y="4"/>
                  </a:moveTo>
                  <a:lnTo>
                    <a:pt x="0" y="1200"/>
                  </a:lnTo>
                  <a:lnTo>
                    <a:pt x="26376" y="42001"/>
                  </a:lnTo>
                  <a:lnTo>
                    <a:pt x="111425" y="120000"/>
                  </a:lnTo>
                  <a:lnTo>
                    <a:pt x="119995" y="106800"/>
                  </a:lnTo>
                  <a:lnTo>
                    <a:pt x="2639" y="4"/>
                  </a:lnTo>
                  <a:close/>
                </a:path>
              </a:pathLst>
            </a:custGeom>
            <a:solidFill>
              <a:srgbClr val="2AA1D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1" name="Google Shape;1381;p10"/>
            <p:cNvSpPr/>
            <p:nvPr/>
          </p:nvSpPr>
          <p:spPr>
            <a:xfrm>
              <a:off x="2741450" y="2113200"/>
              <a:ext cx="779575" cy="843425"/>
            </a:xfrm>
            <a:custGeom>
              <a:rect b="b" l="l" r="r" t="t"/>
              <a:pathLst>
                <a:path extrusionOk="0" h="120000" w="120000">
                  <a:moveTo>
                    <a:pt x="1554" y="0"/>
                  </a:moveTo>
                  <a:lnTo>
                    <a:pt x="0" y="1436"/>
                  </a:lnTo>
                  <a:lnTo>
                    <a:pt x="20172" y="33943"/>
                  </a:lnTo>
                  <a:lnTo>
                    <a:pt x="113277" y="119996"/>
                  </a:lnTo>
                  <a:lnTo>
                    <a:pt x="120000" y="109482"/>
                  </a:lnTo>
                  <a:lnTo>
                    <a:pt x="1554" y="0"/>
                  </a:lnTo>
                  <a:close/>
                </a:path>
              </a:pathLst>
            </a:custGeom>
            <a:solidFill>
              <a:srgbClr val="2B9F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2" name="Google Shape;1382;p10"/>
            <p:cNvSpPr/>
            <p:nvPr/>
          </p:nvSpPr>
          <p:spPr>
            <a:xfrm>
              <a:off x="1951800" y="1431100"/>
              <a:ext cx="433500" cy="319225"/>
            </a:xfrm>
            <a:custGeom>
              <a:rect b="b" l="l" r="r" t="t"/>
              <a:pathLst>
                <a:path extrusionOk="0" h="120000" w="120000">
                  <a:moveTo>
                    <a:pt x="6" y="0"/>
                  </a:moveTo>
                  <a:lnTo>
                    <a:pt x="88366" y="120000"/>
                  </a:lnTo>
                  <a:lnTo>
                    <a:pt x="119993" y="120000"/>
                  </a:lnTo>
                  <a:lnTo>
                    <a:pt x="32560" y="0"/>
                  </a:lnTo>
                  <a:close/>
                </a:path>
              </a:pathLst>
            </a:custGeom>
            <a:solidFill>
              <a:srgbClr val="2B9F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3" name="Google Shape;1383;p10"/>
            <p:cNvSpPr/>
            <p:nvPr/>
          </p:nvSpPr>
          <p:spPr>
            <a:xfrm>
              <a:off x="2049250" y="1431100"/>
              <a:ext cx="433500" cy="319225"/>
            </a:xfrm>
            <a:custGeom>
              <a:rect b="b" l="l" r="r" t="t"/>
              <a:pathLst>
                <a:path extrusionOk="0" h="120000" w="120000">
                  <a:moveTo>
                    <a:pt x="6" y="0"/>
                  </a:moveTo>
                  <a:lnTo>
                    <a:pt x="88366" y="120000"/>
                  </a:lnTo>
                  <a:lnTo>
                    <a:pt x="119993" y="120000"/>
                  </a:lnTo>
                  <a:lnTo>
                    <a:pt x="32560" y="0"/>
                  </a:lnTo>
                  <a:close/>
                </a:path>
              </a:pathLst>
            </a:custGeom>
            <a:solidFill>
              <a:srgbClr val="2C9D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4" name="Google Shape;1384;p10"/>
            <p:cNvSpPr/>
            <p:nvPr/>
          </p:nvSpPr>
          <p:spPr>
            <a:xfrm>
              <a:off x="2610400" y="1884700"/>
              <a:ext cx="924075" cy="1008075"/>
            </a:xfrm>
            <a:custGeom>
              <a:rect b="b" l="l" r="r" t="t"/>
              <a:pathLst>
                <a:path extrusionOk="0" h="120000" w="120000">
                  <a:moveTo>
                    <a:pt x="1311" y="2"/>
                  </a:moveTo>
                  <a:lnTo>
                    <a:pt x="3" y="803"/>
                  </a:lnTo>
                  <a:lnTo>
                    <a:pt x="17018" y="28402"/>
                  </a:lnTo>
                  <a:lnTo>
                    <a:pt x="116945" y="120000"/>
                  </a:lnTo>
                  <a:lnTo>
                    <a:pt x="120000" y="116000"/>
                  </a:lnTo>
                  <a:lnTo>
                    <a:pt x="109526" y="99200"/>
                  </a:lnTo>
                  <a:lnTo>
                    <a:pt x="1311" y="2"/>
                  </a:lnTo>
                  <a:close/>
                </a:path>
              </a:pathLst>
            </a:custGeom>
            <a:solidFill>
              <a:srgbClr val="2C9D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5" name="Google Shape;1385;p10"/>
            <p:cNvSpPr/>
            <p:nvPr/>
          </p:nvSpPr>
          <p:spPr>
            <a:xfrm>
              <a:off x="2146700" y="1431100"/>
              <a:ext cx="1307125" cy="1297025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29306" y="29534"/>
                  </a:lnTo>
                  <a:lnTo>
                    <a:pt x="34858" y="29534"/>
                  </a:lnTo>
                  <a:lnTo>
                    <a:pt x="42572" y="42901"/>
                  </a:lnTo>
                  <a:lnTo>
                    <a:pt x="119075" y="120000"/>
                  </a:lnTo>
                  <a:lnTo>
                    <a:pt x="119999" y="119067"/>
                  </a:lnTo>
                  <a:lnTo>
                    <a:pt x="107661" y="97927"/>
                  </a:lnTo>
                  <a:lnTo>
                    <a:pt x="10488" y="0"/>
                  </a:lnTo>
                  <a:close/>
                </a:path>
              </a:pathLst>
            </a:custGeom>
            <a:solidFill>
              <a:srgbClr val="2D9CD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6" name="Google Shape;1386;p10"/>
            <p:cNvSpPr/>
            <p:nvPr/>
          </p:nvSpPr>
          <p:spPr>
            <a:xfrm>
              <a:off x="2244150" y="1431100"/>
              <a:ext cx="1075275" cy="1065175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118872" y="120000"/>
                  </a:lnTo>
                  <a:lnTo>
                    <a:pt x="120000" y="119242"/>
                  </a:lnTo>
                  <a:lnTo>
                    <a:pt x="105374" y="93122"/>
                  </a:lnTo>
                  <a:lnTo>
                    <a:pt x="12750" y="0"/>
                  </a:lnTo>
                  <a:close/>
                </a:path>
              </a:pathLst>
            </a:custGeom>
            <a:solidFill>
              <a:srgbClr val="2F9A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7" name="Google Shape;1387;p10"/>
            <p:cNvSpPr/>
            <p:nvPr/>
          </p:nvSpPr>
          <p:spPr>
            <a:xfrm>
              <a:off x="2341575" y="1431100"/>
              <a:ext cx="846800" cy="836700"/>
            </a:xfrm>
            <a:custGeom>
              <a:rect b="b" l="l" r="r" t="t"/>
              <a:pathLst>
                <a:path extrusionOk="0" h="120000" w="120000">
                  <a:moveTo>
                    <a:pt x="3" y="0"/>
                  </a:moveTo>
                  <a:lnTo>
                    <a:pt x="118568" y="119996"/>
                  </a:lnTo>
                  <a:lnTo>
                    <a:pt x="120000" y="119031"/>
                  </a:lnTo>
                  <a:lnTo>
                    <a:pt x="100950" y="85779"/>
                  </a:lnTo>
                  <a:lnTo>
                    <a:pt x="16193" y="0"/>
                  </a:lnTo>
                  <a:close/>
                </a:path>
              </a:pathLst>
            </a:custGeom>
            <a:solidFill>
              <a:srgbClr val="3098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8" name="Google Shape;1388;p10"/>
            <p:cNvSpPr/>
            <p:nvPr/>
          </p:nvSpPr>
          <p:spPr>
            <a:xfrm>
              <a:off x="2439025" y="1431100"/>
              <a:ext cx="618300" cy="608200"/>
            </a:xfrm>
            <a:custGeom>
              <a:rect b="b" l="l" r="r" t="t"/>
              <a:pathLst>
                <a:path extrusionOk="0" h="120000" w="120000">
                  <a:moveTo>
                    <a:pt x="4" y="0"/>
                  </a:moveTo>
                  <a:lnTo>
                    <a:pt x="117389" y="120000"/>
                  </a:lnTo>
                  <a:lnTo>
                    <a:pt x="120000" y="118007"/>
                  </a:lnTo>
                  <a:lnTo>
                    <a:pt x="93910" y="72928"/>
                  </a:lnTo>
                  <a:lnTo>
                    <a:pt x="22178" y="0"/>
                  </a:lnTo>
                  <a:close/>
                </a:path>
              </a:pathLst>
            </a:custGeom>
            <a:solidFill>
              <a:srgbClr val="3196E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9" name="Google Shape;1389;p10"/>
            <p:cNvSpPr/>
            <p:nvPr/>
          </p:nvSpPr>
          <p:spPr>
            <a:xfrm>
              <a:off x="2533125" y="1431100"/>
              <a:ext cx="389800" cy="37635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116890" y="120000"/>
                  </a:lnTo>
                  <a:lnTo>
                    <a:pt x="119992" y="117855"/>
                  </a:lnTo>
                  <a:lnTo>
                    <a:pt x="79656" y="44998"/>
                  </a:lnTo>
                  <a:lnTo>
                    <a:pt x="36203" y="0"/>
                  </a:lnTo>
                  <a:close/>
                </a:path>
              </a:pathLst>
            </a:custGeom>
            <a:solidFill>
              <a:srgbClr val="3295E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0" name="Google Shape;1390;p10"/>
            <p:cNvSpPr/>
            <p:nvPr/>
          </p:nvSpPr>
          <p:spPr>
            <a:xfrm>
              <a:off x="2630575" y="1431100"/>
              <a:ext cx="161300" cy="14785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112486" y="119999"/>
                  </a:lnTo>
                  <a:lnTo>
                    <a:pt x="120000" y="114541"/>
                  </a:lnTo>
                  <a:lnTo>
                    <a:pt x="60000" y="0"/>
                  </a:lnTo>
                  <a:close/>
                </a:path>
              </a:pathLst>
            </a:custGeom>
            <a:solidFill>
              <a:srgbClr val="3393E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91" name="Google Shape;1391;p10"/>
          <p:cNvSpPr/>
          <p:nvPr/>
        </p:nvSpPr>
        <p:spPr>
          <a:xfrm flipH="1" rot="10800000">
            <a:off x="8486774" y="4230775"/>
            <a:ext cx="819899" cy="710099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9525">
            <a:solidFill>
              <a:srgbClr val="18476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2" name="Google Shape;1392;p10"/>
          <p:cNvSpPr/>
          <p:nvPr/>
        </p:nvSpPr>
        <p:spPr>
          <a:xfrm flipH="1" rot="10800000">
            <a:off x="8124824" y="4615699"/>
            <a:ext cx="428700" cy="3711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3292E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3" name="Google Shape;1393;p10"/>
          <p:cNvSpPr/>
          <p:nvPr/>
        </p:nvSpPr>
        <p:spPr>
          <a:xfrm flipH="1" rot="10800000">
            <a:off x="7821347" y="2935400"/>
            <a:ext cx="819899" cy="709799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18476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4" name="Google Shape;1394;p10"/>
          <p:cNvSpPr/>
          <p:nvPr/>
        </p:nvSpPr>
        <p:spPr>
          <a:xfrm flipH="1" rot="10800000">
            <a:off x="8486775" y="3512174"/>
            <a:ext cx="358799" cy="3105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19050">
            <a:solidFill>
              <a:srgbClr val="00E1C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5" name="Google Shape;1395;p10"/>
          <p:cNvSpPr/>
          <p:nvPr/>
        </p:nvSpPr>
        <p:spPr>
          <a:xfrm>
            <a:off x="8772688" y="4461807"/>
            <a:ext cx="248072" cy="248057"/>
          </a:xfrm>
          <a:custGeom>
            <a:rect b="b" l="l" r="r" t="t"/>
            <a:pathLst>
              <a:path extrusionOk="0" h="120000" w="120000">
                <a:moveTo>
                  <a:pt x="61898" y="40520"/>
                </a:moveTo>
                <a:lnTo>
                  <a:pt x="63790" y="40858"/>
                </a:lnTo>
                <a:lnTo>
                  <a:pt x="65520" y="41381"/>
                </a:lnTo>
                <a:lnTo>
                  <a:pt x="67411" y="41896"/>
                </a:lnTo>
                <a:lnTo>
                  <a:pt x="69134" y="42757"/>
                </a:lnTo>
                <a:lnTo>
                  <a:pt x="70687" y="43795"/>
                </a:lnTo>
                <a:lnTo>
                  <a:pt x="72240" y="44826"/>
                </a:lnTo>
                <a:lnTo>
                  <a:pt x="73792" y="46209"/>
                </a:lnTo>
                <a:lnTo>
                  <a:pt x="75169" y="47755"/>
                </a:lnTo>
                <a:lnTo>
                  <a:pt x="76207" y="49308"/>
                </a:lnTo>
                <a:lnTo>
                  <a:pt x="77237" y="50861"/>
                </a:lnTo>
                <a:lnTo>
                  <a:pt x="78098" y="52584"/>
                </a:lnTo>
                <a:lnTo>
                  <a:pt x="78621" y="54483"/>
                </a:lnTo>
                <a:lnTo>
                  <a:pt x="79136" y="56205"/>
                </a:lnTo>
                <a:lnTo>
                  <a:pt x="79482" y="58104"/>
                </a:lnTo>
                <a:lnTo>
                  <a:pt x="79482" y="59996"/>
                </a:lnTo>
                <a:lnTo>
                  <a:pt x="79482" y="61895"/>
                </a:lnTo>
                <a:lnTo>
                  <a:pt x="79136" y="63794"/>
                </a:lnTo>
                <a:lnTo>
                  <a:pt x="78621" y="65516"/>
                </a:lnTo>
                <a:lnTo>
                  <a:pt x="78098" y="67415"/>
                </a:lnTo>
                <a:lnTo>
                  <a:pt x="77237" y="69138"/>
                </a:lnTo>
                <a:lnTo>
                  <a:pt x="76207" y="70691"/>
                </a:lnTo>
                <a:lnTo>
                  <a:pt x="75169" y="72237"/>
                </a:lnTo>
                <a:lnTo>
                  <a:pt x="73792" y="73790"/>
                </a:lnTo>
                <a:lnTo>
                  <a:pt x="72240" y="75173"/>
                </a:lnTo>
                <a:lnTo>
                  <a:pt x="70687" y="76204"/>
                </a:lnTo>
                <a:lnTo>
                  <a:pt x="69134" y="77242"/>
                </a:lnTo>
                <a:lnTo>
                  <a:pt x="67411" y="78103"/>
                </a:lnTo>
                <a:lnTo>
                  <a:pt x="65520" y="78618"/>
                </a:lnTo>
                <a:lnTo>
                  <a:pt x="63790" y="79134"/>
                </a:lnTo>
                <a:lnTo>
                  <a:pt x="61898" y="79479"/>
                </a:lnTo>
                <a:lnTo>
                  <a:pt x="58101" y="79479"/>
                </a:lnTo>
                <a:lnTo>
                  <a:pt x="56209" y="79134"/>
                </a:lnTo>
                <a:lnTo>
                  <a:pt x="54487" y="78618"/>
                </a:lnTo>
                <a:lnTo>
                  <a:pt x="52588" y="78103"/>
                </a:lnTo>
                <a:lnTo>
                  <a:pt x="50865" y="77242"/>
                </a:lnTo>
                <a:lnTo>
                  <a:pt x="49312" y="76204"/>
                </a:lnTo>
                <a:lnTo>
                  <a:pt x="47760" y="75173"/>
                </a:lnTo>
                <a:lnTo>
                  <a:pt x="46207" y="73790"/>
                </a:lnTo>
                <a:lnTo>
                  <a:pt x="44830" y="72237"/>
                </a:lnTo>
                <a:lnTo>
                  <a:pt x="43792" y="70691"/>
                </a:lnTo>
                <a:lnTo>
                  <a:pt x="42762" y="69138"/>
                </a:lnTo>
                <a:lnTo>
                  <a:pt x="41901" y="67415"/>
                </a:lnTo>
                <a:lnTo>
                  <a:pt x="41378" y="65516"/>
                </a:lnTo>
                <a:lnTo>
                  <a:pt x="40863" y="63794"/>
                </a:lnTo>
                <a:lnTo>
                  <a:pt x="40517" y="61895"/>
                </a:lnTo>
                <a:lnTo>
                  <a:pt x="40517" y="59996"/>
                </a:lnTo>
                <a:lnTo>
                  <a:pt x="40517" y="58104"/>
                </a:lnTo>
                <a:lnTo>
                  <a:pt x="40863" y="56205"/>
                </a:lnTo>
                <a:lnTo>
                  <a:pt x="41378" y="54483"/>
                </a:lnTo>
                <a:lnTo>
                  <a:pt x="41901" y="52584"/>
                </a:lnTo>
                <a:lnTo>
                  <a:pt x="42762" y="50861"/>
                </a:lnTo>
                <a:lnTo>
                  <a:pt x="43792" y="49308"/>
                </a:lnTo>
                <a:lnTo>
                  <a:pt x="44830" y="47755"/>
                </a:lnTo>
                <a:lnTo>
                  <a:pt x="46207" y="46209"/>
                </a:lnTo>
                <a:lnTo>
                  <a:pt x="47760" y="44826"/>
                </a:lnTo>
                <a:lnTo>
                  <a:pt x="49312" y="43795"/>
                </a:lnTo>
                <a:lnTo>
                  <a:pt x="50865" y="42757"/>
                </a:lnTo>
                <a:lnTo>
                  <a:pt x="52588" y="41896"/>
                </a:lnTo>
                <a:lnTo>
                  <a:pt x="54487" y="41381"/>
                </a:lnTo>
                <a:lnTo>
                  <a:pt x="56209" y="40858"/>
                </a:lnTo>
                <a:lnTo>
                  <a:pt x="58101" y="40520"/>
                </a:lnTo>
                <a:close/>
                <a:moveTo>
                  <a:pt x="55863" y="0"/>
                </a:moveTo>
                <a:lnTo>
                  <a:pt x="54656" y="176"/>
                </a:lnTo>
                <a:lnTo>
                  <a:pt x="53618" y="515"/>
                </a:lnTo>
                <a:lnTo>
                  <a:pt x="52757" y="1037"/>
                </a:lnTo>
                <a:lnTo>
                  <a:pt x="51727" y="1722"/>
                </a:lnTo>
                <a:lnTo>
                  <a:pt x="51035" y="2414"/>
                </a:lnTo>
                <a:lnTo>
                  <a:pt x="50343" y="3451"/>
                </a:lnTo>
                <a:lnTo>
                  <a:pt x="50004" y="4482"/>
                </a:lnTo>
                <a:lnTo>
                  <a:pt x="49658" y="5520"/>
                </a:lnTo>
                <a:lnTo>
                  <a:pt x="48275" y="17930"/>
                </a:lnTo>
                <a:lnTo>
                  <a:pt x="45861" y="18622"/>
                </a:lnTo>
                <a:lnTo>
                  <a:pt x="43277" y="19652"/>
                </a:lnTo>
                <a:lnTo>
                  <a:pt x="40863" y="20690"/>
                </a:lnTo>
                <a:lnTo>
                  <a:pt x="38449" y="21897"/>
                </a:lnTo>
                <a:lnTo>
                  <a:pt x="28792" y="14309"/>
                </a:lnTo>
                <a:lnTo>
                  <a:pt x="27762" y="13624"/>
                </a:lnTo>
                <a:lnTo>
                  <a:pt x="26724" y="13278"/>
                </a:lnTo>
                <a:lnTo>
                  <a:pt x="25694" y="12932"/>
                </a:lnTo>
                <a:lnTo>
                  <a:pt x="24656" y="12932"/>
                </a:lnTo>
                <a:lnTo>
                  <a:pt x="23449" y="13101"/>
                </a:lnTo>
                <a:lnTo>
                  <a:pt x="22418" y="13447"/>
                </a:lnTo>
                <a:lnTo>
                  <a:pt x="21381" y="13963"/>
                </a:lnTo>
                <a:lnTo>
                  <a:pt x="20520" y="14654"/>
                </a:lnTo>
                <a:lnTo>
                  <a:pt x="14661" y="20521"/>
                </a:lnTo>
                <a:lnTo>
                  <a:pt x="13969" y="21382"/>
                </a:lnTo>
                <a:lnTo>
                  <a:pt x="13454" y="22413"/>
                </a:lnTo>
                <a:lnTo>
                  <a:pt x="13108" y="23450"/>
                </a:lnTo>
                <a:lnTo>
                  <a:pt x="12938" y="24657"/>
                </a:lnTo>
                <a:lnTo>
                  <a:pt x="12938" y="25688"/>
                </a:lnTo>
                <a:lnTo>
                  <a:pt x="13277" y="26726"/>
                </a:lnTo>
                <a:lnTo>
                  <a:pt x="13623" y="27756"/>
                </a:lnTo>
                <a:lnTo>
                  <a:pt x="14315" y="28794"/>
                </a:lnTo>
                <a:lnTo>
                  <a:pt x="21903" y="38451"/>
                </a:lnTo>
                <a:lnTo>
                  <a:pt x="20696" y="40858"/>
                </a:lnTo>
                <a:lnTo>
                  <a:pt x="19658" y="43273"/>
                </a:lnTo>
                <a:lnTo>
                  <a:pt x="18628" y="45863"/>
                </a:lnTo>
                <a:lnTo>
                  <a:pt x="17936" y="48278"/>
                </a:lnTo>
                <a:lnTo>
                  <a:pt x="5520" y="49654"/>
                </a:lnTo>
                <a:lnTo>
                  <a:pt x="4489" y="50000"/>
                </a:lnTo>
                <a:lnTo>
                  <a:pt x="3451" y="50346"/>
                </a:lnTo>
                <a:lnTo>
                  <a:pt x="2421" y="51031"/>
                </a:lnTo>
                <a:lnTo>
                  <a:pt x="1729" y="51723"/>
                </a:lnTo>
                <a:lnTo>
                  <a:pt x="1037" y="52760"/>
                </a:lnTo>
                <a:lnTo>
                  <a:pt x="522" y="53621"/>
                </a:lnTo>
                <a:lnTo>
                  <a:pt x="176" y="54652"/>
                </a:lnTo>
                <a:lnTo>
                  <a:pt x="7" y="55859"/>
                </a:lnTo>
                <a:lnTo>
                  <a:pt x="7" y="64140"/>
                </a:lnTo>
                <a:lnTo>
                  <a:pt x="176" y="65347"/>
                </a:lnTo>
                <a:lnTo>
                  <a:pt x="522" y="66378"/>
                </a:lnTo>
                <a:lnTo>
                  <a:pt x="1037" y="67239"/>
                </a:lnTo>
                <a:lnTo>
                  <a:pt x="1729" y="68276"/>
                </a:lnTo>
                <a:lnTo>
                  <a:pt x="2421" y="68961"/>
                </a:lnTo>
                <a:lnTo>
                  <a:pt x="3451" y="69653"/>
                </a:lnTo>
                <a:lnTo>
                  <a:pt x="4489" y="69999"/>
                </a:lnTo>
                <a:lnTo>
                  <a:pt x="5520" y="70345"/>
                </a:lnTo>
                <a:lnTo>
                  <a:pt x="17936" y="71721"/>
                </a:lnTo>
                <a:lnTo>
                  <a:pt x="18628" y="74136"/>
                </a:lnTo>
                <a:lnTo>
                  <a:pt x="19658" y="76719"/>
                </a:lnTo>
                <a:lnTo>
                  <a:pt x="20696" y="79134"/>
                </a:lnTo>
                <a:lnTo>
                  <a:pt x="21903" y="81548"/>
                </a:lnTo>
                <a:lnTo>
                  <a:pt x="14315" y="91205"/>
                </a:lnTo>
                <a:lnTo>
                  <a:pt x="13623" y="92243"/>
                </a:lnTo>
                <a:lnTo>
                  <a:pt x="13277" y="93273"/>
                </a:lnTo>
                <a:lnTo>
                  <a:pt x="12938" y="94311"/>
                </a:lnTo>
                <a:lnTo>
                  <a:pt x="12938" y="95342"/>
                </a:lnTo>
                <a:lnTo>
                  <a:pt x="13108" y="96549"/>
                </a:lnTo>
                <a:lnTo>
                  <a:pt x="13454" y="97586"/>
                </a:lnTo>
                <a:lnTo>
                  <a:pt x="13969" y="98617"/>
                </a:lnTo>
                <a:lnTo>
                  <a:pt x="14661" y="99478"/>
                </a:lnTo>
                <a:lnTo>
                  <a:pt x="20520" y="105345"/>
                </a:lnTo>
                <a:lnTo>
                  <a:pt x="21381" y="106029"/>
                </a:lnTo>
                <a:lnTo>
                  <a:pt x="22418" y="106552"/>
                </a:lnTo>
                <a:lnTo>
                  <a:pt x="23449" y="106890"/>
                </a:lnTo>
                <a:lnTo>
                  <a:pt x="24656" y="107067"/>
                </a:lnTo>
                <a:lnTo>
                  <a:pt x="25694" y="107067"/>
                </a:lnTo>
                <a:lnTo>
                  <a:pt x="26724" y="106721"/>
                </a:lnTo>
                <a:lnTo>
                  <a:pt x="27762" y="106375"/>
                </a:lnTo>
                <a:lnTo>
                  <a:pt x="28792" y="105860"/>
                </a:lnTo>
                <a:lnTo>
                  <a:pt x="38449" y="98102"/>
                </a:lnTo>
                <a:lnTo>
                  <a:pt x="40863" y="99309"/>
                </a:lnTo>
                <a:lnTo>
                  <a:pt x="43277" y="100340"/>
                </a:lnTo>
                <a:lnTo>
                  <a:pt x="45861" y="101377"/>
                </a:lnTo>
                <a:lnTo>
                  <a:pt x="48275" y="102069"/>
                </a:lnTo>
                <a:lnTo>
                  <a:pt x="49658" y="114479"/>
                </a:lnTo>
                <a:lnTo>
                  <a:pt x="50004" y="115517"/>
                </a:lnTo>
                <a:lnTo>
                  <a:pt x="50343" y="116548"/>
                </a:lnTo>
                <a:lnTo>
                  <a:pt x="51035" y="117585"/>
                </a:lnTo>
                <a:lnTo>
                  <a:pt x="51727" y="118270"/>
                </a:lnTo>
                <a:lnTo>
                  <a:pt x="52757" y="118962"/>
                </a:lnTo>
                <a:lnTo>
                  <a:pt x="53618" y="119477"/>
                </a:lnTo>
                <a:lnTo>
                  <a:pt x="54656" y="119823"/>
                </a:lnTo>
                <a:lnTo>
                  <a:pt x="55863" y="120000"/>
                </a:lnTo>
                <a:lnTo>
                  <a:pt x="64136" y="120000"/>
                </a:lnTo>
                <a:lnTo>
                  <a:pt x="65343" y="119823"/>
                </a:lnTo>
                <a:lnTo>
                  <a:pt x="66381" y="119477"/>
                </a:lnTo>
                <a:lnTo>
                  <a:pt x="67242" y="118962"/>
                </a:lnTo>
                <a:lnTo>
                  <a:pt x="68272" y="118270"/>
                </a:lnTo>
                <a:lnTo>
                  <a:pt x="68964" y="117585"/>
                </a:lnTo>
                <a:lnTo>
                  <a:pt x="69656" y="116548"/>
                </a:lnTo>
                <a:lnTo>
                  <a:pt x="70002" y="115517"/>
                </a:lnTo>
                <a:lnTo>
                  <a:pt x="70341" y="114479"/>
                </a:lnTo>
                <a:lnTo>
                  <a:pt x="71724" y="102069"/>
                </a:lnTo>
                <a:lnTo>
                  <a:pt x="74138" y="101377"/>
                </a:lnTo>
                <a:lnTo>
                  <a:pt x="76722" y="100340"/>
                </a:lnTo>
                <a:lnTo>
                  <a:pt x="79136" y="99309"/>
                </a:lnTo>
                <a:lnTo>
                  <a:pt x="81550" y="98102"/>
                </a:lnTo>
                <a:lnTo>
                  <a:pt x="91207" y="105860"/>
                </a:lnTo>
                <a:lnTo>
                  <a:pt x="92237" y="106375"/>
                </a:lnTo>
                <a:lnTo>
                  <a:pt x="93275" y="106721"/>
                </a:lnTo>
                <a:lnTo>
                  <a:pt x="94305" y="107067"/>
                </a:lnTo>
                <a:lnTo>
                  <a:pt x="95343" y="107067"/>
                </a:lnTo>
                <a:lnTo>
                  <a:pt x="96550" y="106890"/>
                </a:lnTo>
                <a:lnTo>
                  <a:pt x="97581" y="106552"/>
                </a:lnTo>
                <a:lnTo>
                  <a:pt x="98618" y="106029"/>
                </a:lnTo>
                <a:lnTo>
                  <a:pt x="99480" y="105345"/>
                </a:lnTo>
                <a:lnTo>
                  <a:pt x="105338" y="99478"/>
                </a:lnTo>
                <a:lnTo>
                  <a:pt x="106030" y="98617"/>
                </a:lnTo>
                <a:lnTo>
                  <a:pt x="106545" y="97586"/>
                </a:lnTo>
                <a:lnTo>
                  <a:pt x="106891" y="96549"/>
                </a:lnTo>
                <a:lnTo>
                  <a:pt x="107068" y="95342"/>
                </a:lnTo>
                <a:lnTo>
                  <a:pt x="107068" y="94311"/>
                </a:lnTo>
                <a:lnTo>
                  <a:pt x="106722" y="93273"/>
                </a:lnTo>
                <a:lnTo>
                  <a:pt x="106376" y="92243"/>
                </a:lnTo>
                <a:lnTo>
                  <a:pt x="105861" y="91205"/>
                </a:lnTo>
                <a:lnTo>
                  <a:pt x="98103" y="81548"/>
                </a:lnTo>
                <a:lnTo>
                  <a:pt x="99303" y="79134"/>
                </a:lnTo>
                <a:lnTo>
                  <a:pt x="100341" y="76719"/>
                </a:lnTo>
                <a:lnTo>
                  <a:pt x="101378" y="74136"/>
                </a:lnTo>
                <a:lnTo>
                  <a:pt x="102063" y="71721"/>
                </a:lnTo>
                <a:lnTo>
                  <a:pt x="114480" y="70345"/>
                </a:lnTo>
                <a:lnTo>
                  <a:pt x="115510" y="69999"/>
                </a:lnTo>
                <a:lnTo>
                  <a:pt x="116548" y="69653"/>
                </a:lnTo>
                <a:lnTo>
                  <a:pt x="117578" y="68961"/>
                </a:lnTo>
                <a:lnTo>
                  <a:pt x="118270" y="68276"/>
                </a:lnTo>
                <a:lnTo>
                  <a:pt x="118962" y="67239"/>
                </a:lnTo>
                <a:lnTo>
                  <a:pt x="119477" y="66378"/>
                </a:lnTo>
                <a:lnTo>
                  <a:pt x="119823" y="65347"/>
                </a:lnTo>
                <a:lnTo>
                  <a:pt x="119992" y="64140"/>
                </a:lnTo>
                <a:lnTo>
                  <a:pt x="119992" y="55859"/>
                </a:lnTo>
                <a:lnTo>
                  <a:pt x="119823" y="54652"/>
                </a:lnTo>
                <a:lnTo>
                  <a:pt x="119477" y="53621"/>
                </a:lnTo>
                <a:lnTo>
                  <a:pt x="118962" y="52760"/>
                </a:lnTo>
                <a:lnTo>
                  <a:pt x="118270" y="51723"/>
                </a:lnTo>
                <a:lnTo>
                  <a:pt x="117578" y="51031"/>
                </a:lnTo>
                <a:lnTo>
                  <a:pt x="116548" y="50346"/>
                </a:lnTo>
                <a:lnTo>
                  <a:pt x="115510" y="50000"/>
                </a:lnTo>
                <a:lnTo>
                  <a:pt x="114480" y="49654"/>
                </a:lnTo>
                <a:lnTo>
                  <a:pt x="102063" y="48278"/>
                </a:lnTo>
                <a:lnTo>
                  <a:pt x="101378" y="45863"/>
                </a:lnTo>
                <a:lnTo>
                  <a:pt x="100341" y="43273"/>
                </a:lnTo>
                <a:lnTo>
                  <a:pt x="99303" y="40858"/>
                </a:lnTo>
                <a:lnTo>
                  <a:pt x="98103" y="38451"/>
                </a:lnTo>
                <a:lnTo>
                  <a:pt x="105861" y="28794"/>
                </a:lnTo>
                <a:lnTo>
                  <a:pt x="106376" y="27756"/>
                </a:lnTo>
                <a:lnTo>
                  <a:pt x="106722" y="26726"/>
                </a:lnTo>
                <a:lnTo>
                  <a:pt x="107068" y="25688"/>
                </a:lnTo>
                <a:lnTo>
                  <a:pt x="107068" y="24657"/>
                </a:lnTo>
                <a:lnTo>
                  <a:pt x="106891" y="23450"/>
                </a:lnTo>
                <a:lnTo>
                  <a:pt x="106545" y="22413"/>
                </a:lnTo>
                <a:lnTo>
                  <a:pt x="106030" y="21382"/>
                </a:lnTo>
                <a:lnTo>
                  <a:pt x="105338" y="20521"/>
                </a:lnTo>
                <a:lnTo>
                  <a:pt x="99480" y="14654"/>
                </a:lnTo>
                <a:lnTo>
                  <a:pt x="98618" y="13963"/>
                </a:lnTo>
                <a:lnTo>
                  <a:pt x="97581" y="13447"/>
                </a:lnTo>
                <a:lnTo>
                  <a:pt x="96550" y="13101"/>
                </a:lnTo>
                <a:lnTo>
                  <a:pt x="95343" y="12932"/>
                </a:lnTo>
                <a:lnTo>
                  <a:pt x="94305" y="12932"/>
                </a:lnTo>
                <a:lnTo>
                  <a:pt x="93275" y="13278"/>
                </a:lnTo>
                <a:lnTo>
                  <a:pt x="92237" y="13624"/>
                </a:lnTo>
                <a:lnTo>
                  <a:pt x="91207" y="14309"/>
                </a:lnTo>
                <a:lnTo>
                  <a:pt x="81550" y="21897"/>
                </a:lnTo>
                <a:lnTo>
                  <a:pt x="79136" y="20690"/>
                </a:lnTo>
                <a:lnTo>
                  <a:pt x="76722" y="19652"/>
                </a:lnTo>
                <a:lnTo>
                  <a:pt x="74138" y="18622"/>
                </a:lnTo>
                <a:lnTo>
                  <a:pt x="71724" y="17930"/>
                </a:lnTo>
                <a:lnTo>
                  <a:pt x="70341" y="5520"/>
                </a:lnTo>
                <a:lnTo>
                  <a:pt x="70002" y="4482"/>
                </a:lnTo>
                <a:lnTo>
                  <a:pt x="69656" y="3451"/>
                </a:lnTo>
                <a:lnTo>
                  <a:pt x="68964" y="2414"/>
                </a:lnTo>
                <a:lnTo>
                  <a:pt x="68272" y="1722"/>
                </a:lnTo>
                <a:lnTo>
                  <a:pt x="67242" y="1037"/>
                </a:lnTo>
                <a:lnTo>
                  <a:pt x="66381" y="515"/>
                </a:lnTo>
                <a:lnTo>
                  <a:pt x="65343" y="176"/>
                </a:lnTo>
                <a:lnTo>
                  <a:pt x="64136" y="0"/>
                </a:lnTo>
                <a:close/>
              </a:path>
            </a:pathLst>
          </a:custGeom>
          <a:solidFill>
            <a:srgbClr val="18476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96" name="Google Shape;1396;p10"/>
          <p:cNvGrpSpPr/>
          <p:nvPr/>
        </p:nvGrpSpPr>
        <p:grpSpPr>
          <a:xfrm>
            <a:off x="7354067" y="3426714"/>
            <a:ext cx="455624" cy="437053"/>
            <a:chOff x="5241175" y="4959100"/>
            <a:chExt cx="539775" cy="517775"/>
          </a:xfrm>
        </p:grpSpPr>
        <p:sp>
          <p:nvSpPr>
            <p:cNvPr id="1397" name="Google Shape;1397;p10"/>
            <p:cNvSpPr/>
            <p:nvPr/>
          </p:nvSpPr>
          <p:spPr>
            <a:xfrm>
              <a:off x="5575150" y="4959100"/>
              <a:ext cx="161225" cy="178300"/>
            </a:xfrm>
            <a:custGeom>
              <a:rect b="b" l="l" r="r" t="t"/>
              <a:pathLst>
                <a:path extrusionOk="0" h="120000" w="120000">
                  <a:moveTo>
                    <a:pt x="86357" y="0"/>
                  </a:moveTo>
                  <a:lnTo>
                    <a:pt x="83175" y="420"/>
                  </a:lnTo>
                  <a:lnTo>
                    <a:pt x="79993" y="824"/>
                  </a:lnTo>
                  <a:lnTo>
                    <a:pt x="76811" y="1648"/>
                  </a:lnTo>
                  <a:lnTo>
                    <a:pt x="73630" y="2473"/>
                  </a:lnTo>
                  <a:lnTo>
                    <a:pt x="70448" y="3701"/>
                  </a:lnTo>
                  <a:lnTo>
                    <a:pt x="67731" y="5350"/>
                  </a:lnTo>
                  <a:lnTo>
                    <a:pt x="65442" y="6982"/>
                  </a:lnTo>
                  <a:lnTo>
                    <a:pt x="63172" y="9052"/>
                  </a:lnTo>
                  <a:lnTo>
                    <a:pt x="60902" y="11104"/>
                  </a:lnTo>
                  <a:lnTo>
                    <a:pt x="59078" y="13561"/>
                  </a:lnTo>
                  <a:lnTo>
                    <a:pt x="57273" y="16034"/>
                  </a:lnTo>
                  <a:lnTo>
                    <a:pt x="55915" y="18491"/>
                  </a:lnTo>
                  <a:lnTo>
                    <a:pt x="54538" y="21368"/>
                  </a:lnTo>
                  <a:lnTo>
                    <a:pt x="54092" y="24245"/>
                  </a:lnTo>
                  <a:lnTo>
                    <a:pt x="53626" y="27122"/>
                  </a:lnTo>
                  <a:lnTo>
                    <a:pt x="53180" y="30420"/>
                  </a:lnTo>
                  <a:lnTo>
                    <a:pt x="53626" y="34929"/>
                  </a:lnTo>
                  <a:lnTo>
                    <a:pt x="55003" y="39455"/>
                  </a:lnTo>
                  <a:lnTo>
                    <a:pt x="56808" y="43561"/>
                  </a:lnTo>
                  <a:lnTo>
                    <a:pt x="59078" y="47263"/>
                  </a:lnTo>
                  <a:lnTo>
                    <a:pt x="0" y="110140"/>
                  </a:lnTo>
                  <a:lnTo>
                    <a:pt x="6828" y="114649"/>
                  </a:lnTo>
                  <a:lnTo>
                    <a:pt x="13192" y="120000"/>
                  </a:lnTo>
                  <a:lnTo>
                    <a:pt x="72271" y="57526"/>
                  </a:lnTo>
                  <a:lnTo>
                    <a:pt x="75453" y="58771"/>
                  </a:lnTo>
                  <a:lnTo>
                    <a:pt x="79082" y="59596"/>
                  </a:lnTo>
                  <a:lnTo>
                    <a:pt x="82710" y="60000"/>
                  </a:lnTo>
                  <a:lnTo>
                    <a:pt x="86357" y="60403"/>
                  </a:lnTo>
                  <a:lnTo>
                    <a:pt x="89986" y="60000"/>
                  </a:lnTo>
                  <a:lnTo>
                    <a:pt x="93167" y="59596"/>
                  </a:lnTo>
                  <a:lnTo>
                    <a:pt x="96349" y="59175"/>
                  </a:lnTo>
                  <a:lnTo>
                    <a:pt x="99531" y="57947"/>
                  </a:lnTo>
                  <a:lnTo>
                    <a:pt x="102267" y="56719"/>
                  </a:lnTo>
                  <a:lnTo>
                    <a:pt x="104983" y="55070"/>
                  </a:lnTo>
                  <a:lnTo>
                    <a:pt x="107719" y="53421"/>
                  </a:lnTo>
                  <a:lnTo>
                    <a:pt x="109989" y="51368"/>
                  </a:lnTo>
                  <a:lnTo>
                    <a:pt x="112259" y="49315"/>
                  </a:lnTo>
                  <a:lnTo>
                    <a:pt x="114082" y="47263"/>
                  </a:lnTo>
                  <a:lnTo>
                    <a:pt x="115887" y="44385"/>
                  </a:lnTo>
                  <a:lnTo>
                    <a:pt x="117264" y="41912"/>
                  </a:lnTo>
                  <a:lnTo>
                    <a:pt x="118157" y="39035"/>
                  </a:lnTo>
                  <a:lnTo>
                    <a:pt x="119069" y="36158"/>
                  </a:lnTo>
                  <a:lnTo>
                    <a:pt x="119534" y="33297"/>
                  </a:lnTo>
                  <a:lnTo>
                    <a:pt x="119981" y="30420"/>
                  </a:lnTo>
                  <a:lnTo>
                    <a:pt x="119534" y="27122"/>
                  </a:lnTo>
                  <a:lnTo>
                    <a:pt x="119069" y="24245"/>
                  </a:lnTo>
                  <a:lnTo>
                    <a:pt x="118157" y="21368"/>
                  </a:lnTo>
                  <a:lnTo>
                    <a:pt x="117264" y="18491"/>
                  </a:lnTo>
                  <a:lnTo>
                    <a:pt x="115887" y="16034"/>
                  </a:lnTo>
                  <a:lnTo>
                    <a:pt x="114082" y="13561"/>
                  </a:lnTo>
                  <a:lnTo>
                    <a:pt x="112259" y="11104"/>
                  </a:lnTo>
                  <a:lnTo>
                    <a:pt x="109989" y="9052"/>
                  </a:lnTo>
                  <a:lnTo>
                    <a:pt x="107719" y="6982"/>
                  </a:lnTo>
                  <a:lnTo>
                    <a:pt x="104983" y="5350"/>
                  </a:lnTo>
                  <a:lnTo>
                    <a:pt x="102267" y="3701"/>
                  </a:lnTo>
                  <a:lnTo>
                    <a:pt x="99531" y="2473"/>
                  </a:lnTo>
                  <a:lnTo>
                    <a:pt x="96349" y="1648"/>
                  </a:lnTo>
                  <a:lnTo>
                    <a:pt x="93167" y="824"/>
                  </a:lnTo>
                  <a:lnTo>
                    <a:pt x="89986" y="420"/>
                  </a:lnTo>
                  <a:lnTo>
                    <a:pt x="86357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8" name="Google Shape;1398;p10"/>
            <p:cNvSpPr/>
            <p:nvPr/>
          </p:nvSpPr>
          <p:spPr>
            <a:xfrm>
              <a:off x="5330925" y="4985350"/>
              <a:ext cx="128250" cy="148400"/>
            </a:xfrm>
            <a:custGeom>
              <a:rect b="b" l="l" r="r" t="t"/>
              <a:pathLst>
                <a:path extrusionOk="0" h="120000" w="120000">
                  <a:moveTo>
                    <a:pt x="36561" y="0"/>
                  </a:moveTo>
                  <a:lnTo>
                    <a:pt x="32561" y="505"/>
                  </a:lnTo>
                  <a:lnTo>
                    <a:pt x="28561" y="1495"/>
                  </a:lnTo>
                  <a:lnTo>
                    <a:pt x="25146" y="2971"/>
                  </a:lnTo>
                  <a:lnTo>
                    <a:pt x="21146" y="4447"/>
                  </a:lnTo>
                  <a:lnTo>
                    <a:pt x="17707" y="6428"/>
                  </a:lnTo>
                  <a:lnTo>
                    <a:pt x="14853" y="8409"/>
                  </a:lnTo>
                  <a:lnTo>
                    <a:pt x="12000" y="10876"/>
                  </a:lnTo>
                  <a:lnTo>
                    <a:pt x="9146" y="13342"/>
                  </a:lnTo>
                  <a:lnTo>
                    <a:pt x="6853" y="16293"/>
                  </a:lnTo>
                  <a:lnTo>
                    <a:pt x="4584" y="19265"/>
                  </a:lnTo>
                  <a:lnTo>
                    <a:pt x="2853" y="22216"/>
                  </a:lnTo>
                  <a:lnTo>
                    <a:pt x="1730" y="25673"/>
                  </a:lnTo>
                  <a:lnTo>
                    <a:pt x="584" y="29636"/>
                  </a:lnTo>
                  <a:lnTo>
                    <a:pt x="0" y="33092"/>
                  </a:lnTo>
                  <a:lnTo>
                    <a:pt x="0" y="36549"/>
                  </a:lnTo>
                  <a:lnTo>
                    <a:pt x="0" y="40491"/>
                  </a:lnTo>
                  <a:lnTo>
                    <a:pt x="584" y="43948"/>
                  </a:lnTo>
                  <a:lnTo>
                    <a:pt x="1730" y="47405"/>
                  </a:lnTo>
                  <a:lnTo>
                    <a:pt x="3438" y="50377"/>
                  </a:lnTo>
                  <a:lnTo>
                    <a:pt x="5146" y="53834"/>
                  </a:lnTo>
                  <a:lnTo>
                    <a:pt x="7438" y="56300"/>
                  </a:lnTo>
                  <a:lnTo>
                    <a:pt x="9707" y="59252"/>
                  </a:lnTo>
                  <a:lnTo>
                    <a:pt x="12584" y="61718"/>
                  </a:lnTo>
                  <a:lnTo>
                    <a:pt x="15438" y="64184"/>
                  </a:lnTo>
                  <a:lnTo>
                    <a:pt x="18853" y="66165"/>
                  </a:lnTo>
                  <a:lnTo>
                    <a:pt x="22292" y="68146"/>
                  </a:lnTo>
                  <a:lnTo>
                    <a:pt x="25707" y="69622"/>
                  </a:lnTo>
                  <a:lnTo>
                    <a:pt x="29707" y="70613"/>
                  </a:lnTo>
                  <a:lnTo>
                    <a:pt x="34292" y="71603"/>
                  </a:lnTo>
                  <a:lnTo>
                    <a:pt x="40000" y="72088"/>
                  </a:lnTo>
                  <a:lnTo>
                    <a:pt x="46292" y="72088"/>
                  </a:lnTo>
                  <a:lnTo>
                    <a:pt x="52000" y="71098"/>
                  </a:lnTo>
                  <a:lnTo>
                    <a:pt x="57707" y="69622"/>
                  </a:lnTo>
                  <a:lnTo>
                    <a:pt x="102830" y="119979"/>
                  </a:lnTo>
                  <a:lnTo>
                    <a:pt x="110830" y="114056"/>
                  </a:lnTo>
                  <a:lnTo>
                    <a:pt x="119976" y="108638"/>
                  </a:lnTo>
                  <a:lnTo>
                    <a:pt x="74853" y="57776"/>
                  </a:lnTo>
                  <a:lnTo>
                    <a:pt x="77707" y="54319"/>
                  </a:lnTo>
                  <a:lnTo>
                    <a:pt x="79976" y="50862"/>
                  </a:lnTo>
                  <a:lnTo>
                    <a:pt x="81707" y="46920"/>
                  </a:lnTo>
                  <a:lnTo>
                    <a:pt x="82853" y="42473"/>
                  </a:lnTo>
                  <a:lnTo>
                    <a:pt x="83415" y="39016"/>
                  </a:lnTo>
                  <a:lnTo>
                    <a:pt x="83415" y="35053"/>
                  </a:lnTo>
                  <a:lnTo>
                    <a:pt x="83415" y="31617"/>
                  </a:lnTo>
                  <a:lnTo>
                    <a:pt x="82269" y="28160"/>
                  </a:lnTo>
                  <a:lnTo>
                    <a:pt x="81122" y="24703"/>
                  </a:lnTo>
                  <a:lnTo>
                    <a:pt x="79976" y="21731"/>
                  </a:lnTo>
                  <a:lnTo>
                    <a:pt x="78269" y="18274"/>
                  </a:lnTo>
                  <a:lnTo>
                    <a:pt x="76000" y="15323"/>
                  </a:lnTo>
                  <a:lnTo>
                    <a:pt x="73707" y="12836"/>
                  </a:lnTo>
                  <a:lnTo>
                    <a:pt x="70853" y="10370"/>
                  </a:lnTo>
                  <a:lnTo>
                    <a:pt x="68000" y="7904"/>
                  </a:lnTo>
                  <a:lnTo>
                    <a:pt x="64561" y="5943"/>
                  </a:lnTo>
                  <a:lnTo>
                    <a:pt x="61146" y="3962"/>
                  </a:lnTo>
                  <a:lnTo>
                    <a:pt x="57146" y="2486"/>
                  </a:lnTo>
                  <a:lnTo>
                    <a:pt x="53146" y="1495"/>
                  </a:lnTo>
                  <a:lnTo>
                    <a:pt x="49146" y="505"/>
                  </a:lnTo>
                  <a:lnTo>
                    <a:pt x="45146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9" name="Google Shape;1399;p10"/>
            <p:cNvSpPr/>
            <p:nvPr/>
          </p:nvSpPr>
          <p:spPr>
            <a:xfrm>
              <a:off x="5241175" y="5241175"/>
              <a:ext cx="180125" cy="109325"/>
            </a:xfrm>
            <a:custGeom>
              <a:rect b="b" l="l" r="r" t="t"/>
              <a:pathLst>
                <a:path extrusionOk="0" h="120000" w="120000">
                  <a:moveTo>
                    <a:pt x="113904" y="27"/>
                  </a:moveTo>
                  <a:lnTo>
                    <a:pt x="53696" y="40914"/>
                  </a:lnTo>
                  <a:lnTo>
                    <a:pt x="51664" y="37539"/>
                  </a:lnTo>
                  <a:lnTo>
                    <a:pt x="49632" y="34191"/>
                  </a:lnTo>
                  <a:lnTo>
                    <a:pt x="47600" y="30843"/>
                  </a:lnTo>
                  <a:lnTo>
                    <a:pt x="44752" y="28154"/>
                  </a:lnTo>
                  <a:lnTo>
                    <a:pt x="42303" y="26151"/>
                  </a:lnTo>
                  <a:lnTo>
                    <a:pt x="39455" y="24148"/>
                  </a:lnTo>
                  <a:lnTo>
                    <a:pt x="36607" y="22803"/>
                  </a:lnTo>
                  <a:lnTo>
                    <a:pt x="33759" y="22144"/>
                  </a:lnTo>
                  <a:lnTo>
                    <a:pt x="30911" y="21458"/>
                  </a:lnTo>
                  <a:lnTo>
                    <a:pt x="28063" y="22144"/>
                  </a:lnTo>
                  <a:lnTo>
                    <a:pt x="25215" y="22144"/>
                  </a:lnTo>
                  <a:lnTo>
                    <a:pt x="22367" y="23489"/>
                  </a:lnTo>
                  <a:lnTo>
                    <a:pt x="19519" y="24806"/>
                  </a:lnTo>
                  <a:lnTo>
                    <a:pt x="17088" y="26837"/>
                  </a:lnTo>
                  <a:lnTo>
                    <a:pt x="14639" y="28840"/>
                  </a:lnTo>
                  <a:lnTo>
                    <a:pt x="12208" y="31529"/>
                  </a:lnTo>
                  <a:lnTo>
                    <a:pt x="9759" y="34877"/>
                  </a:lnTo>
                  <a:lnTo>
                    <a:pt x="7727" y="38225"/>
                  </a:lnTo>
                  <a:lnTo>
                    <a:pt x="5696" y="41573"/>
                  </a:lnTo>
                  <a:lnTo>
                    <a:pt x="4063" y="46265"/>
                  </a:lnTo>
                  <a:lnTo>
                    <a:pt x="2848" y="50272"/>
                  </a:lnTo>
                  <a:lnTo>
                    <a:pt x="1632" y="54964"/>
                  </a:lnTo>
                  <a:lnTo>
                    <a:pt x="816" y="59656"/>
                  </a:lnTo>
                  <a:lnTo>
                    <a:pt x="416" y="64349"/>
                  </a:lnTo>
                  <a:lnTo>
                    <a:pt x="0" y="69041"/>
                  </a:lnTo>
                  <a:lnTo>
                    <a:pt x="0" y="73734"/>
                  </a:lnTo>
                  <a:lnTo>
                    <a:pt x="416" y="78426"/>
                  </a:lnTo>
                  <a:lnTo>
                    <a:pt x="1215" y="83119"/>
                  </a:lnTo>
                  <a:lnTo>
                    <a:pt x="2031" y="87811"/>
                  </a:lnTo>
                  <a:lnTo>
                    <a:pt x="3247" y="91845"/>
                  </a:lnTo>
                  <a:lnTo>
                    <a:pt x="4480" y="96537"/>
                  </a:lnTo>
                  <a:lnTo>
                    <a:pt x="6095" y="99885"/>
                  </a:lnTo>
                  <a:lnTo>
                    <a:pt x="7727" y="103892"/>
                  </a:lnTo>
                  <a:lnTo>
                    <a:pt x="10176" y="107239"/>
                  </a:lnTo>
                  <a:lnTo>
                    <a:pt x="12208" y="110615"/>
                  </a:lnTo>
                  <a:lnTo>
                    <a:pt x="15056" y="113276"/>
                  </a:lnTo>
                  <a:lnTo>
                    <a:pt x="17487" y="115280"/>
                  </a:lnTo>
                  <a:lnTo>
                    <a:pt x="20335" y="117310"/>
                  </a:lnTo>
                  <a:lnTo>
                    <a:pt x="23183" y="118655"/>
                  </a:lnTo>
                  <a:lnTo>
                    <a:pt x="26031" y="119313"/>
                  </a:lnTo>
                  <a:lnTo>
                    <a:pt x="28879" y="119972"/>
                  </a:lnTo>
                  <a:lnTo>
                    <a:pt x="31727" y="119972"/>
                  </a:lnTo>
                  <a:lnTo>
                    <a:pt x="34575" y="119313"/>
                  </a:lnTo>
                  <a:lnTo>
                    <a:pt x="37424" y="117969"/>
                  </a:lnTo>
                  <a:lnTo>
                    <a:pt x="40272" y="116624"/>
                  </a:lnTo>
                  <a:lnTo>
                    <a:pt x="42720" y="115280"/>
                  </a:lnTo>
                  <a:lnTo>
                    <a:pt x="45151" y="112618"/>
                  </a:lnTo>
                  <a:lnTo>
                    <a:pt x="47600" y="109929"/>
                  </a:lnTo>
                  <a:lnTo>
                    <a:pt x="50031" y="107239"/>
                  </a:lnTo>
                  <a:lnTo>
                    <a:pt x="52063" y="103892"/>
                  </a:lnTo>
                  <a:lnTo>
                    <a:pt x="54095" y="99885"/>
                  </a:lnTo>
                  <a:lnTo>
                    <a:pt x="55727" y="95851"/>
                  </a:lnTo>
                  <a:lnTo>
                    <a:pt x="57759" y="87811"/>
                  </a:lnTo>
                  <a:lnTo>
                    <a:pt x="58975" y="80429"/>
                  </a:lnTo>
                  <a:lnTo>
                    <a:pt x="59791" y="72389"/>
                  </a:lnTo>
                  <a:lnTo>
                    <a:pt x="59392" y="64349"/>
                  </a:lnTo>
                  <a:lnTo>
                    <a:pt x="120000" y="23489"/>
                  </a:lnTo>
                  <a:lnTo>
                    <a:pt x="116335" y="12074"/>
                  </a:lnTo>
                  <a:lnTo>
                    <a:pt x="113904" y="27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0" name="Google Shape;1400;p10"/>
            <p:cNvSpPr/>
            <p:nvPr/>
          </p:nvSpPr>
          <p:spPr>
            <a:xfrm>
              <a:off x="5461575" y="5316900"/>
              <a:ext cx="89175" cy="159975"/>
            </a:xfrm>
            <a:custGeom>
              <a:rect b="b" l="l" r="r" t="t"/>
              <a:pathLst>
                <a:path extrusionOk="0" h="120000" w="120000">
                  <a:moveTo>
                    <a:pt x="50159" y="0"/>
                  </a:moveTo>
                  <a:lnTo>
                    <a:pt x="46862" y="53595"/>
                  </a:lnTo>
                  <a:lnTo>
                    <a:pt x="40302" y="54514"/>
                  </a:lnTo>
                  <a:lnTo>
                    <a:pt x="33708" y="56333"/>
                  </a:lnTo>
                  <a:lnTo>
                    <a:pt x="27148" y="58171"/>
                  </a:lnTo>
                  <a:lnTo>
                    <a:pt x="21396" y="60459"/>
                  </a:lnTo>
                  <a:lnTo>
                    <a:pt x="16450" y="62747"/>
                  </a:lnTo>
                  <a:lnTo>
                    <a:pt x="13187" y="65503"/>
                  </a:lnTo>
                  <a:lnTo>
                    <a:pt x="9049" y="68241"/>
                  </a:lnTo>
                  <a:lnTo>
                    <a:pt x="6593" y="70998"/>
                  </a:lnTo>
                  <a:lnTo>
                    <a:pt x="4137" y="73736"/>
                  </a:lnTo>
                  <a:lnTo>
                    <a:pt x="2489" y="76943"/>
                  </a:lnTo>
                  <a:lnTo>
                    <a:pt x="841" y="80150"/>
                  </a:lnTo>
                  <a:lnTo>
                    <a:pt x="33" y="83356"/>
                  </a:lnTo>
                  <a:lnTo>
                    <a:pt x="33" y="86563"/>
                  </a:lnTo>
                  <a:lnTo>
                    <a:pt x="33" y="89770"/>
                  </a:lnTo>
                  <a:lnTo>
                    <a:pt x="841" y="92977"/>
                  </a:lnTo>
                  <a:lnTo>
                    <a:pt x="2489" y="96183"/>
                  </a:lnTo>
                  <a:lnTo>
                    <a:pt x="4137" y="98940"/>
                  </a:lnTo>
                  <a:lnTo>
                    <a:pt x="6593" y="102147"/>
                  </a:lnTo>
                  <a:lnTo>
                    <a:pt x="9890" y="104885"/>
                  </a:lnTo>
                  <a:lnTo>
                    <a:pt x="13994" y="107641"/>
                  </a:lnTo>
                  <a:lnTo>
                    <a:pt x="18099" y="110379"/>
                  </a:lnTo>
                  <a:lnTo>
                    <a:pt x="22203" y="112667"/>
                  </a:lnTo>
                  <a:lnTo>
                    <a:pt x="27148" y="114505"/>
                  </a:lnTo>
                  <a:lnTo>
                    <a:pt x="32060" y="115874"/>
                  </a:lnTo>
                  <a:lnTo>
                    <a:pt x="37813" y="117243"/>
                  </a:lnTo>
                  <a:lnTo>
                    <a:pt x="42758" y="118631"/>
                  </a:lnTo>
                  <a:lnTo>
                    <a:pt x="48511" y="119081"/>
                  </a:lnTo>
                  <a:lnTo>
                    <a:pt x="54264" y="119549"/>
                  </a:lnTo>
                  <a:lnTo>
                    <a:pt x="60016" y="120000"/>
                  </a:lnTo>
                  <a:lnTo>
                    <a:pt x="65769" y="119549"/>
                  </a:lnTo>
                  <a:lnTo>
                    <a:pt x="71522" y="119081"/>
                  </a:lnTo>
                  <a:lnTo>
                    <a:pt x="77275" y="118162"/>
                  </a:lnTo>
                  <a:lnTo>
                    <a:pt x="83027" y="117243"/>
                  </a:lnTo>
                  <a:lnTo>
                    <a:pt x="87939" y="115874"/>
                  </a:lnTo>
                  <a:lnTo>
                    <a:pt x="93692" y="114055"/>
                  </a:lnTo>
                  <a:lnTo>
                    <a:pt x="98637" y="112217"/>
                  </a:lnTo>
                  <a:lnTo>
                    <a:pt x="102741" y="109929"/>
                  </a:lnTo>
                  <a:lnTo>
                    <a:pt x="106846" y="107172"/>
                  </a:lnTo>
                  <a:lnTo>
                    <a:pt x="110109" y="104435"/>
                  </a:lnTo>
                  <a:lnTo>
                    <a:pt x="113406" y="101678"/>
                  </a:lnTo>
                  <a:lnTo>
                    <a:pt x="115862" y="98940"/>
                  </a:lnTo>
                  <a:lnTo>
                    <a:pt x="117510" y="95733"/>
                  </a:lnTo>
                  <a:lnTo>
                    <a:pt x="119158" y="92526"/>
                  </a:lnTo>
                  <a:lnTo>
                    <a:pt x="120000" y="89320"/>
                  </a:lnTo>
                  <a:lnTo>
                    <a:pt x="120000" y="86113"/>
                  </a:lnTo>
                  <a:lnTo>
                    <a:pt x="120000" y="82906"/>
                  </a:lnTo>
                  <a:lnTo>
                    <a:pt x="119158" y="79699"/>
                  </a:lnTo>
                  <a:lnTo>
                    <a:pt x="117510" y="76493"/>
                  </a:lnTo>
                  <a:lnTo>
                    <a:pt x="115054" y="73286"/>
                  </a:lnTo>
                  <a:lnTo>
                    <a:pt x="112598" y="70529"/>
                  </a:lnTo>
                  <a:lnTo>
                    <a:pt x="110109" y="67791"/>
                  </a:lnTo>
                  <a:lnTo>
                    <a:pt x="106005" y="65035"/>
                  </a:lnTo>
                  <a:lnTo>
                    <a:pt x="100252" y="61378"/>
                  </a:lnTo>
                  <a:lnTo>
                    <a:pt x="92884" y="58171"/>
                  </a:lnTo>
                  <a:lnTo>
                    <a:pt x="85483" y="55883"/>
                  </a:lnTo>
                  <a:lnTo>
                    <a:pt x="78082" y="54514"/>
                  </a:lnTo>
                  <a:lnTo>
                    <a:pt x="81379" y="468"/>
                  </a:lnTo>
                  <a:lnTo>
                    <a:pt x="81379" y="468"/>
                  </a:lnTo>
                  <a:lnTo>
                    <a:pt x="71522" y="918"/>
                  </a:lnTo>
                  <a:lnTo>
                    <a:pt x="60824" y="468"/>
                  </a:lnTo>
                  <a:lnTo>
                    <a:pt x="50159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1" name="Google Shape;1401;p10"/>
            <p:cNvSpPr/>
            <p:nvPr/>
          </p:nvSpPr>
          <p:spPr>
            <a:xfrm>
              <a:off x="5619100" y="5194175"/>
              <a:ext cx="161850" cy="89775"/>
            </a:xfrm>
            <a:custGeom>
              <a:rect b="b" l="l" r="r" t="t"/>
              <a:pathLst>
                <a:path extrusionOk="0" h="120000" w="120000">
                  <a:moveTo>
                    <a:pt x="85115" y="0"/>
                  </a:moveTo>
                  <a:lnTo>
                    <a:pt x="81964" y="835"/>
                  </a:lnTo>
                  <a:lnTo>
                    <a:pt x="78795" y="2439"/>
                  </a:lnTo>
                  <a:lnTo>
                    <a:pt x="75625" y="4076"/>
                  </a:lnTo>
                  <a:lnTo>
                    <a:pt x="71992" y="6549"/>
                  </a:lnTo>
                  <a:lnTo>
                    <a:pt x="68822" y="9791"/>
                  </a:lnTo>
                  <a:lnTo>
                    <a:pt x="66116" y="13065"/>
                  </a:lnTo>
                  <a:lnTo>
                    <a:pt x="63392" y="17142"/>
                  </a:lnTo>
                  <a:lnTo>
                    <a:pt x="61130" y="22055"/>
                  </a:lnTo>
                  <a:lnTo>
                    <a:pt x="59314" y="26934"/>
                  </a:lnTo>
                  <a:lnTo>
                    <a:pt x="57516" y="31846"/>
                  </a:lnTo>
                  <a:lnTo>
                    <a:pt x="56144" y="37560"/>
                  </a:lnTo>
                  <a:lnTo>
                    <a:pt x="1835" y="25296"/>
                  </a:lnTo>
                  <a:lnTo>
                    <a:pt x="1371" y="40802"/>
                  </a:lnTo>
                  <a:lnTo>
                    <a:pt x="18" y="55505"/>
                  </a:lnTo>
                  <a:lnTo>
                    <a:pt x="53883" y="67736"/>
                  </a:lnTo>
                  <a:lnTo>
                    <a:pt x="54346" y="74285"/>
                  </a:lnTo>
                  <a:lnTo>
                    <a:pt x="55699" y="80802"/>
                  </a:lnTo>
                  <a:lnTo>
                    <a:pt x="57052" y="85714"/>
                  </a:lnTo>
                  <a:lnTo>
                    <a:pt x="58424" y="91428"/>
                  </a:lnTo>
                  <a:lnTo>
                    <a:pt x="60222" y="96307"/>
                  </a:lnTo>
                  <a:lnTo>
                    <a:pt x="62483" y="100384"/>
                  </a:lnTo>
                  <a:lnTo>
                    <a:pt x="64745" y="104461"/>
                  </a:lnTo>
                  <a:lnTo>
                    <a:pt x="67025" y="108538"/>
                  </a:lnTo>
                  <a:lnTo>
                    <a:pt x="69731" y="111812"/>
                  </a:lnTo>
                  <a:lnTo>
                    <a:pt x="72455" y="114252"/>
                  </a:lnTo>
                  <a:lnTo>
                    <a:pt x="75625" y="116725"/>
                  </a:lnTo>
                  <a:lnTo>
                    <a:pt x="78795" y="118329"/>
                  </a:lnTo>
                  <a:lnTo>
                    <a:pt x="81964" y="119164"/>
                  </a:lnTo>
                  <a:lnTo>
                    <a:pt x="85115" y="119966"/>
                  </a:lnTo>
                  <a:lnTo>
                    <a:pt x="88285" y="119966"/>
                  </a:lnTo>
                  <a:lnTo>
                    <a:pt x="91455" y="119164"/>
                  </a:lnTo>
                  <a:lnTo>
                    <a:pt x="94624" y="118329"/>
                  </a:lnTo>
                  <a:lnTo>
                    <a:pt x="97794" y="115889"/>
                  </a:lnTo>
                  <a:lnTo>
                    <a:pt x="100963" y="114252"/>
                  </a:lnTo>
                  <a:lnTo>
                    <a:pt x="104133" y="111010"/>
                  </a:lnTo>
                  <a:lnTo>
                    <a:pt x="106858" y="107736"/>
                  </a:lnTo>
                  <a:lnTo>
                    <a:pt x="109119" y="103659"/>
                  </a:lnTo>
                  <a:lnTo>
                    <a:pt x="111380" y="99582"/>
                  </a:lnTo>
                  <a:lnTo>
                    <a:pt x="113642" y="95505"/>
                  </a:lnTo>
                  <a:lnTo>
                    <a:pt x="114995" y="90593"/>
                  </a:lnTo>
                  <a:lnTo>
                    <a:pt x="116811" y="85714"/>
                  </a:lnTo>
                  <a:lnTo>
                    <a:pt x="117720" y="80000"/>
                  </a:lnTo>
                  <a:lnTo>
                    <a:pt x="118628" y="74285"/>
                  </a:lnTo>
                  <a:lnTo>
                    <a:pt x="119536" y="69373"/>
                  </a:lnTo>
                  <a:lnTo>
                    <a:pt x="119981" y="62857"/>
                  </a:lnTo>
                  <a:lnTo>
                    <a:pt x="119981" y="57142"/>
                  </a:lnTo>
                  <a:lnTo>
                    <a:pt x="119536" y="51428"/>
                  </a:lnTo>
                  <a:lnTo>
                    <a:pt x="119073" y="45714"/>
                  </a:lnTo>
                  <a:lnTo>
                    <a:pt x="117720" y="40000"/>
                  </a:lnTo>
                  <a:lnTo>
                    <a:pt x="116367" y="34285"/>
                  </a:lnTo>
                  <a:lnTo>
                    <a:pt x="114995" y="28571"/>
                  </a:lnTo>
                  <a:lnTo>
                    <a:pt x="113197" y="23659"/>
                  </a:lnTo>
                  <a:lnTo>
                    <a:pt x="110936" y="19582"/>
                  </a:lnTo>
                  <a:lnTo>
                    <a:pt x="108656" y="15505"/>
                  </a:lnTo>
                  <a:lnTo>
                    <a:pt x="106394" y="11428"/>
                  </a:lnTo>
                  <a:lnTo>
                    <a:pt x="103688" y="8989"/>
                  </a:lnTo>
                  <a:lnTo>
                    <a:pt x="100963" y="5714"/>
                  </a:lnTo>
                  <a:lnTo>
                    <a:pt x="97794" y="4076"/>
                  </a:lnTo>
                  <a:lnTo>
                    <a:pt x="94624" y="2439"/>
                  </a:lnTo>
                  <a:lnTo>
                    <a:pt x="91455" y="835"/>
                  </a:lnTo>
                  <a:lnTo>
                    <a:pt x="88285" y="835"/>
                  </a:lnTo>
                  <a:lnTo>
                    <a:pt x="85115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2" name="Google Shape;1402;p10"/>
            <p:cNvSpPr/>
            <p:nvPr/>
          </p:nvSpPr>
          <p:spPr>
            <a:xfrm>
              <a:off x="5420075" y="5116000"/>
              <a:ext cx="189300" cy="189925"/>
            </a:xfrm>
            <a:custGeom>
              <a:rect b="b" l="l" r="r" t="t"/>
              <a:pathLst>
                <a:path extrusionOk="0" h="120000" w="120000">
                  <a:moveTo>
                    <a:pt x="60000" y="15"/>
                  </a:moveTo>
                  <a:lnTo>
                    <a:pt x="53803" y="394"/>
                  </a:lnTo>
                  <a:lnTo>
                    <a:pt x="47987" y="1168"/>
                  </a:lnTo>
                  <a:lnTo>
                    <a:pt x="42187" y="2716"/>
                  </a:lnTo>
                  <a:lnTo>
                    <a:pt x="36767" y="4643"/>
                  </a:lnTo>
                  <a:lnTo>
                    <a:pt x="31347" y="7345"/>
                  </a:lnTo>
                  <a:lnTo>
                    <a:pt x="26323" y="10425"/>
                  </a:lnTo>
                  <a:lnTo>
                    <a:pt x="22060" y="13900"/>
                  </a:lnTo>
                  <a:lnTo>
                    <a:pt x="17797" y="17754"/>
                  </a:lnTo>
                  <a:lnTo>
                    <a:pt x="13930" y="22003"/>
                  </a:lnTo>
                  <a:lnTo>
                    <a:pt x="10443" y="26631"/>
                  </a:lnTo>
                  <a:lnTo>
                    <a:pt x="7353" y="31259"/>
                  </a:lnTo>
                  <a:lnTo>
                    <a:pt x="4643" y="36661"/>
                  </a:lnTo>
                  <a:lnTo>
                    <a:pt x="2709" y="42063"/>
                  </a:lnTo>
                  <a:lnTo>
                    <a:pt x="1156" y="47845"/>
                  </a:lnTo>
                  <a:lnTo>
                    <a:pt x="380" y="54021"/>
                  </a:lnTo>
                  <a:lnTo>
                    <a:pt x="0" y="59818"/>
                  </a:lnTo>
                  <a:lnTo>
                    <a:pt x="380" y="65978"/>
                  </a:lnTo>
                  <a:lnTo>
                    <a:pt x="1156" y="72154"/>
                  </a:lnTo>
                  <a:lnTo>
                    <a:pt x="2709" y="77936"/>
                  </a:lnTo>
                  <a:lnTo>
                    <a:pt x="4643" y="83338"/>
                  </a:lnTo>
                  <a:lnTo>
                    <a:pt x="7353" y="88361"/>
                  </a:lnTo>
                  <a:lnTo>
                    <a:pt x="10443" y="93368"/>
                  </a:lnTo>
                  <a:lnTo>
                    <a:pt x="13930" y="97996"/>
                  </a:lnTo>
                  <a:lnTo>
                    <a:pt x="17797" y="102245"/>
                  </a:lnTo>
                  <a:lnTo>
                    <a:pt x="22060" y="106099"/>
                  </a:lnTo>
                  <a:lnTo>
                    <a:pt x="26323" y="109574"/>
                  </a:lnTo>
                  <a:lnTo>
                    <a:pt x="31347" y="112670"/>
                  </a:lnTo>
                  <a:lnTo>
                    <a:pt x="36767" y="114976"/>
                  </a:lnTo>
                  <a:lnTo>
                    <a:pt x="42187" y="117298"/>
                  </a:lnTo>
                  <a:lnTo>
                    <a:pt x="47987" y="118452"/>
                  </a:lnTo>
                  <a:lnTo>
                    <a:pt x="53803" y="119605"/>
                  </a:lnTo>
                  <a:lnTo>
                    <a:pt x="60000" y="120000"/>
                  </a:lnTo>
                  <a:lnTo>
                    <a:pt x="66180" y="119605"/>
                  </a:lnTo>
                  <a:lnTo>
                    <a:pt x="72377" y="118452"/>
                  </a:lnTo>
                  <a:lnTo>
                    <a:pt x="77797" y="117298"/>
                  </a:lnTo>
                  <a:lnTo>
                    <a:pt x="83597" y="114976"/>
                  </a:lnTo>
                  <a:lnTo>
                    <a:pt x="88637" y="112670"/>
                  </a:lnTo>
                  <a:lnTo>
                    <a:pt x="93660" y="109574"/>
                  </a:lnTo>
                  <a:lnTo>
                    <a:pt x="98304" y="106099"/>
                  </a:lnTo>
                  <a:lnTo>
                    <a:pt x="102567" y="102245"/>
                  </a:lnTo>
                  <a:lnTo>
                    <a:pt x="106434" y="97996"/>
                  </a:lnTo>
                  <a:lnTo>
                    <a:pt x="109920" y="93368"/>
                  </a:lnTo>
                  <a:lnTo>
                    <a:pt x="113026" y="88361"/>
                  </a:lnTo>
                  <a:lnTo>
                    <a:pt x="115340" y="83338"/>
                  </a:lnTo>
                  <a:lnTo>
                    <a:pt x="117670" y="77936"/>
                  </a:lnTo>
                  <a:lnTo>
                    <a:pt x="118827" y="72154"/>
                  </a:lnTo>
                  <a:lnTo>
                    <a:pt x="119984" y="65978"/>
                  </a:lnTo>
                  <a:lnTo>
                    <a:pt x="119984" y="59818"/>
                  </a:lnTo>
                  <a:lnTo>
                    <a:pt x="119984" y="54021"/>
                  </a:lnTo>
                  <a:lnTo>
                    <a:pt x="118827" y="47845"/>
                  </a:lnTo>
                  <a:lnTo>
                    <a:pt x="117670" y="42063"/>
                  </a:lnTo>
                  <a:lnTo>
                    <a:pt x="115340" y="36661"/>
                  </a:lnTo>
                  <a:lnTo>
                    <a:pt x="113026" y="31259"/>
                  </a:lnTo>
                  <a:lnTo>
                    <a:pt x="109920" y="26631"/>
                  </a:lnTo>
                  <a:lnTo>
                    <a:pt x="106434" y="22003"/>
                  </a:lnTo>
                  <a:lnTo>
                    <a:pt x="102567" y="17754"/>
                  </a:lnTo>
                  <a:lnTo>
                    <a:pt x="98304" y="13900"/>
                  </a:lnTo>
                  <a:lnTo>
                    <a:pt x="93660" y="10425"/>
                  </a:lnTo>
                  <a:lnTo>
                    <a:pt x="88637" y="7345"/>
                  </a:lnTo>
                  <a:lnTo>
                    <a:pt x="83597" y="4643"/>
                  </a:lnTo>
                  <a:lnTo>
                    <a:pt x="77797" y="2716"/>
                  </a:lnTo>
                  <a:lnTo>
                    <a:pt x="72377" y="1168"/>
                  </a:lnTo>
                  <a:lnTo>
                    <a:pt x="66180" y="394"/>
                  </a:lnTo>
                  <a:lnTo>
                    <a:pt x="60000" y="15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03" name="Google Shape;1403;p10"/>
          <p:cNvSpPr/>
          <p:nvPr/>
        </p:nvSpPr>
        <p:spPr>
          <a:xfrm>
            <a:off x="8081325" y="3153875"/>
            <a:ext cx="299951" cy="272838"/>
          </a:xfrm>
          <a:custGeom>
            <a:rect b="b" l="l" r="r" t="t"/>
            <a:pathLst>
              <a:path extrusionOk="0" h="120000" w="120000">
                <a:moveTo>
                  <a:pt x="56929" y="0"/>
                </a:moveTo>
                <a:lnTo>
                  <a:pt x="53858" y="203"/>
                </a:lnTo>
                <a:lnTo>
                  <a:pt x="50780" y="601"/>
                </a:lnTo>
                <a:lnTo>
                  <a:pt x="47894" y="1000"/>
                </a:lnTo>
                <a:lnTo>
                  <a:pt x="45001" y="1594"/>
                </a:lnTo>
                <a:lnTo>
                  <a:pt x="42108" y="2383"/>
                </a:lnTo>
                <a:lnTo>
                  <a:pt x="39400" y="3383"/>
                </a:lnTo>
                <a:lnTo>
                  <a:pt x="36685" y="4376"/>
                </a:lnTo>
                <a:lnTo>
                  <a:pt x="33977" y="5368"/>
                </a:lnTo>
                <a:lnTo>
                  <a:pt x="31446" y="6759"/>
                </a:lnTo>
                <a:lnTo>
                  <a:pt x="28916" y="7947"/>
                </a:lnTo>
                <a:lnTo>
                  <a:pt x="26385" y="9541"/>
                </a:lnTo>
                <a:lnTo>
                  <a:pt x="24039" y="11127"/>
                </a:lnTo>
                <a:lnTo>
                  <a:pt x="21871" y="12714"/>
                </a:lnTo>
                <a:lnTo>
                  <a:pt x="19704" y="14503"/>
                </a:lnTo>
                <a:lnTo>
                  <a:pt x="17536" y="16293"/>
                </a:lnTo>
                <a:lnTo>
                  <a:pt x="15545" y="18278"/>
                </a:lnTo>
                <a:lnTo>
                  <a:pt x="13740" y="20271"/>
                </a:lnTo>
                <a:lnTo>
                  <a:pt x="11927" y="22451"/>
                </a:lnTo>
                <a:lnTo>
                  <a:pt x="10307" y="24639"/>
                </a:lnTo>
                <a:lnTo>
                  <a:pt x="8679" y="26827"/>
                </a:lnTo>
                <a:lnTo>
                  <a:pt x="7229" y="29210"/>
                </a:lnTo>
                <a:lnTo>
                  <a:pt x="5971" y="31594"/>
                </a:lnTo>
                <a:lnTo>
                  <a:pt x="4705" y="34172"/>
                </a:lnTo>
                <a:lnTo>
                  <a:pt x="3618" y="36759"/>
                </a:lnTo>
                <a:lnTo>
                  <a:pt x="2715" y="39338"/>
                </a:lnTo>
                <a:lnTo>
                  <a:pt x="1812" y="41925"/>
                </a:lnTo>
                <a:lnTo>
                  <a:pt x="1272" y="44707"/>
                </a:lnTo>
                <a:lnTo>
                  <a:pt x="725" y="47489"/>
                </a:lnTo>
                <a:lnTo>
                  <a:pt x="362" y="50263"/>
                </a:lnTo>
                <a:lnTo>
                  <a:pt x="7" y="53045"/>
                </a:lnTo>
                <a:lnTo>
                  <a:pt x="7" y="56030"/>
                </a:lnTo>
                <a:lnTo>
                  <a:pt x="7" y="59007"/>
                </a:lnTo>
                <a:lnTo>
                  <a:pt x="362" y="62188"/>
                </a:lnTo>
                <a:lnTo>
                  <a:pt x="725" y="65165"/>
                </a:lnTo>
                <a:lnTo>
                  <a:pt x="1450" y="67947"/>
                </a:lnTo>
                <a:lnTo>
                  <a:pt x="2175" y="70924"/>
                </a:lnTo>
                <a:lnTo>
                  <a:pt x="3078" y="73706"/>
                </a:lnTo>
                <a:lnTo>
                  <a:pt x="4158" y="76488"/>
                </a:lnTo>
                <a:lnTo>
                  <a:pt x="5423" y="79270"/>
                </a:lnTo>
                <a:lnTo>
                  <a:pt x="6688" y="81857"/>
                </a:lnTo>
                <a:lnTo>
                  <a:pt x="8139" y="84240"/>
                </a:lnTo>
                <a:lnTo>
                  <a:pt x="9944" y="86819"/>
                </a:lnTo>
                <a:lnTo>
                  <a:pt x="11572" y="89202"/>
                </a:lnTo>
                <a:lnTo>
                  <a:pt x="13555" y="91390"/>
                </a:lnTo>
                <a:lnTo>
                  <a:pt x="15545" y="93579"/>
                </a:lnTo>
                <a:lnTo>
                  <a:pt x="17713" y="95759"/>
                </a:lnTo>
                <a:lnTo>
                  <a:pt x="19881" y="97752"/>
                </a:lnTo>
                <a:lnTo>
                  <a:pt x="18438" y="100729"/>
                </a:lnTo>
                <a:lnTo>
                  <a:pt x="16810" y="103706"/>
                </a:lnTo>
                <a:lnTo>
                  <a:pt x="15005" y="106887"/>
                </a:lnTo>
                <a:lnTo>
                  <a:pt x="12652" y="109864"/>
                </a:lnTo>
                <a:lnTo>
                  <a:pt x="10122" y="112849"/>
                </a:lnTo>
                <a:lnTo>
                  <a:pt x="8679" y="114240"/>
                </a:lnTo>
                <a:lnTo>
                  <a:pt x="7051" y="115428"/>
                </a:lnTo>
                <a:lnTo>
                  <a:pt x="5423" y="116624"/>
                </a:lnTo>
                <a:lnTo>
                  <a:pt x="3795" y="117811"/>
                </a:lnTo>
                <a:lnTo>
                  <a:pt x="1990" y="118609"/>
                </a:lnTo>
                <a:lnTo>
                  <a:pt x="7" y="119601"/>
                </a:lnTo>
                <a:lnTo>
                  <a:pt x="910" y="119601"/>
                </a:lnTo>
                <a:lnTo>
                  <a:pt x="3618" y="119999"/>
                </a:lnTo>
                <a:lnTo>
                  <a:pt x="10122" y="119999"/>
                </a:lnTo>
                <a:lnTo>
                  <a:pt x="12652" y="119804"/>
                </a:lnTo>
                <a:lnTo>
                  <a:pt x="15545" y="119202"/>
                </a:lnTo>
                <a:lnTo>
                  <a:pt x="18438" y="118609"/>
                </a:lnTo>
                <a:lnTo>
                  <a:pt x="21509" y="117616"/>
                </a:lnTo>
                <a:lnTo>
                  <a:pt x="24580" y="116420"/>
                </a:lnTo>
                <a:lnTo>
                  <a:pt x="27835" y="114834"/>
                </a:lnTo>
                <a:lnTo>
                  <a:pt x="30906" y="112849"/>
                </a:lnTo>
                <a:lnTo>
                  <a:pt x="33977" y="110661"/>
                </a:lnTo>
                <a:lnTo>
                  <a:pt x="36870" y="107684"/>
                </a:lnTo>
                <a:lnTo>
                  <a:pt x="39578" y="108676"/>
                </a:lnTo>
                <a:lnTo>
                  <a:pt x="42293" y="109669"/>
                </a:lnTo>
                <a:lnTo>
                  <a:pt x="45179" y="110263"/>
                </a:lnTo>
                <a:lnTo>
                  <a:pt x="48072" y="110856"/>
                </a:lnTo>
                <a:lnTo>
                  <a:pt x="50965" y="111458"/>
                </a:lnTo>
                <a:lnTo>
                  <a:pt x="53858" y="111857"/>
                </a:lnTo>
                <a:lnTo>
                  <a:pt x="56929" y="112052"/>
                </a:lnTo>
                <a:lnTo>
                  <a:pt x="63070" y="112052"/>
                </a:lnTo>
                <a:lnTo>
                  <a:pt x="66141" y="111857"/>
                </a:lnTo>
                <a:lnTo>
                  <a:pt x="69219" y="111458"/>
                </a:lnTo>
                <a:lnTo>
                  <a:pt x="72105" y="110856"/>
                </a:lnTo>
                <a:lnTo>
                  <a:pt x="74998" y="110263"/>
                </a:lnTo>
                <a:lnTo>
                  <a:pt x="77891" y="109473"/>
                </a:lnTo>
                <a:lnTo>
                  <a:pt x="80599" y="108676"/>
                </a:lnTo>
                <a:lnTo>
                  <a:pt x="83314" y="107684"/>
                </a:lnTo>
                <a:lnTo>
                  <a:pt x="86022" y="106488"/>
                </a:lnTo>
                <a:lnTo>
                  <a:pt x="88553" y="105300"/>
                </a:lnTo>
                <a:lnTo>
                  <a:pt x="91083" y="103909"/>
                </a:lnTo>
                <a:lnTo>
                  <a:pt x="93614" y="102518"/>
                </a:lnTo>
                <a:lnTo>
                  <a:pt x="95960" y="100924"/>
                </a:lnTo>
                <a:lnTo>
                  <a:pt x="98128" y="99338"/>
                </a:lnTo>
                <a:lnTo>
                  <a:pt x="100295" y="97548"/>
                </a:lnTo>
                <a:lnTo>
                  <a:pt x="102463" y="95563"/>
                </a:lnTo>
                <a:lnTo>
                  <a:pt x="104454" y="93774"/>
                </a:lnTo>
                <a:lnTo>
                  <a:pt x="106259" y="91586"/>
                </a:lnTo>
                <a:lnTo>
                  <a:pt x="108072" y="89601"/>
                </a:lnTo>
                <a:lnTo>
                  <a:pt x="109692" y="87421"/>
                </a:lnTo>
                <a:lnTo>
                  <a:pt x="111320" y="85029"/>
                </a:lnTo>
                <a:lnTo>
                  <a:pt x="112770" y="82646"/>
                </a:lnTo>
                <a:lnTo>
                  <a:pt x="114036" y="80263"/>
                </a:lnTo>
                <a:lnTo>
                  <a:pt x="115294" y="77879"/>
                </a:lnTo>
                <a:lnTo>
                  <a:pt x="116381" y="75300"/>
                </a:lnTo>
                <a:lnTo>
                  <a:pt x="117284" y="72714"/>
                </a:lnTo>
                <a:lnTo>
                  <a:pt x="118187" y="69932"/>
                </a:lnTo>
                <a:lnTo>
                  <a:pt x="118734" y="67353"/>
                </a:lnTo>
                <a:lnTo>
                  <a:pt x="119274" y="64571"/>
                </a:lnTo>
                <a:lnTo>
                  <a:pt x="119637" y="61789"/>
                </a:lnTo>
                <a:lnTo>
                  <a:pt x="119992" y="58812"/>
                </a:lnTo>
                <a:lnTo>
                  <a:pt x="119992" y="56030"/>
                </a:lnTo>
                <a:lnTo>
                  <a:pt x="119992" y="53045"/>
                </a:lnTo>
                <a:lnTo>
                  <a:pt x="119637" y="50263"/>
                </a:lnTo>
                <a:lnTo>
                  <a:pt x="119274" y="47489"/>
                </a:lnTo>
                <a:lnTo>
                  <a:pt x="118734" y="44707"/>
                </a:lnTo>
                <a:lnTo>
                  <a:pt x="118187" y="41925"/>
                </a:lnTo>
                <a:lnTo>
                  <a:pt x="117284" y="39338"/>
                </a:lnTo>
                <a:lnTo>
                  <a:pt x="116381" y="36759"/>
                </a:lnTo>
                <a:lnTo>
                  <a:pt x="115294" y="34172"/>
                </a:lnTo>
                <a:lnTo>
                  <a:pt x="114036" y="31594"/>
                </a:lnTo>
                <a:lnTo>
                  <a:pt x="112770" y="29210"/>
                </a:lnTo>
                <a:lnTo>
                  <a:pt x="111320" y="26827"/>
                </a:lnTo>
                <a:lnTo>
                  <a:pt x="109692" y="24639"/>
                </a:lnTo>
                <a:lnTo>
                  <a:pt x="108072" y="22451"/>
                </a:lnTo>
                <a:lnTo>
                  <a:pt x="106259" y="20271"/>
                </a:lnTo>
                <a:lnTo>
                  <a:pt x="104454" y="18278"/>
                </a:lnTo>
                <a:lnTo>
                  <a:pt x="102463" y="16293"/>
                </a:lnTo>
                <a:lnTo>
                  <a:pt x="100295" y="14503"/>
                </a:lnTo>
                <a:lnTo>
                  <a:pt x="98128" y="12714"/>
                </a:lnTo>
                <a:lnTo>
                  <a:pt x="95960" y="11127"/>
                </a:lnTo>
                <a:lnTo>
                  <a:pt x="93614" y="9541"/>
                </a:lnTo>
                <a:lnTo>
                  <a:pt x="91083" y="7947"/>
                </a:lnTo>
                <a:lnTo>
                  <a:pt x="88553" y="6759"/>
                </a:lnTo>
                <a:lnTo>
                  <a:pt x="86022" y="5368"/>
                </a:lnTo>
                <a:lnTo>
                  <a:pt x="83314" y="4376"/>
                </a:lnTo>
                <a:lnTo>
                  <a:pt x="80599" y="3383"/>
                </a:lnTo>
                <a:lnTo>
                  <a:pt x="77891" y="2383"/>
                </a:lnTo>
                <a:lnTo>
                  <a:pt x="74998" y="1594"/>
                </a:lnTo>
                <a:lnTo>
                  <a:pt x="72105" y="1000"/>
                </a:lnTo>
                <a:lnTo>
                  <a:pt x="69219" y="601"/>
                </a:lnTo>
                <a:lnTo>
                  <a:pt x="66141" y="203"/>
                </a:lnTo>
                <a:lnTo>
                  <a:pt x="63070" y="0"/>
                </a:lnTo>
                <a:close/>
              </a:path>
            </a:pathLst>
          </a:custGeom>
          <a:solidFill>
            <a:srgbClr val="3292E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theme" Target="../theme/theme2.xml"/><Relationship Id="rId10" Type="http://schemas.openxmlformats.org/officeDocument/2006/relationships/slideLayout" Target="../slideLayouts/slideLayout10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E293C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1732700" y="1735600"/>
            <a:ext cx="4944300" cy="645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400"/>
              <a:buFont typeface="Nixie One"/>
              <a:buNone/>
              <a:defRPr b="0" i="0" sz="4000" u="none" cap="none" strike="noStrik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400"/>
              <a:buFont typeface="Nixie One"/>
              <a:buNone/>
              <a:defRPr sz="40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indent="0" lvl="2"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400"/>
              <a:buFont typeface="Nixie One"/>
              <a:buNone/>
              <a:defRPr sz="40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indent="0" lvl="3"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400"/>
              <a:buFont typeface="Nixie One"/>
              <a:buNone/>
              <a:defRPr sz="40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indent="0" lvl="4"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400"/>
              <a:buFont typeface="Nixie One"/>
              <a:buNone/>
              <a:defRPr sz="40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indent="0" lvl="5"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400"/>
              <a:buFont typeface="Nixie One"/>
              <a:buNone/>
              <a:defRPr sz="40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indent="0" lvl="6"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400"/>
              <a:buFont typeface="Nixie One"/>
              <a:buNone/>
              <a:defRPr sz="40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indent="0" lvl="7"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400"/>
              <a:buFont typeface="Nixie One"/>
              <a:buNone/>
              <a:defRPr sz="40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indent="0" lvl="8"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400"/>
              <a:buFont typeface="Nixie One"/>
              <a:buNone/>
              <a:defRPr sz="40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1732700" y="2255124"/>
            <a:ext cx="4944300" cy="165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9BBD5"/>
              </a:buClr>
              <a:buSzPts val="1400"/>
              <a:buFont typeface="Muli"/>
              <a:buChar char="◇"/>
              <a:defRPr b="0" i="0" sz="1400" u="none" cap="none" strike="noStrike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19BBD5"/>
              </a:buClr>
              <a:buSzPts val="1400"/>
              <a:buFont typeface="Muli"/>
              <a:buChar char="￭"/>
              <a:defRPr b="0" i="0" sz="1400" u="none" cap="none" strike="noStrike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19BBD5"/>
              </a:buClr>
              <a:buSzPts val="1400"/>
              <a:buFont typeface="Muli"/>
              <a:buChar char="￮"/>
              <a:defRPr b="0" i="0" sz="1400" u="none" cap="none" strike="noStrike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19BBD5"/>
              </a:buClr>
              <a:buSzPts val="1400"/>
              <a:buFont typeface="Muli"/>
              <a:buNone/>
              <a:defRPr b="0" i="0" sz="1400" u="none" cap="none" strike="noStrike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19BBD5"/>
              </a:buClr>
              <a:buSzPts val="1400"/>
              <a:buFont typeface="Muli"/>
              <a:buNone/>
              <a:defRPr b="0" i="0" sz="1400" u="none" cap="none" strike="noStrike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6DAEC"/>
              </a:buClr>
              <a:buSzPts val="1400"/>
              <a:buFont typeface="Muli"/>
              <a:buNone/>
              <a:defRPr b="0" i="0" sz="1400" u="none" cap="none" strike="noStrike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6DAEC"/>
              </a:buClr>
              <a:buSzPts val="1400"/>
              <a:buFont typeface="Muli"/>
              <a:buNone/>
              <a:defRPr b="0" i="0" sz="1400" u="none" cap="none" strike="noStrike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6DAEC"/>
              </a:buClr>
              <a:buSzPts val="1400"/>
              <a:buFont typeface="Muli"/>
              <a:buNone/>
              <a:defRPr b="0" i="0" sz="1400" u="none" cap="none" strike="noStrike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6DAEC"/>
              </a:buClr>
              <a:buSzPts val="1400"/>
              <a:buFont typeface="Muli"/>
              <a:buNone/>
              <a:defRPr b="0" i="0" sz="1400" u="none" cap="none" strike="noStrike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Relationship Id="rId3" Type="http://schemas.openxmlformats.org/officeDocument/2006/relationships/comments" Target="../comments/comment1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1" name="Shape 1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2" name="Google Shape;1412;p12"/>
          <p:cNvSpPr txBox="1"/>
          <p:nvPr>
            <p:ph type="ctrTitle"/>
          </p:nvPr>
        </p:nvSpPr>
        <p:spPr>
          <a:xfrm>
            <a:off x="1400175" y="1991825"/>
            <a:ext cx="6343500" cy="1159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Font typeface="Nixie One"/>
              <a:buNone/>
            </a:pPr>
            <a:r>
              <a:rPr lang="en"/>
              <a:t>Code Writing Code, say what now!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5" name="Shape 1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6" name="Google Shape;1466;p21"/>
          <p:cNvSpPr txBox="1"/>
          <p:nvPr>
            <p:ph type="title"/>
          </p:nvPr>
        </p:nvSpPr>
        <p:spPr>
          <a:xfrm>
            <a:off x="1732700" y="973600"/>
            <a:ext cx="7181100" cy="645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Font typeface="Nixie One"/>
              <a:buNone/>
            </a:pPr>
            <a:r>
              <a:rPr lang="en" sz="3800"/>
              <a:t>Candidacy</a:t>
            </a:r>
            <a:endParaRPr sz="3800"/>
          </a:p>
        </p:txBody>
      </p:sp>
      <p:sp>
        <p:nvSpPr>
          <p:cNvPr id="1467" name="Google Shape;1467;p21"/>
          <p:cNvSpPr txBox="1"/>
          <p:nvPr/>
        </p:nvSpPr>
        <p:spPr>
          <a:xfrm>
            <a:off x="1732700" y="1428750"/>
            <a:ext cx="6954000" cy="329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6DAEC"/>
              </a:buClr>
              <a:buSzPts val="1400"/>
              <a:buFont typeface="Muli"/>
              <a:buChar char="●"/>
            </a:pPr>
            <a:r>
              <a:rPr lang="en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rPr>
              <a:t>Repeating Patterns</a:t>
            </a:r>
            <a:endParaRPr>
              <a:solidFill>
                <a:srgbClr val="C6DAEC"/>
              </a:solidFill>
              <a:latin typeface="Muli"/>
              <a:ea typeface="Muli"/>
              <a:cs typeface="Muli"/>
              <a:sym typeface="Muli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DAEC"/>
              </a:buClr>
              <a:buSzPts val="1400"/>
              <a:buFont typeface="Muli"/>
              <a:buChar char="●"/>
            </a:pPr>
            <a:r>
              <a:rPr lang="en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rPr>
              <a:t>Tricky Code</a:t>
            </a:r>
            <a:endParaRPr>
              <a:solidFill>
                <a:srgbClr val="C6DAEC"/>
              </a:solidFill>
              <a:latin typeface="Muli"/>
              <a:ea typeface="Muli"/>
              <a:cs typeface="Muli"/>
              <a:sym typeface="Muli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DAEC"/>
              </a:buClr>
              <a:buSzPts val="1400"/>
              <a:buFont typeface="Muli"/>
              <a:buChar char="●"/>
            </a:pPr>
            <a:r>
              <a:rPr lang="en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rPr>
              <a:t>Minor Variations</a:t>
            </a:r>
            <a:endParaRPr>
              <a:solidFill>
                <a:srgbClr val="C6DAEC"/>
              </a:solidFill>
              <a:latin typeface="Muli"/>
              <a:ea typeface="Muli"/>
              <a:cs typeface="Muli"/>
              <a:sym typeface="Muli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DAEC"/>
              </a:buClr>
              <a:buSzPts val="1400"/>
              <a:buFont typeface="Muli"/>
              <a:buChar char="●"/>
            </a:pPr>
            <a:r>
              <a:rPr lang="en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rPr>
              <a:t>Anticipated Changes</a:t>
            </a:r>
            <a:endParaRPr>
              <a:solidFill>
                <a:srgbClr val="C6DAEC"/>
              </a:solidFill>
              <a:latin typeface="Muli"/>
              <a:ea typeface="Muli"/>
              <a:cs typeface="Muli"/>
              <a:sym typeface="Mul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1" name="Shape 1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2" name="Google Shape;1472;p22"/>
          <p:cNvSpPr txBox="1"/>
          <p:nvPr>
            <p:ph type="title"/>
          </p:nvPr>
        </p:nvSpPr>
        <p:spPr>
          <a:xfrm>
            <a:off x="1732700" y="973600"/>
            <a:ext cx="7181100" cy="645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Font typeface="Nixie One"/>
              <a:buNone/>
            </a:pPr>
            <a:r>
              <a:rPr lang="en" sz="3800"/>
              <a:t>Things to Consider</a:t>
            </a:r>
            <a:endParaRPr sz="3800"/>
          </a:p>
        </p:txBody>
      </p:sp>
      <p:sp>
        <p:nvSpPr>
          <p:cNvPr id="1473" name="Google Shape;1473;p22"/>
          <p:cNvSpPr txBox="1"/>
          <p:nvPr/>
        </p:nvSpPr>
        <p:spPr>
          <a:xfrm>
            <a:off x="1732700" y="1428750"/>
            <a:ext cx="6954000" cy="329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6DAEC"/>
              </a:buClr>
              <a:buSzPts val="1400"/>
              <a:buFont typeface="Muli"/>
              <a:buChar char="●"/>
            </a:pPr>
            <a:r>
              <a:rPr lang="en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rPr>
              <a:t>Character Escaping</a:t>
            </a:r>
            <a:endParaRPr>
              <a:solidFill>
                <a:srgbClr val="C6DAEC"/>
              </a:solidFill>
              <a:latin typeface="Muli"/>
              <a:ea typeface="Muli"/>
              <a:cs typeface="Muli"/>
              <a:sym typeface="Muli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DAEC"/>
              </a:buClr>
              <a:buSzPts val="1400"/>
              <a:buFont typeface="Muli"/>
              <a:buChar char="●"/>
            </a:pPr>
            <a:r>
              <a:rPr lang="en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rPr>
              <a:t>Indenting</a:t>
            </a:r>
            <a:endParaRPr>
              <a:solidFill>
                <a:srgbClr val="C6DAEC"/>
              </a:solidFill>
              <a:latin typeface="Muli"/>
              <a:ea typeface="Muli"/>
              <a:cs typeface="Muli"/>
              <a:sym typeface="Muli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DAEC"/>
              </a:buClr>
              <a:buSzPts val="1400"/>
              <a:buFont typeface="Muli"/>
              <a:buChar char="●"/>
            </a:pPr>
            <a:r>
              <a:rPr lang="en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rPr>
              <a:t>Spacing</a:t>
            </a:r>
            <a:endParaRPr>
              <a:solidFill>
                <a:srgbClr val="C6DAEC"/>
              </a:solidFill>
              <a:latin typeface="Muli"/>
              <a:ea typeface="Muli"/>
              <a:cs typeface="Muli"/>
              <a:sym typeface="Muli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DAEC"/>
              </a:buClr>
              <a:buSzPts val="1400"/>
              <a:buFont typeface="Muli"/>
              <a:buChar char="●"/>
            </a:pPr>
            <a:r>
              <a:rPr lang="en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rPr>
              <a:t>Comments</a:t>
            </a:r>
            <a:endParaRPr>
              <a:solidFill>
                <a:srgbClr val="C6DAEC"/>
              </a:solidFill>
              <a:latin typeface="Muli"/>
              <a:ea typeface="Muli"/>
              <a:cs typeface="Muli"/>
              <a:sym typeface="Muli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DAEC"/>
              </a:buClr>
              <a:buSzPts val="1400"/>
              <a:buFont typeface="Muli"/>
              <a:buChar char="●"/>
            </a:pPr>
            <a:r>
              <a:rPr lang="en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rPr>
              <a:t>Complete Code</a:t>
            </a:r>
            <a:endParaRPr>
              <a:solidFill>
                <a:srgbClr val="C6DAEC"/>
              </a:solidFill>
              <a:latin typeface="Muli"/>
              <a:ea typeface="Muli"/>
              <a:cs typeface="Muli"/>
              <a:sym typeface="Muli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DAEC"/>
              </a:buClr>
              <a:buSzPts val="1400"/>
              <a:buFont typeface="Muli"/>
              <a:buChar char="●"/>
            </a:pPr>
            <a:r>
              <a:rPr lang="en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rPr>
              <a:t>Output Methods</a:t>
            </a:r>
            <a:endParaRPr>
              <a:solidFill>
                <a:srgbClr val="C6DAEC"/>
              </a:solidFill>
              <a:latin typeface="Muli"/>
              <a:ea typeface="Muli"/>
              <a:cs typeface="Muli"/>
              <a:sym typeface="Mul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7" name="Shape 1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8" name="Google Shape;1478;p23"/>
          <p:cNvSpPr txBox="1"/>
          <p:nvPr>
            <p:ph type="title"/>
          </p:nvPr>
        </p:nvSpPr>
        <p:spPr>
          <a:xfrm>
            <a:off x="1732700" y="973600"/>
            <a:ext cx="7181100" cy="645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Font typeface="Nixie One"/>
              <a:buNone/>
            </a:pPr>
            <a:r>
              <a:rPr lang="en" sz="3800"/>
              <a:t>Other Demos	/Examples</a:t>
            </a:r>
            <a:endParaRPr sz="3800"/>
          </a:p>
        </p:txBody>
      </p:sp>
      <p:sp>
        <p:nvSpPr>
          <p:cNvPr id="1479" name="Google Shape;1479;p23"/>
          <p:cNvSpPr txBox="1"/>
          <p:nvPr/>
        </p:nvSpPr>
        <p:spPr>
          <a:xfrm>
            <a:off x="1732700" y="1428750"/>
            <a:ext cx="6954000" cy="329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C6DAEC"/>
              </a:solidFill>
              <a:latin typeface="Muli"/>
              <a:ea typeface="Muli"/>
              <a:cs typeface="Muli"/>
              <a:sym typeface="Mul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3" name="Shape 1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" name="Google Shape;1484;p24"/>
          <p:cNvSpPr txBox="1"/>
          <p:nvPr>
            <p:ph idx="4294967295" type="ctrTitle"/>
          </p:nvPr>
        </p:nvSpPr>
        <p:spPr>
          <a:xfrm>
            <a:off x="3152775" y="1354750"/>
            <a:ext cx="5874600" cy="1159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Font typeface="Nixie One"/>
              <a:buNone/>
            </a:pPr>
            <a:r>
              <a:rPr lang="en" sz="7000"/>
              <a:t>Get-Contact</a:t>
            </a:r>
            <a:endParaRPr sz="7000"/>
          </a:p>
        </p:txBody>
      </p:sp>
      <p:sp>
        <p:nvSpPr>
          <p:cNvPr id="1485" name="Google Shape;1485;p24"/>
          <p:cNvSpPr txBox="1"/>
          <p:nvPr>
            <p:ph idx="4294967295" type="body"/>
          </p:nvPr>
        </p:nvSpPr>
        <p:spPr>
          <a:xfrm>
            <a:off x="3286467" y="2400250"/>
            <a:ext cx="4562099" cy="24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400"/>
              <a:buFont typeface="Muli"/>
              <a:buChar char="◇"/>
            </a:pPr>
            <a:r>
              <a:rPr lang="en"/>
              <a:t>Github: https://github.com/wesleykirkland</a:t>
            </a:r>
            <a:endParaRPr/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400"/>
              <a:buFont typeface="Muli"/>
              <a:buChar char="◇"/>
            </a:pPr>
            <a:r>
              <a:rPr lang="en"/>
              <a:t>Email: wesley@wesleyk.me</a:t>
            </a:r>
            <a:endParaRPr/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400"/>
              <a:buFont typeface="Muli"/>
              <a:buChar char="◇"/>
            </a:pPr>
            <a:r>
              <a:rPr lang="en"/>
              <a:t>Web: wesleyk.me</a:t>
            </a:r>
            <a:endParaRPr/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400"/>
              <a:buFont typeface="Muli"/>
              <a:buChar char="◇"/>
            </a:pPr>
            <a:r>
              <a:rPr lang="en"/>
              <a:t>Linkedin: WesleyKirkland</a:t>
            </a:r>
            <a:endParaRPr/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400"/>
              <a:buFont typeface="Muli"/>
              <a:buChar char="◇"/>
            </a:pPr>
            <a:r>
              <a:rPr lang="en"/>
              <a:t>Twitter: @UnleashTheCloud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All of these examples can be found below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https://github.com/wesleykirkland/Summit2018</a:t>
            </a:r>
            <a:endParaRPr/>
          </a:p>
        </p:txBody>
      </p:sp>
      <p:grpSp>
        <p:nvGrpSpPr>
          <p:cNvPr id="1486" name="Google Shape;1486;p24"/>
          <p:cNvGrpSpPr/>
          <p:nvPr/>
        </p:nvGrpSpPr>
        <p:grpSpPr>
          <a:xfrm flipH="1">
            <a:off x="905355" y="670081"/>
            <a:ext cx="2152304" cy="1864573"/>
            <a:chOff x="4088875" y="1431100"/>
            <a:chExt cx="3293000" cy="2852775"/>
          </a:xfrm>
        </p:grpSpPr>
        <p:sp>
          <p:nvSpPr>
            <p:cNvPr id="1487" name="Google Shape;1487;p24"/>
            <p:cNvSpPr/>
            <p:nvPr/>
          </p:nvSpPr>
          <p:spPr>
            <a:xfrm>
              <a:off x="4831475" y="4136025"/>
              <a:ext cx="157950" cy="147850"/>
            </a:xfrm>
            <a:custGeom>
              <a:rect b="b" l="l" r="r" t="t"/>
              <a:pathLst>
                <a:path extrusionOk="0" h="120000" w="120000">
                  <a:moveTo>
                    <a:pt x="7673" y="0"/>
                  </a:moveTo>
                  <a:lnTo>
                    <a:pt x="18" y="5458"/>
                  </a:lnTo>
                  <a:lnTo>
                    <a:pt x="61291" y="119999"/>
                  </a:lnTo>
                  <a:lnTo>
                    <a:pt x="120000" y="119999"/>
                  </a:lnTo>
                  <a:lnTo>
                    <a:pt x="7673" y="0"/>
                  </a:lnTo>
                  <a:close/>
                </a:path>
              </a:pathLst>
            </a:custGeom>
            <a:solidFill>
              <a:srgbClr val="00E2C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8" name="Google Shape;1488;p24"/>
            <p:cNvSpPr/>
            <p:nvPr/>
          </p:nvSpPr>
          <p:spPr>
            <a:xfrm>
              <a:off x="4697075" y="3907525"/>
              <a:ext cx="389800" cy="376350"/>
            </a:xfrm>
            <a:custGeom>
              <a:rect b="b" l="l" r="r" t="t"/>
              <a:pathLst>
                <a:path extrusionOk="0" h="120000" w="120000">
                  <a:moveTo>
                    <a:pt x="4140" y="0"/>
                  </a:moveTo>
                  <a:lnTo>
                    <a:pt x="7" y="2144"/>
                  </a:lnTo>
                  <a:lnTo>
                    <a:pt x="41382" y="76070"/>
                  </a:lnTo>
                  <a:lnTo>
                    <a:pt x="84828" y="120000"/>
                  </a:lnTo>
                  <a:lnTo>
                    <a:pt x="120000" y="120000"/>
                  </a:lnTo>
                  <a:lnTo>
                    <a:pt x="4140" y="0"/>
                  </a:lnTo>
                  <a:close/>
                </a:path>
              </a:pathLst>
            </a:custGeom>
            <a:solidFill>
              <a:srgbClr val="01E0C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9" name="Google Shape;1489;p24"/>
            <p:cNvSpPr/>
            <p:nvPr/>
          </p:nvSpPr>
          <p:spPr>
            <a:xfrm>
              <a:off x="4566025" y="3675675"/>
              <a:ext cx="618300" cy="608200"/>
            </a:xfrm>
            <a:custGeom>
              <a:rect b="b" l="l" r="r" t="t"/>
              <a:pathLst>
                <a:path extrusionOk="0" h="120000" w="120000">
                  <a:moveTo>
                    <a:pt x="1960" y="0"/>
                  </a:moveTo>
                  <a:lnTo>
                    <a:pt x="4" y="1992"/>
                  </a:lnTo>
                  <a:lnTo>
                    <a:pt x="26089" y="47071"/>
                  </a:lnTo>
                  <a:lnTo>
                    <a:pt x="97171" y="120000"/>
                  </a:lnTo>
                  <a:lnTo>
                    <a:pt x="120000" y="120000"/>
                  </a:lnTo>
                  <a:lnTo>
                    <a:pt x="1960" y="0"/>
                  </a:lnTo>
                  <a:close/>
                </a:path>
              </a:pathLst>
            </a:custGeom>
            <a:solidFill>
              <a:srgbClr val="02DFC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0" name="Google Shape;1490;p24"/>
            <p:cNvSpPr/>
            <p:nvPr/>
          </p:nvSpPr>
          <p:spPr>
            <a:xfrm>
              <a:off x="4434975" y="3447175"/>
              <a:ext cx="846800" cy="836700"/>
            </a:xfrm>
            <a:custGeom>
              <a:rect b="b" l="l" r="r" t="t"/>
              <a:pathLst>
                <a:path extrusionOk="0" h="120000" w="120000">
                  <a:moveTo>
                    <a:pt x="1431" y="3"/>
                  </a:moveTo>
                  <a:lnTo>
                    <a:pt x="3" y="968"/>
                  </a:lnTo>
                  <a:lnTo>
                    <a:pt x="18574" y="34220"/>
                  </a:lnTo>
                  <a:lnTo>
                    <a:pt x="103331" y="120000"/>
                  </a:lnTo>
                  <a:lnTo>
                    <a:pt x="119996" y="120000"/>
                  </a:lnTo>
                  <a:lnTo>
                    <a:pt x="1431" y="3"/>
                  </a:lnTo>
                  <a:close/>
                </a:path>
              </a:pathLst>
            </a:custGeom>
            <a:solidFill>
              <a:srgbClr val="03DDC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1" name="Google Shape;1491;p24"/>
            <p:cNvSpPr/>
            <p:nvPr/>
          </p:nvSpPr>
          <p:spPr>
            <a:xfrm>
              <a:off x="4300575" y="3218700"/>
              <a:ext cx="1078650" cy="1065175"/>
            </a:xfrm>
            <a:custGeom>
              <a:rect b="b" l="l" r="r" t="t"/>
              <a:pathLst>
                <a:path extrusionOk="0" h="120000" w="120000">
                  <a:moveTo>
                    <a:pt x="1123" y="0"/>
                  </a:moveTo>
                  <a:lnTo>
                    <a:pt x="0" y="757"/>
                  </a:lnTo>
                  <a:lnTo>
                    <a:pt x="14954" y="26877"/>
                  </a:lnTo>
                  <a:lnTo>
                    <a:pt x="106914" y="120000"/>
                  </a:lnTo>
                  <a:lnTo>
                    <a:pt x="119997" y="120000"/>
                  </a:lnTo>
                  <a:lnTo>
                    <a:pt x="1123" y="0"/>
                  </a:lnTo>
                  <a:close/>
                </a:path>
              </a:pathLst>
            </a:custGeom>
            <a:solidFill>
              <a:srgbClr val="04DBC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2" name="Google Shape;1492;p24"/>
            <p:cNvSpPr/>
            <p:nvPr/>
          </p:nvSpPr>
          <p:spPr>
            <a:xfrm>
              <a:off x="4169525" y="2990200"/>
              <a:ext cx="1307150" cy="1293675"/>
            </a:xfrm>
            <a:custGeom>
              <a:rect b="b" l="l" r="r" t="t"/>
              <a:pathLst>
                <a:path extrusionOk="0" h="120000" w="120000">
                  <a:moveTo>
                    <a:pt x="927" y="2"/>
                  </a:moveTo>
                  <a:lnTo>
                    <a:pt x="2" y="623"/>
                  </a:lnTo>
                  <a:lnTo>
                    <a:pt x="12030" y="21819"/>
                  </a:lnTo>
                  <a:lnTo>
                    <a:pt x="109201" y="120000"/>
                  </a:lnTo>
                  <a:lnTo>
                    <a:pt x="119997" y="120000"/>
                  </a:lnTo>
                  <a:lnTo>
                    <a:pt x="927" y="2"/>
                  </a:lnTo>
                  <a:close/>
                </a:path>
              </a:pathLst>
            </a:custGeom>
            <a:solidFill>
              <a:srgbClr val="06D9C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3" name="Google Shape;1493;p24"/>
            <p:cNvSpPr/>
            <p:nvPr/>
          </p:nvSpPr>
          <p:spPr>
            <a:xfrm>
              <a:off x="4088875" y="2822200"/>
              <a:ext cx="1481875" cy="1461675"/>
            </a:xfrm>
            <a:custGeom>
              <a:rect b="b" l="l" r="r" t="t"/>
              <a:pathLst>
                <a:path extrusionOk="0" h="120000" w="120000">
                  <a:moveTo>
                    <a:pt x="1633" y="0"/>
                  </a:moveTo>
                  <a:lnTo>
                    <a:pt x="2" y="3035"/>
                  </a:lnTo>
                  <a:lnTo>
                    <a:pt x="6532" y="14344"/>
                  </a:lnTo>
                  <a:lnTo>
                    <a:pt x="110748" y="119999"/>
                  </a:lnTo>
                  <a:lnTo>
                    <a:pt x="119997" y="119999"/>
                  </a:lnTo>
                  <a:lnTo>
                    <a:pt x="1633" y="0"/>
                  </a:lnTo>
                  <a:close/>
                </a:path>
              </a:pathLst>
            </a:custGeom>
            <a:solidFill>
              <a:srgbClr val="07D8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4" name="Google Shape;1494;p24"/>
            <p:cNvSpPr/>
            <p:nvPr/>
          </p:nvSpPr>
          <p:spPr>
            <a:xfrm>
              <a:off x="4102325" y="2761700"/>
              <a:ext cx="1565875" cy="1522175"/>
            </a:xfrm>
            <a:custGeom>
              <a:rect b="b" l="l" r="r" t="t"/>
              <a:pathLst>
                <a:path extrusionOk="0" h="120000" w="120000">
                  <a:moveTo>
                    <a:pt x="3348" y="1"/>
                  </a:moveTo>
                  <a:lnTo>
                    <a:pt x="0" y="5563"/>
                  </a:lnTo>
                  <a:lnTo>
                    <a:pt x="111242" y="120000"/>
                  </a:lnTo>
                  <a:lnTo>
                    <a:pt x="119998" y="120000"/>
                  </a:lnTo>
                  <a:lnTo>
                    <a:pt x="3348" y="1"/>
                  </a:lnTo>
                  <a:close/>
                </a:path>
              </a:pathLst>
            </a:custGeom>
            <a:solidFill>
              <a:srgbClr val="08D6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5" name="Google Shape;1495;p24"/>
            <p:cNvSpPr/>
            <p:nvPr/>
          </p:nvSpPr>
          <p:spPr>
            <a:xfrm>
              <a:off x="4139275" y="2697875"/>
              <a:ext cx="1626375" cy="1586000"/>
            </a:xfrm>
            <a:custGeom>
              <a:rect b="b" l="l" r="r" t="t"/>
              <a:pathLst>
                <a:path extrusionOk="0" h="120000" w="120000">
                  <a:moveTo>
                    <a:pt x="2977" y="0"/>
                  </a:moveTo>
                  <a:lnTo>
                    <a:pt x="1" y="5593"/>
                  </a:lnTo>
                  <a:lnTo>
                    <a:pt x="111568" y="120000"/>
                  </a:lnTo>
                  <a:lnTo>
                    <a:pt x="119998" y="120000"/>
                  </a:lnTo>
                  <a:lnTo>
                    <a:pt x="2977" y="0"/>
                  </a:lnTo>
                  <a:close/>
                </a:path>
              </a:pathLst>
            </a:custGeom>
            <a:solidFill>
              <a:srgbClr val="09D4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6" name="Google Shape;1496;p24"/>
            <p:cNvSpPr/>
            <p:nvPr/>
          </p:nvSpPr>
          <p:spPr>
            <a:xfrm>
              <a:off x="4172900" y="2637375"/>
              <a:ext cx="1690175" cy="1646500"/>
            </a:xfrm>
            <a:custGeom>
              <a:rect b="b" l="l" r="r" t="t"/>
              <a:pathLst>
                <a:path extrusionOk="0" h="120000" w="120000">
                  <a:moveTo>
                    <a:pt x="3100" y="1"/>
                  </a:moveTo>
                  <a:lnTo>
                    <a:pt x="0" y="5389"/>
                  </a:lnTo>
                  <a:lnTo>
                    <a:pt x="111650" y="120000"/>
                  </a:lnTo>
                  <a:lnTo>
                    <a:pt x="120000" y="120000"/>
                  </a:lnTo>
                  <a:lnTo>
                    <a:pt x="3100" y="1"/>
                  </a:lnTo>
                  <a:close/>
                </a:path>
              </a:pathLst>
            </a:custGeom>
            <a:solidFill>
              <a:srgbClr val="0AD3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7" name="Google Shape;1497;p24"/>
            <p:cNvSpPr/>
            <p:nvPr/>
          </p:nvSpPr>
          <p:spPr>
            <a:xfrm>
              <a:off x="4209850" y="2576900"/>
              <a:ext cx="1750675" cy="1706975"/>
            </a:xfrm>
            <a:custGeom>
              <a:rect b="b" l="l" r="r" t="t"/>
              <a:pathLst>
                <a:path extrusionOk="0" h="120000" w="120000">
                  <a:moveTo>
                    <a:pt x="2764" y="1"/>
                  </a:moveTo>
                  <a:lnTo>
                    <a:pt x="0" y="4961"/>
                  </a:lnTo>
                  <a:lnTo>
                    <a:pt x="111937" y="120000"/>
                  </a:lnTo>
                  <a:lnTo>
                    <a:pt x="120000" y="120000"/>
                  </a:lnTo>
                  <a:lnTo>
                    <a:pt x="2764" y="1"/>
                  </a:lnTo>
                  <a:close/>
                </a:path>
              </a:pathLst>
            </a:custGeom>
            <a:solidFill>
              <a:srgbClr val="0BD1C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8" name="Google Shape;1498;p24"/>
            <p:cNvSpPr/>
            <p:nvPr/>
          </p:nvSpPr>
          <p:spPr>
            <a:xfrm>
              <a:off x="4243450" y="2513050"/>
              <a:ext cx="1814525" cy="1770825"/>
            </a:xfrm>
            <a:custGeom>
              <a:rect b="b" l="l" r="r" t="t"/>
              <a:pathLst>
                <a:path extrusionOk="0" h="120000" w="120000">
                  <a:moveTo>
                    <a:pt x="2890" y="1"/>
                  </a:moveTo>
                  <a:lnTo>
                    <a:pt x="1" y="5011"/>
                  </a:lnTo>
                  <a:lnTo>
                    <a:pt x="112221" y="120000"/>
                  </a:lnTo>
                  <a:lnTo>
                    <a:pt x="120000" y="120000"/>
                  </a:lnTo>
                  <a:lnTo>
                    <a:pt x="2890" y="1"/>
                  </a:lnTo>
                  <a:close/>
                </a:path>
              </a:pathLst>
            </a:custGeom>
            <a:solidFill>
              <a:srgbClr val="0CCFC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9" name="Google Shape;1499;p24"/>
            <p:cNvSpPr/>
            <p:nvPr/>
          </p:nvSpPr>
          <p:spPr>
            <a:xfrm>
              <a:off x="4280425" y="2452575"/>
              <a:ext cx="1875000" cy="1831300"/>
            </a:xfrm>
            <a:custGeom>
              <a:rect b="b" l="l" r="r" t="t"/>
              <a:pathLst>
                <a:path extrusionOk="0" h="120000" w="120000">
                  <a:moveTo>
                    <a:pt x="2580" y="1"/>
                  </a:moveTo>
                  <a:lnTo>
                    <a:pt x="0" y="4844"/>
                  </a:lnTo>
                  <a:lnTo>
                    <a:pt x="112472" y="120000"/>
                  </a:lnTo>
                  <a:lnTo>
                    <a:pt x="119998" y="120000"/>
                  </a:lnTo>
                  <a:lnTo>
                    <a:pt x="2580" y="1"/>
                  </a:lnTo>
                  <a:close/>
                </a:path>
              </a:pathLst>
            </a:custGeom>
            <a:solidFill>
              <a:srgbClr val="0DCD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0" name="Google Shape;1500;p24"/>
            <p:cNvSpPr/>
            <p:nvPr/>
          </p:nvSpPr>
          <p:spPr>
            <a:xfrm>
              <a:off x="4314025" y="2392100"/>
              <a:ext cx="1935475" cy="1891775"/>
            </a:xfrm>
            <a:custGeom>
              <a:rect b="b" l="l" r="r" t="t"/>
              <a:pathLst>
                <a:path extrusionOk="0" h="120000" w="120000">
                  <a:moveTo>
                    <a:pt x="2707" y="0"/>
                  </a:moveTo>
                  <a:lnTo>
                    <a:pt x="0" y="4689"/>
                  </a:lnTo>
                  <a:lnTo>
                    <a:pt x="112916" y="120000"/>
                  </a:lnTo>
                  <a:lnTo>
                    <a:pt x="120000" y="120000"/>
                  </a:lnTo>
                  <a:lnTo>
                    <a:pt x="2707" y="0"/>
                  </a:lnTo>
                  <a:close/>
                </a:path>
              </a:pathLst>
            </a:custGeom>
            <a:solidFill>
              <a:srgbClr val="0ECC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1" name="Google Shape;1501;p24"/>
            <p:cNvSpPr/>
            <p:nvPr/>
          </p:nvSpPr>
          <p:spPr>
            <a:xfrm>
              <a:off x="4350975" y="2328250"/>
              <a:ext cx="1995975" cy="1955625"/>
            </a:xfrm>
            <a:custGeom>
              <a:rect b="b" l="l" r="r" t="t"/>
              <a:pathLst>
                <a:path extrusionOk="0" h="120000" w="120000">
                  <a:moveTo>
                    <a:pt x="2627" y="1"/>
                  </a:moveTo>
                  <a:lnTo>
                    <a:pt x="1" y="4536"/>
                  </a:lnTo>
                  <a:lnTo>
                    <a:pt x="113131" y="120000"/>
                  </a:lnTo>
                  <a:lnTo>
                    <a:pt x="120000" y="120000"/>
                  </a:lnTo>
                  <a:lnTo>
                    <a:pt x="2627" y="1"/>
                  </a:lnTo>
                  <a:close/>
                </a:path>
              </a:pathLst>
            </a:custGeom>
            <a:solidFill>
              <a:srgbClr val="10CA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2" name="Google Shape;1502;p24"/>
            <p:cNvSpPr/>
            <p:nvPr/>
          </p:nvSpPr>
          <p:spPr>
            <a:xfrm>
              <a:off x="4384575" y="2267775"/>
              <a:ext cx="2059825" cy="2016100"/>
            </a:xfrm>
            <a:custGeom>
              <a:rect b="b" l="l" r="r" t="t"/>
              <a:pathLst>
                <a:path extrusionOk="0" h="120000" w="120000">
                  <a:moveTo>
                    <a:pt x="2545" y="0"/>
                  </a:moveTo>
                  <a:lnTo>
                    <a:pt x="1" y="4400"/>
                  </a:lnTo>
                  <a:lnTo>
                    <a:pt x="113344" y="120000"/>
                  </a:lnTo>
                  <a:lnTo>
                    <a:pt x="119998" y="120000"/>
                  </a:lnTo>
                  <a:lnTo>
                    <a:pt x="2545" y="0"/>
                  </a:lnTo>
                  <a:close/>
                </a:path>
              </a:pathLst>
            </a:custGeom>
            <a:solidFill>
              <a:srgbClr val="11C8D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3" name="Google Shape;1503;p24"/>
            <p:cNvSpPr/>
            <p:nvPr/>
          </p:nvSpPr>
          <p:spPr>
            <a:xfrm>
              <a:off x="4421550" y="2207275"/>
              <a:ext cx="2120300" cy="2076600"/>
            </a:xfrm>
            <a:custGeom>
              <a:rect b="b" l="l" r="r" t="t"/>
              <a:pathLst>
                <a:path extrusionOk="0" h="120000" w="120000">
                  <a:moveTo>
                    <a:pt x="2471" y="1"/>
                  </a:moveTo>
                  <a:lnTo>
                    <a:pt x="0" y="4273"/>
                  </a:lnTo>
                  <a:lnTo>
                    <a:pt x="113342" y="120000"/>
                  </a:lnTo>
                  <a:lnTo>
                    <a:pt x="119998" y="120000"/>
                  </a:lnTo>
                  <a:lnTo>
                    <a:pt x="2471" y="1"/>
                  </a:lnTo>
                  <a:close/>
                </a:path>
              </a:pathLst>
            </a:custGeom>
            <a:solidFill>
              <a:srgbClr val="12C7D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4" name="Google Shape;1504;p24"/>
            <p:cNvSpPr/>
            <p:nvPr/>
          </p:nvSpPr>
          <p:spPr>
            <a:xfrm>
              <a:off x="4458500" y="2146800"/>
              <a:ext cx="2130375" cy="2137075"/>
            </a:xfrm>
            <a:custGeom>
              <a:rect b="b" l="l" r="r" t="t"/>
              <a:pathLst>
                <a:path extrusionOk="0" h="120000" w="120000">
                  <a:moveTo>
                    <a:pt x="2272" y="1"/>
                  </a:moveTo>
                  <a:lnTo>
                    <a:pt x="1" y="3962"/>
                  </a:lnTo>
                  <a:lnTo>
                    <a:pt x="116214" y="120000"/>
                  </a:lnTo>
                  <a:lnTo>
                    <a:pt x="118296" y="120000"/>
                  </a:lnTo>
                  <a:lnTo>
                    <a:pt x="120000" y="117169"/>
                  </a:lnTo>
                  <a:lnTo>
                    <a:pt x="2272" y="1"/>
                  </a:lnTo>
                  <a:close/>
                </a:path>
              </a:pathLst>
            </a:custGeom>
            <a:solidFill>
              <a:srgbClr val="13C5D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5" name="Google Shape;1505;p24"/>
            <p:cNvSpPr/>
            <p:nvPr/>
          </p:nvSpPr>
          <p:spPr>
            <a:xfrm>
              <a:off x="4492100" y="2082950"/>
              <a:ext cx="2133750" cy="2163975"/>
            </a:xfrm>
            <a:custGeom>
              <a:rect b="b" l="l" r="r" t="t"/>
              <a:pathLst>
                <a:path extrusionOk="0" h="120000" w="120000">
                  <a:moveTo>
                    <a:pt x="2457" y="1"/>
                  </a:moveTo>
                  <a:lnTo>
                    <a:pt x="1" y="4100"/>
                  </a:lnTo>
                  <a:lnTo>
                    <a:pt x="117542" y="120000"/>
                  </a:lnTo>
                  <a:lnTo>
                    <a:pt x="119998" y="115900"/>
                  </a:lnTo>
                  <a:lnTo>
                    <a:pt x="2457" y="1"/>
                  </a:lnTo>
                  <a:close/>
                </a:path>
              </a:pathLst>
            </a:custGeom>
            <a:solidFill>
              <a:srgbClr val="14C3D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6" name="Google Shape;1506;p24"/>
            <p:cNvSpPr/>
            <p:nvPr/>
          </p:nvSpPr>
          <p:spPr>
            <a:xfrm>
              <a:off x="4529075" y="2022475"/>
              <a:ext cx="2130375" cy="2163975"/>
            </a:xfrm>
            <a:custGeom>
              <a:rect b="b" l="l" r="r" t="t"/>
              <a:pathLst>
                <a:path extrusionOk="0" h="120000" w="120000">
                  <a:moveTo>
                    <a:pt x="2271" y="1"/>
                  </a:moveTo>
                  <a:lnTo>
                    <a:pt x="0" y="4099"/>
                  </a:lnTo>
                  <a:lnTo>
                    <a:pt x="117538" y="119998"/>
                  </a:lnTo>
                  <a:lnTo>
                    <a:pt x="119998" y="115899"/>
                  </a:lnTo>
                  <a:lnTo>
                    <a:pt x="2271" y="1"/>
                  </a:lnTo>
                  <a:close/>
                </a:path>
              </a:pathLst>
            </a:custGeom>
            <a:solidFill>
              <a:srgbClr val="15C1D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7" name="Google Shape;1507;p24"/>
            <p:cNvSpPr/>
            <p:nvPr/>
          </p:nvSpPr>
          <p:spPr>
            <a:xfrm>
              <a:off x="4562675" y="1962000"/>
              <a:ext cx="2133725" cy="2160600"/>
            </a:xfrm>
            <a:custGeom>
              <a:rect b="b" l="l" r="r" t="t"/>
              <a:pathLst>
                <a:path extrusionOk="0" h="120000" w="120000">
                  <a:moveTo>
                    <a:pt x="2457" y="0"/>
                  </a:moveTo>
                  <a:lnTo>
                    <a:pt x="0" y="4105"/>
                  </a:lnTo>
                  <a:lnTo>
                    <a:pt x="117543" y="119999"/>
                  </a:lnTo>
                  <a:lnTo>
                    <a:pt x="120000" y="115894"/>
                  </a:lnTo>
                  <a:lnTo>
                    <a:pt x="2457" y="0"/>
                  </a:lnTo>
                  <a:close/>
                </a:path>
              </a:pathLst>
            </a:custGeom>
            <a:solidFill>
              <a:srgbClr val="16C0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8" name="Google Shape;1508;p24"/>
            <p:cNvSpPr/>
            <p:nvPr/>
          </p:nvSpPr>
          <p:spPr>
            <a:xfrm>
              <a:off x="4599625" y="1898150"/>
              <a:ext cx="2130375" cy="2163975"/>
            </a:xfrm>
            <a:custGeom>
              <a:rect b="b" l="l" r="r" t="t"/>
              <a:pathLst>
                <a:path extrusionOk="0" h="120000" w="120000">
                  <a:moveTo>
                    <a:pt x="2272" y="0"/>
                  </a:moveTo>
                  <a:lnTo>
                    <a:pt x="1" y="4099"/>
                  </a:lnTo>
                  <a:lnTo>
                    <a:pt x="117728" y="119998"/>
                  </a:lnTo>
                  <a:lnTo>
                    <a:pt x="120000" y="115899"/>
                  </a:lnTo>
                  <a:lnTo>
                    <a:pt x="2272" y="0"/>
                  </a:lnTo>
                  <a:close/>
                </a:path>
              </a:pathLst>
            </a:custGeom>
            <a:solidFill>
              <a:srgbClr val="17BE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9" name="Google Shape;1509;p24"/>
            <p:cNvSpPr/>
            <p:nvPr/>
          </p:nvSpPr>
          <p:spPr>
            <a:xfrm>
              <a:off x="4633225" y="1837675"/>
              <a:ext cx="2133750" cy="2163950"/>
            </a:xfrm>
            <a:custGeom>
              <a:rect b="b" l="l" r="r" t="t"/>
              <a:pathLst>
                <a:path extrusionOk="0" h="120000" w="120000">
                  <a:moveTo>
                    <a:pt x="2457" y="0"/>
                  </a:moveTo>
                  <a:lnTo>
                    <a:pt x="1" y="4099"/>
                  </a:lnTo>
                  <a:lnTo>
                    <a:pt x="117542" y="119999"/>
                  </a:lnTo>
                  <a:lnTo>
                    <a:pt x="119998" y="115900"/>
                  </a:lnTo>
                  <a:lnTo>
                    <a:pt x="2457" y="0"/>
                  </a:lnTo>
                  <a:close/>
                </a:path>
              </a:pathLst>
            </a:custGeom>
            <a:solidFill>
              <a:srgbClr val="18BCD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0" name="Google Shape;1510;p24"/>
            <p:cNvSpPr/>
            <p:nvPr/>
          </p:nvSpPr>
          <p:spPr>
            <a:xfrm>
              <a:off x="4670200" y="1777175"/>
              <a:ext cx="2130375" cy="2160625"/>
            </a:xfrm>
            <a:custGeom>
              <a:rect b="b" l="l" r="r" t="t"/>
              <a:pathLst>
                <a:path extrusionOk="0" h="120000" w="120000">
                  <a:moveTo>
                    <a:pt x="2461" y="1"/>
                  </a:moveTo>
                  <a:lnTo>
                    <a:pt x="0" y="4107"/>
                  </a:lnTo>
                  <a:lnTo>
                    <a:pt x="117728" y="119998"/>
                  </a:lnTo>
                  <a:lnTo>
                    <a:pt x="120000" y="115892"/>
                  </a:lnTo>
                  <a:lnTo>
                    <a:pt x="2461" y="1"/>
                  </a:lnTo>
                  <a:close/>
                </a:path>
              </a:pathLst>
            </a:custGeom>
            <a:solidFill>
              <a:srgbClr val="19B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1" name="Google Shape;1511;p24"/>
            <p:cNvSpPr/>
            <p:nvPr/>
          </p:nvSpPr>
          <p:spPr>
            <a:xfrm>
              <a:off x="4707150" y="1713350"/>
              <a:ext cx="2130375" cy="2163950"/>
            </a:xfrm>
            <a:custGeom>
              <a:rect b="b" l="l" r="r" t="t"/>
              <a:pathLst>
                <a:path extrusionOk="0" h="120000" w="120000">
                  <a:moveTo>
                    <a:pt x="2272" y="0"/>
                  </a:moveTo>
                  <a:lnTo>
                    <a:pt x="1" y="4099"/>
                  </a:lnTo>
                  <a:lnTo>
                    <a:pt x="117539" y="119999"/>
                  </a:lnTo>
                  <a:lnTo>
                    <a:pt x="120000" y="115900"/>
                  </a:lnTo>
                  <a:lnTo>
                    <a:pt x="2272" y="0"/>
                  </a:lnTo>
                  <a:close/>
                </a:path>
              </a:pathLst>
            </a:custGeom>
            <a:solidFill>
              <a:srgbClr val="1BB9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2" name="Google Shape;1512;p24"/>
            <p:cNvSpPr/>
            <p:nvPr/>
          </p:nvSpPr>
          <p:spPr>
            <a:xfrm>
              <a:off x="4740750" y="1652850"/>
              <a:ext cx="2130400" cy="2163975"/>
            </a:xfrm>
            <a:custGeom>
              <a:rect b="b" l="l" r="r" t="t"/>
              <a:pathLst>
                <a:path extrusionOk="0" h="120000" w="120000">
                  <a:moveTo>
                    <a:pt x="2461" y="1"/>
                  </a:moveTo>
                  <a:lnTo>
                    <a:pt x="1" y="4100"/>
                  </a:lnTo>
                  <a:lnTo>
                    <a:pt x="117727" y="120000"/>
                  </a:lnTo>
                  <a:lnTo>
                    <a:pt x="119998" y="115900"/>
                  </a:lnTo>
                  <a:lnTo>
                    <a:pt x="2461" y="1"/>
                  </a:lnTo>
                  <a:close/>
                </a:path>
              </a:pathLst>
            </a:custGeom>
            <a:solidFill>
              <a:srgbClr val="1CB7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3" name="Google Shape;1513;p24"/>
            <p:cNvSpPr/>
            <p:nvPr/>
          </p:nvSpPr>
          <p:spPr>
            <a:xfrm>
              <a:off x="4777725" y="1592375"/>
              <a:ext cx="2130375" cy="2160600"/>
            </a:xfrm>
            <a:custGeom>
              <a:rect b="b" l="l" r="r" t="t"/>
              <a:pathLst>
                <a:path extrusionOk="0" h="120000" w="120000">
                  <a:moveTo>
                    <a:pt x="2271" y="1"/>
                  </a:moveTo>
                  <a:lnTo>
                    <a:pt x="0" y="4105"/>
                  </a:lnTo>
                  <a:lnTo>
                    <a:pt x="117538" y="119999"/>
                  </a:lnTo>
                  <a:lnTo>
                    <a:pt x="120000" y="116080"/>
                  </a:lnTo>
                  <a:lnTo>
                    <a:pt x="2271" y="1"/>
                  </a:lnTo>
                  <a:close/>
                </a:path>
              </a:pathLst>
            </a:custGeom>
            <a:solidFill>
              <a:srgbClr val="1DB5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4" name="Google Shape;1514;p24"/>
            <p:cNvSpPr/>
            <p:nvPr/>
          </p:nvSpPr>
          <p:spPr>
            <a:xfrm>
              <a:off x="4811325" y="1531900"/>
              <a:ext cx="2133750" cy="2160600"/>
            </a:xfrm>
            <a:custGeom>
              <a:rect b="b" l="l" r="r" t="t"/>
              <a:pathLst>
                <a:path extrusionOk="0" h="120000" w="120000">
                  <a:moveTo>
                    <a:pt x="2457" y="0"/>
                  </a:moveTo>
                  <a:lnTo>
                    <a:pt x="0" y="3919"/>
                  </a:lnTo>
                  <a:lnTo>
                    <a:pt x="117542" y="119998"/>
                  </a:lnTo>
                  <a:lnTo>
                    <a:pt x="119998" y="115894"/>
                  </a:lnTo>
                  <a:lnTo>
                    <a:pt x="2457" y="0"/>
                  </a:lnTo>
                  <a:close/>
                </a:path>
              </a:pathLst>
            </a:custGeom>
            <a:solidFill>
              <a:srgbClr val="1EB4D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5" name="Google Shape;1515;p24"/>
            <p:cNvSpPr/>
            <p:nvPr/>
          </p:nvSpPr>
          <p:spPr>
            <a:xfrm>
              <a:off x="4848275" y="1468050"/>
              <a:ext cx="2130400" cy="2163975"/>
            </a:xfrm>
            <a:custGeom>
              <a:rect b="b" l="l" r="r" t="t"/>
              <a:pathLst>
                <a:path extrusionOk="0" h="120000" w="120000">
                  <a:moveTo>
                    <a:pt x="2272" y="0"/>
                  </a:moveTo>
                  <a:lnTo>
                    <a:pt x="1" y="4099"/>
                  </a:lnTo>
                  <a:lnTo>
                    <a:pt x="117727" y="119998"/>
                  </a:lnTo>
                  <a:lnTo>
                    <a:pt x="119998" y="115899"/>
                  </a:lnTo>
                  <a:lnTo>
                    <a:pt x="2272" y="0"/>
                  </a:lnTo>
                  <a:close/>
                </a:path>
              </a:pathLst>
            </a:custGeom>
            <a:solidFill>
              <a:srgbClr val="1FB2D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6" name="Google Shape;1516;p24"/>
            <p:cNvSpPr/>
            <p:nvPr/>
          </p:nvSpPr>
          <p:spPr>
            <a:xfrm>
              <a:off x="4881875" y="1431100"/>
              <a:ext cx="2133750" cy="2140425"/>
            </a:xfrm>
            <a:custGeom>
              <a:rect b="b" l="l" r="r" t="t"/>
              <a:pathLst>
                <a:path extrusionOk="0" h="120000" w="120000">
                  <a:moveTo>
                    <a:pt x="1702" y="0"/>
                  </a:moveTo>
                  <a:lnTo>
                    <a:pt x="1" y="2825"/>
                  </a:lnTo>
                  <a:lnTo>
                    <a:pt x="117542" y="120000"/>
                  </a:lnTo>
                  <a:lnTo>
                    <a:pt x="120000" y="115855"/>
                  </a:lnTo>
                  <a:lnTo>
                    <a:pt x="3780" y="0"/>
                  </a:lnTo>
                  <a:close/>
                </a:path>
              </a:pathLst>
            </a:custGeom>
            <a:solidFill>
              <a:srgbClr val="20B0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7" name="Google Shape;1517;p24"/>
            <p:cNvSpPr/>
            <p:nvPr/>
          </p:nvSpPr>
          <p:spPr>
            <a:xfrm>
              <a:off x="4928925" y="1431100"/>
              <a:ext cx="2120300" cy="2076600"/>
            </a:xfrm>
            <a:custGeom>
              <a:rect b="b" l="l" r="r" t="t"/>
              <a:pathLst>
                <a:path extrusionOk="0" h="120000" w="120000">
                  <a:moveTo>
                    <a:pt x="1" y="0"/>
                  </a:moveTo>
                  <a:lnTo>
                    <a:pt x="117717" y="119998"/>
                  </a:lnTo>
                  <a:lnTo>
                    <a:pt x="120000" y="115726"/>
                  </a:lnTo>
                  <a:lnTo>
                    <a:pt x="6657" y="0"/>
                  </a:lnTo>
                  <a:close/>
                </a:path>
              </a:pathLst>
            </a:custGeom>
            <a:solidFill>
              <a:srgbClr val="21AE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8" name="Google Shape;1518;p24"/>
            <p:cNvSpPr/>
            <p:nvPr/>
          </p:nvSpPr>
          <p:spPr>
            <a:xfrm>
              <a:off x="5026375" y="1431100"/>
              <a:ext cx="2059825" cy="201610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117454" y="120000"/>
                  </a:lnTo>
                  <a:lnTo>
                    <a:pt x="119998" y="115599"/>
                  </a:lnTo>
                  <a:lnTo>
                    <a:pt x="6852" y="0"/>
                  </a:lnTo>
                  <a:close/>
                </a:path>
              </a:pathLst>
            </a:custGeom>
            <a:solidFill>
              <a:srgbClr val="22AD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9" name="Google Shape;1519;p24"/>
            <p:cNvSpPr/>
            <p:nvPr/>
          </p:nvSpPr>
          <p:spPr>
            <a:xfrm>
              <a:off x="5123825" y="1431100"/>
              <a:ext cx="1995975" cy="1955625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117574" y="120000"/>
                  </a:lnTo>
                  <a:lnTo>
                    <a:pt x="119998" y="115463"/>
                  </a:lnTo>
                  <a:lnTo>
                    <a:pt x="7071" y="0"/>
                  </a:lnTo>
                  <a:close/>
                </a:path>
              </a:pathLst>
            </a:custGeom>
            <a:solidFill>
              <a:srgbClr val="23ABD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0" name="Google Shape;1520;p24"/>
            <p:cNvSpPr/>
            <p:nvPr/>
          </p:nvSpPr>
          <p:spPr>
            <a:xfrm>
              <a:off x="5221275" y="1431100"/>
              <a:ext cx="1935475" cy="1891775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117290" y="120000"/>
                  </a:lnTo>
                  <a:lnTo>
                    <a:pt x="120000" y="115310"/>
                  </a:lnTo>
                  <a:lnTo>
                    <a:pt x="7083" y="0"/>
                  </a:lnTo>
                  <a:close/>
                </a:path>
              </a:pathLst>
            </a:custGeom>
            <a:solidFill>
              <a:srgbClr val="25A9D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1" name="Google Shape;1521;p24"/>
            <p:cNvSpPr/>
            <p:nvPr/>
          </p:nvSpPr>
          <p:spPr>
            <a:xfrm>
              <a:off x="5318700" y="1431100"/>
              <a:ext cx="1875025" cy="1831300"/>
            </a:xfrm>
            <a:custGeom>
              <a:rect b="b" l="l" r="r" t="t"/>
              <a:pathLst>
                <a:path extrusionOk="0" h="120000" w="120000">
                  <a:moveTo>
                    <a:pt x="1" y="0"/>
                  </a:moveTo>
                  <a:lnTo>
                    <a:pt x="117203" y="119998"/>
                  </a:lnTo>
                  <a:lnTo>
                    <a:pt x="119998" y="115155"/>
                  </a:lnTo>
                  <a:lnTo>
                    <a:pt x="7313" y="0"/>
                  </a:lnTo>
                  <a:close/>
                </a:path>
              </a:pathLst>
            </a:custGeom>
            <a:solidFill>
              <a:srgbClr val="26A8D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2" name="Google Shape;1522;p24"/>
            <p:cNvSpPr/>
            <p:nvPr/>
          </p:nvSpPr>
          <p:spPr>
            <a:xfrm>
              <a:off x="5416150" y="1431100"/>
              <a:ext cx="1811175" cy="1770825"/>
            </a:xfrm>
            <a:custGeom>
              <a:rect b="b" l="l" r="r" t="t"/>
              <a:pathLst>
                <a:path extrusionOk="0" h="120000" w="120000">
                  <a:moveTo>
                    <a:pt x="1" y="0"/>
                  </a:moveTo>
                  <a:lnTo>
                    <a:pt x="117104" y="119998"/>
                  </a:lnTo>
                  <a:lnTo>
                    <a:pt x="119998" y="114988"/>
                  </a:lnTo>
                  <a:lnTo>
                    <a:pt x="7571" y="0"/>
                  </a:lnTo>
                  <a:close/>
                </a:path>
              </a:pathLst>
            </a:custGeom>
            <a:solidFill>
              <a:srgbClr val="27A6D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3" name="Google Shape;1523;p24"/>
            <p:cNvSpPr/>
            <p:nvPr/>
          </p:nvSpPr>
          <p:spPr>
            <a:xfrm>
              <a:off x="5510250" y="1431100"/>
              <a:ext cx="1754025" cy="1706975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117010" y="119998"/>
                  </a:lnTo>
                  <a:lnTo>
                    <a:pt x="120000" y="115038"/>
                  </a:lnTo>
                  <a:lnTo>
                    <a:pt x="8045" y="0"/>
                  </a:lnTo>
                  <a:close/>
                </a:path>
              </a:pathLst>
            </a:custGeom>
            <a:solidFill>
              <a:srgbClr val="28A4D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4" name="Google Shape;1524;p24"/>
            <p:cNvSpPr/>
            <p:nvPr/>
          </p:nvSpPr>
          <p:spPr>
            <a:xfrm>
              <a:off x="5607675" y="1431100"/>
              <a:ext cx="1690200" cy="1646500"/>
            </a:xfrm>
            <a:custGeom>
              <a:rect b="b" l="l" r="r" t="t"/>
              <a:pathLst>
                <a:path extrusionOk="0" h="120000" w="120000">
                  <a:moveTo>
                    <a:pt x="1" y="0"/>
                  </a:moveTo>
                  <a:lnTo>
                    <a:pt x="117137" y="119998"/>
                  </a:lnTo>
                  <a:lnTo>
                    <a:pt x="120000" y="114610"/>
                  </a:lnTo>
                  <a:lnTo>
                    <a:pt x="8351" y="0"/>
                  </a:lnTo>
                  <a:close/>
                </a:path>
              </a:pathLst>
            </a:custGeom>
            <a:solidFill>
              <a:srgbClr val="29A2D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5" name="Google Shape;1525;p24"/>
            <p:cNvSpPr/>
            <p:nvPr/>
          </p:nvSpPr>
          <p:spPr>
            <a:xfrm>
              <a:off x="5705125" y="1431100"/>
              <a:ext cx="1629725" cy="1586000"/>
            </a:xfrm>
            <a:custGeom>
              <a:rect b="b" l="l" r="r" t="t"/>
              <a:pathLst>
                <a:path extrusionOk="0" h="120000" w="120000">
                  <a:moveTo>
                    <a:pt x="1" y="0"/>
                  </a:moveTo>
                  <a:lnTo>
                    <a:pt x="116782" y="120000"/>
                  </a:lnTo>
                  <a:lnTo>
                    <a:pt x="119998" y="114406"/>
                  </a:lnTo>
                  <a:lnTo>
                    <a:pt x="8660" y="0"/>
                  </a:lnTo>
                  <a:close/>
                </a:path>
              </a:pathLst>
            </a:custGeom>
            <a:solidFill>
              <a:srgbClr val="2AA1D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6" name="Google Shape;1526;p24"/>
            <p:cNvSpPr/>
            <p:nvPr/>
          </p:nvSpPr>
          <p:spPr>
            <a:xfrm>
              <a:off x="5802575" y="1431100"/>
              <a:ext cx="1565875" cy="1525525"/>
            </a:xfrm>
            <a:custGeom>
              <a:rect b="b" l="l" r="r" t="t"/>
              <a:pathLst>
                <a:path extrusionOk="0" h="120000" w="120000">
                  <a:moveTo>
                    <a:pt x="1" y="0"/>
                  </a:moveTo>
                  <a:lnTo>
                    <a:pt x="116907" y="119998"/>
                  </a:lnTo>
                  <a:lnTo>
                    <a:pt x="119998" y="114184"/>
                  </a:lnTo>
                  <a:lnTo>
                    <a:pt x="9014" y="0"/>
                  </a:lnTo>
                  <a:close/>
                </a:path>
              </a:pathLst>
            </a:custGeom>
            <a:solidFill>
              <a:srgbClr val="2B9F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7" name="Google Shape;1527;p24"/>
            <p:cNvSpPr/>
            <p:nvPr/>
          </p:nvSpPr>
          <p:spPr>
            <a:xfrm>
              <a:off x="5900025" y="1431100"/>
              <a:ext cx="1481850" cy="1461675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118368" y="119999"/>
                  </a:lnTo>
                  <a:lnTo>
                    <a:pt x="120000" y="117241"/>
                  </a:lnTo>
                  <a:lnTo>
                    <a:pt x="113468" y="105655"/>
                  </a:lnTo>
                  <a:lnTo>
                    <a:pt x="9251" y="0"/>
                  </a:lnTo>
                  <a:close/>
                </a:path>
              </a:pathLst>
            </a:custGeom>
            <a:solidFill>
              <a:srgbClr val="2C9D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8" name="Google Shape;1528;p24"/>
            <p:cNvSpPr/>
            <p:nvPr/>
          </p:nvSpPr>
          <p:spPr>
            <a:xfrm>
              <a:off x="5997475" y="1431100"/>
              <a:ext cx="1307125" cy="1297025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118765" y="120000"/>
                  </a:lnTo>
                  <a:lnTo>
                    <a:pt x="119999" y="119067"/>
                  </a:lnTo>
                  <a:lnTo>
                    <a:pt x="107659" y="97927"/>
                  </a:lnTo>
                  <a:lnTo>
                    <a:pt x="10488" y="0"/>
                  </a:lnTo>
                  <a:close/>
                </a:path>
              </a:pathLst>
            </a:custGeom>
            <a:solidFill>
              <a:srgbClr val="2D9CD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9" name="Google Shape;1529;p24"/>
            <p:cNvSpPr/>
            <p:nvPr/>
          </p:nvSpPr>
          <p:spPr>
            <a:xfrm>
              <a:off x="6094900" y="1431100"/>
              <a:ext cx="1075300" cy="1065175"/>
            </a:xfrm>
            <a:custGeom>
              <a:rect b="b" l="l" r="r" t="t"/>
              <a:pathLst>
                <a:path extrusionOk="0" h="120000" w="120000">
                  <a:moveTo>
                    <a:pt x="2" y="0"/>
                  </a:moveTo>
                  <a:lnTo>
                    <a:pt x="118872" y="120000"/>
                  </a:lnTo>
                  <a:lnTo>
                    <a:pt x="119997" y="119242"/>
                  </a:lnTo>
                  <a:lnTo>
                    <a:pt x="105372" y="93122"/>
                  </a:lnTo>
                  <a:lnTo>
                    <a:pt x="12752" y="0"/>
                  </a:lnTo>
                  <a:close/>
                </a:path>
              </a:pathLst>
            </a:custGeom>
            <a:solidFill>
              <a:srgbClr val="2F9A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0" name="Google Shape;1530;p24"/>
            <p:cNvSpPr/>
            <p:nvPr/>
          </p:nvSpPr>
          <p:spPr>
            <a:xfrm>
              <a:off x="6189000" y="1431100"/>
              <a:ext cx="850150" cy="83670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118574" y="119996"/>
                  </a:lnTo>
                  <a:lnTo>
                    <a:pt x="119996" y="119031"/>
                  </a:lnTo>
                  <a:lnTo>
                    <a:pt x="101025" y="85779"/>
                  </a:lnTo>
                  <a:lnTo>
                    <a:pt x="16602" y="0"/>
                  </a:lnTo>
                  <a:close/>
                </a:path>
              </a:pathLst>
            </a:custGeom>
            <a:solidFill>
              <a:srgbClr val="3098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1" name="Google Shape;1531;p24"/>
            <p:cNvSpPr/>
            <p:nvPr/>
          </p:nvSpPr>
          <p:spPr>
            <a:xfrm>
              <a:off x="6286450" y="1431100"/>
              <a:ext cx="618300" cy="60820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118039" y="120000"/>
                  </a:lnTo>
                  <a:lnTo>
                    <a:pt x="119995" y="118007"/>
                  </a:lnTo>
                  <a:lnTo>
                    <a:pt x="94560" y="72928"/>
                  </a:lnTo>
                  <a:lnTo>
                    <a:pt x="22823" y="0"/>
                  </a:lnTo>
                  <a:close/>
                </a:path>
              </a:pathLst>
            </a:custGeom>
            <a:solidFill>
              <a:srgbClr val="3196E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2" name="Google Shape;1532;p24"/>
            <p:cNvSpPr/>
            <p:nvPr/>
          </p:nvSpPr>
          <p:spPr>
            <a:xfrm>
              <a:off x="6383900" y="1431100"/>
              <a:ext cx="389800" cy="37635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116890" y="120000"/>
                  </a:lnTo>
                  <a:lnTo>
                    <a:pt x="119992" y="117855"/>
                  </a:lnTo>
                  <a:lnTo>
                    <a:pt x="78617" y="44998"/>
                  </a:lnTo>
                  <a:lnTo>
                    <a:pt x="36203" y="0"/>
                  </a:lnTo>
                  <a:close/>
                </a:path>
              </a:pathLst>
            </a:custGeom>
            <a:solidFill>
              <a:srgbClr val="3295E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3" name="Google Shape;1533;p24"/>
            <p:cNvSpPr/>
            <p:nvPr/>
          </p:nvSpPr>
          <p:spPr>
            <a:xfrm>
              <a:off x="6481325" y="1431100"/>
              <a:ext cx="157950" cy="147850"/>
            </a:xfrm>
            <a:custGeom>
              <a:rect b="b" l="l" r="r" t="t"/>
              <a:pathLst>
                <a:path extrusionOk="0" h="120000" w="120000">
                  <a:moveTo>
                    <a:pt x="18" y="0"/>
                  </a:moveTo>
                  <a:lnTo>
                    <a:pt x="112345" y="119999"/>
                  </a:lnTo>
                  <a:lnTo>
                    <a:pt x="120000" y="114541"/>
                  </a:lnTo>
                  <a:lnTo>
                    <a:pt x="58727" y="0"/>
                  </a:lnTo>
                  <a:close/>
                </a:path>
              </a:pathLst>
            </a:custGeom>
            <a:solidFill>
              <a:srgbClr val="3393E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34" name="Google Shape;1534;p24"/>
          <p:cNvSpPr/>
          <p:nvPr/>
        </p:nvSpPr>
        <p:spPr>
          <a:xfrm>
            <a:off x="1591718" y="1212579"/>
            <a:ext cx="779560" cy="779560"/>
          </a:xfrm>
          <a:custGeom>
            <a:rect b="b" l="l" r="r" t="t"/>
            <a:pathLst>
              <a:path extrusionOk="0" h="120000" w="120000">
                <a:moveTo>
                  <a:pt x="35466" y="53485"/>
                </a:moveTo>
                <a:lnTo>
                  <a:pt x="36808" y="53674"/>
                </a:lnTo>
                <a:lnTo>
                  <a:pt x="38150" y="54058"/>
                </a:lnTo>
                <a:lnTo>
                  <a:pt x="39296" y="54827"/>
                </a:lnTo>
                <a:lnTo>
                  <a:pt x="40449" y="55597"/>
                </a:lnTo>
                <a:lnTo>
                  <a:pt x="41211" y="56742"/>
                </a:lnTo>
                <a:lnTo>
                  <a:pt x="41792" y="58085"/>
                </a:lnTo>
                <a:lnTo>
                  <a:pt x="42176" y="59427"/>
                </a:lnTo>
                <a:lnTo>
                  <a:pt x="42364" y="60957"/>
                </a:lnTo>
                <a:lnTo>
                  <a:pt x="42176" y="62495"/>
                </a:lnTo>
                <a:lnTo>
                  <a:pt x="41792" y="63837"/>
                </a:lnTo>
                <a:lnTo>
                  <a:pt x="41211" y="65179"/>
                </a:lnTo>
                <a:lnTo>
                  <a:pt x="40449" y="66325"/>
                </a:lnTo>
                <a:lnTo>
                  <a:pt x="39296" y="67094"/>
                </a:lnTo>
                <a:lnTo>
                  <a:pt x="38150" y="67863"/>
                </a:lnTo>
                <a:lnTo>
                  <a:pt x="36808" y="68248"/>
                </a:lnTo>
                <a:lnTo>
                  <a:pt x="35466" y="68436"/>
                </a:lnTo>
                <a:lnTo>
                  <a:pt x="34124" y="68248"/>
                </a:lnTo>
                <a:lnTo>
                  <a:pt x="32782" y="67863"/>
                </a:lnTo>
                <a:lnTo>
                  <a:pt x="31628" y="67094"/>
                </a:lnTo>
                <a:lnTo>
                  <a:pt x="30482" y="66325"/>
                </a:lnTo>
                <a:lnTo>
                  <a:pt x="29713" y="65179"/>
                </a:lnTo>
                <a:lnTo>
                  <a:pt x="29140" y="63837"/>
                </a:lnTo>
                <a:lnTo>
                  <a:pt x="28756" y="62495"/>
                </a:lnTo>
                <a:lnTo>
                  <a:pt x="28567" y="60957"/>
                </a:lnTo>
                <a:lnTo>
                  <a:pt x="28756" y="59427"/>
                </a:lnTo>
                <a:lnTo>
                  <a:pt x="29140" y="58085"/>
                </a:lnTo>
                <a:lnTo>
                  <a:pt x="29713" y="56742"/>
                </a:lnTo>
                <a:lnTo>
                  <a:pt x="30482" y="55597"/>
                </a:lnTo>
                <a:lnTo>
                  <a:pt x="31628" y="54827"/>
                </a:lnTo>
                <a:lnTo>
                  <a:pt x="32782" y="54058"/>
                </a:lnTo>
                <a:lnTo>
                  <a:pt x="34124" y="53674"/>
                </a:lnTo>
                <a:lnTo>
                  <a:pt x="35466" y="53485"/>
                </a:lnTo>
                <a:close/>
                <a:moveTo>
                  <a:pt x="84533" y="53485"/>
                </a:moveTo>
                <a:lnTo>
                  <a:pt x="85875" y="53674"/>
                </a:lnTo>
                <a:lnTo>
                  <a:pt x="87217" y="54058"/>
                </a:lnTo>
                <a:lnTo>
                  <a:pt x="88371" y="54827"/>
                </a:lnTo>
                <a:lnTo>
                  <a:pt x="89517" y="55597"/>
                </a:lnTo>
                <a:lnTo>
                  <a:pt x="90286" y="56742"/>
                </a:lnTo>
                <a:lnTo>
                  <a:pt x="90859" y="58085"/>
                </a:lnTo>
                <a:lnTo>
                  <a:pt x="91243" y="59427"/>
                </a:lnTo>
                <a:lnTo>
                  <a:pt x="91432" y="60957"/>
                </a:lnTo>
                <a:lnTo>
                  <a:pt x="91243" y="62495"/>
                </a:lnTo>
                <a:lnTo>
                  <a:pt x="90859" y="63837"/>
                </a:lnTo>
                <a:lnTo>
                  <a:pt x="90286" y="65179"/>
                </a:lnTo>
                <a:lnTo>
                  <a:pt x="89517" y="66325"/>
                </a:lnTo>
                <a:lnTo>
                  <a:pt x="88371" y="67094"/>
                </a:lnTo>
                <a:lnTo>
                  <a:pt x="87217" y="67863"/>
                </a:lnTo>
                <a:lnTo>
                  <a:pt x="85875" y="68248"/>
                </a:lnTo>
                <a:lnTo>
                  <a:pt x="84533" y="68436"/>
                </a:lnTo>
                <a:lnTo>
                  <a:pt x="83191" y="68248"/>
                </a:lnTo>
                <a:lnTo>
                  <a:pt x="81849" y="67863"/>
                </a:lnTo>
                <a:lnTo>
                  <a:pt x="80703" y="67094"/>
                </a:lnTo>
                <a:lnTo>
                  <a:pt x="79550" y="66325"/>
                </a:lnTo>
                <a:lnTo>
                  <a:pt x="78780" y="65179"/>
                </a:lnTo>
                <a:lnTo>
                  <a:pt x="78207" y="63837"/>
                </a:lnTo>
                <a:lnTo>
                  <a:pt x="77823" y="62495"/>
                </a:lnTo>
                <a:lnTo>
                  <a:pt x="77635" y="60957"/>
                </a:lnTo>
                <a:lnTo>
                  <a:pt x="77823" y="59427"/>
                </a:lnTo>
                <a:lnTo>
                  <a:pt x="78207" y="58085"/>
                </a:lnTo>
                <a:lnTo>
                  <a:pt x="78780" y="56742"/>
                </a:lnTo>
                <a:lnTo>
                  <a:pt x="79550" y="55597"/>
                </a:lnTo>
                <a:lnTo>
                  <a:pt x="80703" y="54827"/>
                </a:lnTo>
                <a:lnTo>
                  <a:pt x="81849" y="54058"/>
                </a:lnTo>
                <a:lnTo>
                  <a:pt x="83191" y="53674"/>
                </a:lnTo>
                <a:lnTo>
                  <a:pt x="84533" y="53485"/>
                </a:lnTo>
                <a:close/>
                <a:moveTo>
                  <a:pt x="88748" y="80130"/>
                </a:moveTo>
                <a:lnTo>
                  <a:pt x="89517" y="80319"/>
                </a:lnTo>
                <a:lnTo>
                  <a:pt x="90090" y="80515"/>
                </a:lnTo>
                <a:lnTo>
                  <a:pt x="90859" y="80892"/>
                </a:lnTo>
                <a:lnTo>
                  <a:pt x="91432" y="81276"/>
                </a:lnTo>
                <a:lnTo>
                  <a:pt x="91816" y="81857"/>
                </a:lnTo>
                <a:lnTo>
                  <a:pt x="92201" y="82618"/>
                </a:lnTo>
                <a:lnTo>
                  <a:pt x="92389" y="83387"/>
                </a:lnTo>
                <a:lnTo>
                  <a:pt x="92586" y="83960"/>
                </a:lnTo>
                <a:lnTo>
                  <a:pt x="92389" y="84729"/>
                </a:lnTo>
                <a:lnTo>
                  <a:pt x="92201" y="85499"/>
                </a:lnTo>
                <a:lnTo>
                  <a:pt x="91816" y="86071"/>
                </a:lnTo>
                <a:lnTo>
                  <a:pt x="91432" y="86841"/>
                </a:lnTo>
                <a:lnTo>
                  <a:pt x="88175" y="89713"/>
                </a:lnTo>
                <a:lnTo>
                  <a:pt x="84722" y="92397"/>
                </a:lnTo>
                <a:lnTo>
                  <a:pt x="80892" y="94500"/>
                </a:lnTo>
                <a:lnTo>
                  <a:pt x="77062" y="96423"/>
                </a:lnTo>
                <a:lnTo>
                  <a:pt x="72839" y="97765"/>
                </a:lnTo>
                <a:lnTo>
                  <a:pt x="68813" y="98911"/>
                </a:lnTo>
                <a:lnTo>
                  <a:pt x="64410" y="99484"/>
                </a:lnTo>
                <a:lnTo>
                  <a:pt x="60000" y="99680"/>
                </a:lnTo>
                <a:lnTo>
                  <a:pt x="55589" y="99484"/>
                </a:lnTo>
                <a:lnTo>
                  <a:pt x="51178" y="98911"/>
                </a:lnTo>
                <a:lnTo>
                  <a:pt x="47160" y="97765"/>
                </a:lnTo>
                <a:lnTo>
                  <a:pt x="42937" y="96423"/>
                </a:lnTo>
                <a:lnTo>
                  <a:pt x="39107" y="94500"/>
                </a:lnTo>
                <a:lnTo>
                  <a:pt x="35270" y="92397"/>
                </a:lnTo>
                <a:lnTo>
                  <a:pt x="31824" y="89713"/>
                </a:lnTo>
                <a:lnTo>
                  <a:pt x="28567" y="86841"/>
                </a:lnTo>
                <a:lnTo>
                  <a:pt x="28183" y="86071"/>
                </a:lnTo>
                <a:lnTo>
                  <a:pt x="27798" y="85499"/>
                </a:lnTo>
                <a:lnTo>
                  <a:pt x="27602" y="84729"/>
                </a:lnTo>
                <a:lnTo>
                  <a:pt x="27413" y="83960"/>
                </a:lnTo>
                <a:lnTo>
                  <a:pt x="27602" y="83387"/>
                </a:lnTo>
                <a:lnTo>
                  <a:pt x="27798" y="82618"/>
                </a:lnTo>
                <a:lnTo>
                  <a:pt x="28183" y="81857"/>
                </a:lnTo>
                <a:lnTo>
                  <a:pt x="28567" y="81276"/>
                </a:lnTo>
                <a:lnTo>
                  <a:pt x="29140" y="80892"/>
                </a:lnTo>
                <a:lnTo>
                  <a:pt x="29909" y="80515"/>
                </a:lnTo>
                <a:lnTo>
                  <a:pt x="30482" y="80319"/>
                </a:lnTo>
                <a:lnTo>
                  <a:pt x="31243" y="80130"/>
                </a:lnTo>
                <a:lnTo>
                  <a:pt x="32013" y="80319"/>
                </a:lnTo>
                <a:lnTo>
                  <a:pt x="32782" y="80515"/>
                </a:lnTo>
                <a:lnTo>
                  <a:pt x="33355" y="80892"/>
                </a:lnTo>
                <a:lnTo>
                  <a:pt x="33928" y="81276"/>
                </a:lnTo>
                <a:lnTo>
                  <a:pt x="36808" y="83772"/>
                </a:lnTo>
                <a:lnTo>
                  <a:pt x="39680" y="85875"/>
                </a:lnTo>
                <a:lnTo>
                  <a:pt x="42749" y="87798"/>
                </a:lnTo>
                <a:lnTo>
                  <a:pt x="46006" y="89328"/>
                </a:lnTo>
                <a:lnTo>
                  <a:pt x="49263" y="90482"/>
                </a:lnTo>
                <a:lnTo>
                  <a:pt x="52716" y="91440"/>
                </a:lnTo>
                <a:lnTo>
                  <a:pt x="56358" y="91824"/>
                </a:lnTo>
                <a:lnTo>
                  <a:pt x="60000" y="92013"/>
                </a:lnTo>
                <a:lnTo>
                  <a:pt x="63641" y="91824"/>
                </a:lnTo>
                <a:lnTo>
                  <a:pt x="67283" y="91440"/>
                </a:lnTo>
                <a:lnTo>
                  <a:pt x="70736" y="90482"/>
                </a:lnTo>
                <a:lnTo>
                  <a:pt x="73993" y="89328"/>
                </a:lnTo>
                <a:lnTo>
                  <a:pt x="77250" y="87798"/>
                </a:lnTo>
                <a:lnTo>
                  <a:pt x="80319" y="85875"/>
                </a:lnTo>
                <a:lnTo>
                  <a:pt x="83191" y="83772"/>
                </a:lnTo>
                <a:lnTo>
                  <a:pt x="86064" y="81276"/>
                </a:lnTo>
                <a:lnTo>
                  <a:pt x="86644" y="80892"/>
                </a:lnTo>
                <a:lnTo>
                  <a:pt x="87217" y="80515"/>
                </a:lnTo>
                <a:lnTo>
                  <a:pt x="87986" y="80319"/>
                </a:lnTo>
                <a:lnTo>
                  <a:pt x="88748" y="80130"/>
                </a:lnTo>
                <a:close/>
                <a:moveTo>
                  <a:pt x="56931" y="7"/>
                </a:moveTo>
                <a:lnTo>
                  <a:pt x="53862" y="392"/>
                </a:lnTo>
                <a:lnTo>
                  <a:pt x="50801" y="776"/>
                </a:lnTo>
                <a:lnTo>
                  <a:pt x="47921" y="1153"/>
                </a:lnTo>
                <a:lnTo>
                  <a:pt x="45049" y="1922"/>
                </a:lnTo>
                <a:lnTo>
                  <a:pt x="42176" y="2691"/>
                </a:lnTo>
                <a:lnTo>
                  <a:pt x="39296" y="3649"/>
                </a:lnTo>
                <a:lnTo>
                  <a:pt x="36612" y="4795"/>
                </a:lnTo>
                <a:lnTo>
                  <a:pt x="33928" y="5948"/>
                </a:lnTo>
                <a:lnTo>
                  <a:pt x="31440" y="7291"/>
                </a:lnTo>
                <a:lnTo>
                  <a:pt x="28944" y="8633"/>
                </a:lnTo>
                <a:lnTo>
                  <a:pt x="26456" y="10163"/>
                </a:lnTo>
                <a:lnTo>
                  <a:pt x="24156" y="11890"/>
                </a:lnTo>
                <a:lnTo>
                  <a:pt x="21857" y="13616"/>
                </a:lnTo>
                <a:lnTo>
                  <a:pt x="19746" y="15531"/>
                </a:lnTo>
                <a:lnTo>
                  <a:pt x="17635" y="17642"/>
                </a:lnTo>
                <a:lnTo>
                  <a:pt x="15531" y="19746"/>
                </a:lnTo>
                <a:lnTo>
                  <a:pt x="13616" y="21857"/>
                </a:lnTo>
                <a:lnTo>
                  <a:pt x="11890" y="24156"/>
                </a:lnTo>
                <a:lnTo>
                  <a:pt x="10163" y="26456"/>
                </a:lnTo>
                <a:lnTo>
                  <a:pt x="8633" y="28952"/>
                </a:lnTo>
                <a:lnTo>
                  <a:pt x="7291" y="31440"/>
                </a:lnTo>
                <a:lnTo>
                  <a:pt x="5948" y="33935"/>
                </a:lnTo>
                <a:lnTo>
                  <a:pt x="4795" y="36620"/>
                </a:lnTo>
                <a:lnTo>
                  <a:pt x="3649" y="39304"/>
                </a:lnTo>
                <a:lnTo>
                  <a:pt x="2684" y="42176"/>
                </a:lnTo>
                <a:lnTo>
                  <a:pt x="1922" y="45049"/>
                </a:lnTo>
                <a:lnTo>
                  <a:pt x="1153" y="47929"/>
                </a:lnTo>
                <a:lnTo>
                  <a:pt x="769" y="50801"/>
                </a:lnTo>
                <a:lnTo>
                  <a:pt x="384" y="53870"/>
                </a:lnTo>
                <a:lnTo>
                  <a:pt x="7" y="56939"/>
                </a:lnTo>
                <a:lnTo>
                  <a:pt x="7" y="60000"/>
                </a:lnTo>
                <a:lnTo>
                  <a:pt x="7" y="63068"/>
                </a:lnTo>
                <a:lnTo>
                  <a:pt x="384" y="66137"/>
                </a:lnTo>
                <a:lnTo>
                  <a:pt x="769" y="69206"/>
                </a:lnTo>
                <a:lnTo>
                  <a:pt x="1153" y="72078"/>
                </a:lnTo>
                <a:lnTo>
                  <a:pt x="1922" y="74950"/>
                </a:lnTo>
                <a:lnTo>
                  <a:pt x="2684" y="77831"/>
                </a:lnTo>
                <a:lnTo>
                  <a:pt x="3649" y="80703"/>
                </a:lnTo>
                <a:lnTo>
                  <a:pt x="4795" y="83387"/>
                </a:lnTo>
                <a:lnTo>
                  <a:pt x="5948" y="86071"/>
                </a:lnTo>
                <a:lnTo>
                  <a:pt x="7291" y="88559"/>
                </a:lnTo>
                <a:lnTo>
                  <a:pt x="8633" y="91055"/>
                </a:lnTo>
                <a:lnTo>
                  <a:pt x="10163" y="93543"/>
                </a:lnTo>
                <a:lnTo>
                  <a:pt x="11890" y="95843"/>
                </a:lnTo>
                <a:lnTo>
                  <a:pt x="13616" y="98150"/>
                </a:lnTo>
                <a:lnTo>
                  <a:pt x="15531" y="100253"/>
                </a:lnTo>
                <a:lnTo>
                  <a:pt x="17635" y="102364"/>
                </a:lnTo>
                <a:lnTo>
                  <a:pt x="19746" y="104468"/>
                </a:lnTo>
                <a:lnTo>
                  <a:pt x="21857" y="106391"/>
                </a:lnTo>
                <a:lnTo>
                  <a:pt x="24156" y="108117"/>
                </a:lnTo>
                <a:lnTo>
                  <a:pt x="26456" y="109836"/>
                </a:lnTo>
                <a:lnTo>
                  <a:pt x="28944" y="111374"/>
                </a:lnTo>
                <a:lnTo>
                  <a:pt x="31440" y="112716"/>
                </a:lnTo>
                <a:lnTo>
                  <a:pt x="33928" y="114058"/>
                </a:lnTo>
                <a:lnTo>
                  <a:pt x="36612" y="115204"/>
                </a:lnTo>
                <a:lnTo>
                  <a:pt x="39296" y="116358"/>
                </a:lnTo>
                <a:lnTo>
                  <a:pt x="42176" y="117315"/>
                </a:lnTo>
                <a:lnTo>
                  <a:pt x="45049" y="118085"/>
                </a:lnTo>
                <a:lnTo>
                  <a:pt x="47921" y="118846"/>
                </a:lnTo>
                <a:lnTo>
                  <a:pt x="50801" y="119230"/>
                </a:lnTo>
                <a:lnTo>
                  <a:pt x="53862" y="119615"/>
                </a:lnTo>
                <a:lnTo>
                  <a:pt x="56931" y="120000"/>
                </a:lnTo>
                <a:lnTo>
                  <a:pt x="63068" y="120000"/>
                </a:lnTo>
                <a:lnTo>
                  <a:pt x="66129" y="119615"/>
                </a:lnTo>
                <a:lnTo>
                  <a:pt x="69198" y="119230"/>
                </a:lnTo>
                <a:lnTo>
                  <a:pt x="72078" y="118846"/>
                </a:lnTo>
                <a:lnTo>
                  <a:pt x="74950" y="118085"/>
                </a:lnTo>
                <a:lnTo>
                  <a:pt x="77823" y="117315"/>
                </a:lnTo>
                <a:lnTo>
                  <a:pt x="80703" y="116358"/>
                </a:lnTo>
                <a:lnTo>
                  <a:pt x="83387" y="115204"/>
                </a:lnTo>
                <a:lnTo>
                  <a:pt x="86064" y="114058"/>
                </a:lnTo>
                <a:lnTo>
                  <a:pt x="88559" y="112716"/>
                </a:lnTo>
                <a:lnTo>
                  <a:pt x="91047" y="111374"/>
                </a:lnTo>
                <a:lnTo>
                  <a:pt x="93543" y="109836"/>
                </a:lnTo>
                <a:lnTo>
                  <a:pt x="95843" y="108117"/>
                </a:lnTo>
                <a:lnTo>
                  <a:pt x="98142" y="106391"/>
                </a:lnTo>
                <a:lnTo>
                  <a:pt x="100253" y="104468"/>
                </a:lnTo>
                <a:lnTo>
                  <a:pt x="102357" y="102364"/>
                </a:lnTo>
                <a:lnTo>
                  <a:pt x="104468" y="100253"/>
                </a:lnTo>
                <a:lnTo>
                  <a:pt x="106383" y="98150"/>
                </a:lnTo>
                <a:lnTo>
                  <a:pt x="108109" y="95843"/>
                </a:lnTo>
                <a:lnTo>
                  <a:pt x="109836" y="93543"/>
                </a:lnTo>
                <a:lnTo>
                  <a:pt x="111366" y="91055"/>
                </a:lnTo>
                <a:lnTo>
                  <a:pt x="112708" y="88559"/>
                </a:lnTo>
                <a:lnTo>
                  <a:pt x="114051" y="86071"/>
                </a:lnTo>
                <a:lnTo>
                  <a:pt x="115204" y="83387"/>
                </a:lnTo>
                <a:lnTo>
                  <a:pt x="116350" y="80703"/>
                </a:lnTo>
                <a:lnTo>
                  <a:pt x="117308" y="77831"/>
                </a:lnTo>
                <a:lnTo>
                  <a:pt x="118077" y="74950"/>
                </a:lnTo>
                <a:lnTo>
                  <a:pt x="118846" y="72078"/>
                </a:lnTo>
                <a:lnTo>
                  <a:pt x="119230" y="69206"/>
                </a:lnTo>
                <a:lnTo>
                  <a:pt x="119607" y="66137"/>
                </a:lnTo>
                <a:lnTo>
                  <a:pt x="119992" y="63068"/>
                </a:lnTo>
                <a:lnTo>
                  <a:pt x="119992" y="60000"/>
                </a:lnTo>
                <a:lnTo>
                  <a:pt x="119992" y="56939"/>
                </a:lnTo>
                <a:lnTo>
                  <a:pt x="119607" y="53870"/>
                </a:lnTo>
                <a:lnTo>
                  <a:pt x="119230" y="50801"/>
                </a:lnTo>
                <a:lnTo>
                  <a:pt x="118846" y="47929"/>
                </a:lnTo>
                <a:lnTo>
                  <a:pt x="118077" y="45049"/>
                </a:lnTo>
                <a:lnTo>
                  <a:pt x="117308" y="42176"/>
                </a:lnTo>
                <a:lnTo>
                  <a:pt x="116350" y="39304"/>
                </a:lnTo>
                <a:lnTo>
                  <a:pt x="115204" y="36620"/>
                </a:lnTo>
                <a:lnTo>
                  <a:pt x="114051" y="33935"/>
                </a:lnTo>
                <a:lnTo>
                  <a:pt x="112708" y="31440"/>
                </a:lnTo>
                <a:lnTo>
                  <a:pt x="111366" y="28952"/>
                </a:lnTo>
                <a:lnTo>
                  <a:pt x="109836" y="26456"/>
                </a:lnTo>
                <a:lnTo>
                  <a:pt x="108109" y="24156"/>
                </a:lnTo>
                <a:lnTo>
                  <a:pt x="106383" y="21857"/>
                </a:lnTo>
                <a:lnTo>
                  <a:pt x="104468" y="19746"/>
                </a:lnTo>
                <a:lnTo>
                  <a:pt x="102357" y="17642"/>
                </a:lnTo>
                <a:lnTo>
                  <a:pt x="100253" y="15531"/>
                </a:lnTo>
                <a:lnTo>
                  <a:pt x="98142" y="13616"/>
                </a:lnTo>
                <a:lnTo>
                  <a:pt x="95843" y="11890"/>
                </a:lnTo>
                <a:lnTo>
                  <a:pt x="93543" y="10163"/>
                </a:lnTo>
                <a:lnTo>
                  <a:pt x="91047" y="8633"/>
                </a:lnTo>
                <a:lnTo>
                  <a:pt x="88559" y="7291"/>
                </a:lnTo>
                <a:lnTo>
                  <a:pt x="86064" y="5948"/>
                </a:lnTo>
                <a:lnTo>
                  <a:pt x="83387" y="4795"/>
                </a:lnTo>
                <a:lnTo>
                  <a:pt x="80703" y="3649"/>
                </a:lnTo>
                <a:lnTo>
                  <a:pt x="77823" y="2691"/>
                </a:lnTo>
                <a:lnTo>
                  <a:pt x="74950" y="1922"/>
                </a:lnTo>
                <a:lnTo>
                  <a:pt x="72078" y="1153"/>
                </a:lnTo>
                <a:lnTo>
                  <a:pt x="69198" y="776"/>
                </a:lnTo>
                <a:lnTo>
                  <a:pt x="66129" y="392"/>
                </a:lnTo>
                <a:lnTo>
                  <a:pt x="63068" y="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6" name="Shape 1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7" name="Google Shape;1417;p13"/>
          <p:cNvSpPr txBox="1"/>
          <p:nvPr>
            <p:ph idx="4294967295" type="ctrTitle"/>
          </p:nvPr>
        </p:nvSpPr>
        <p:spPr>
          <a:xfrm>
            <a:off x="2876875" y="1354750"/>
            <a:ext cx="6197700" cy="1159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Font typeface="Nixie One"/>
              <a:buNone/>
            </a:pPr>
            <a:r>
              <a:rPr lang="en" sz="6400"/>
              <a:t>Write “HELLO!”</a:t>
            </a:r>
            <a:endParaRPr sz="6400"/>
          </a:p>
        </p:txBody>
      </p:sp>
      <p:sp>
        <p:nvSpPr>
          <p:cNvPr id="1418" name="Google Shape;1418;p13"/>
          <p:cNvSpPr txBox="1"/>
          <p:nvPr>
            <p:ph idx="4294967295" type="body"/>
          </p:nvPr>
        </p:nvSpPr>
        <p:spPr>
          <a:xfrm>
            <a:off x="3286467" y="2400250"/>
            <a:ext cx="4562100" cy="24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Font typeface="Muli"/>
              <a:buNone/>
            </a:pPr>
            <a:r>
              <a:rPr b="1" i="0" lang="en" sz="3400" u="none" cap="none" strike="noStrike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rPr>
              <a:t>I</a:t>
            </a:r>
            <a:r>
              <a:rPr b="1" lang="en" sz="3400"/>
              <a:t>’</a:t>
            </a:r>
            <a:r>
              <a:rPr b="1" i="0" lang="en" sz="3400" u="none" cap="none" strike="noStrike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rPr>
              <a:t>m </a:t>
            </a:r>
            <a:r>
              <a:rPr b="1" lang="en" sz="3400"/>
              <a:t>Wesley Kirkland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Font typeface="Muli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Font typeface="Muli"/>
              <a:buNone/>
            </a:pPr>
            <a:r>
              <a:rPr lang="en"/>
              <a:t>I have over 3 years of Systems Engineering experience consisting of On Premise, Cloud, and automation. Currently I work at Ministry Brands as a Sr. Systems Engineer working with AWS/Azure and Office 365.</a:t>
            </a:r>
            <a:endParaRPr/>
          </a:p>
        </p:txBody>
      </p:sp>
      <p:pic>
        <p:nvPicPr>
          <p:cNvPr descr="IMG_20170517_094234.jpg" id="1419" name="Google Shape;1419;p13"/>
          <p:cNvPicPr preferRelativeResize="0"/>
          <p:nvPr/>
        </p:nvPicPr>
        <p:blipFill rotWithShape="1">
          <a:blip r:embed="rId3">
            <a:alphaModFix/>
          </a:blip>
          <a:srcRect b="0" l="8304" r="8313" t="0"/>
          <a:stretch/>
        </p:blipFill>
        <p:spPr>
          <a:xfrm>
            <a:off x="951000" y="677875"/>
            <a:ext cx="1883100" cy="1693800"/>
          </a:xfrm>
          <a:prstGeom prst="hexagon">
            <a:avLst>
              <a:gd fmla="val 28393" name="adj"/>
              <a:gd fmla="val 115470" name="vf"/>
            </a:avLst>
          </a:prstGeom>
          <a:noFill/>
          <a:ln>
            <a:noFill/>
          </a:ln>
        </p:spPr>
      </p:pic>
      <p:sp>
        <p:nvSpPr>
          <p:cNvPr id="1420" name="Google Shape;1420;p13"/>
          <p:cNvSpPr txBox="1"/>
          <p:nvPr/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4" name="Shape 1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5" name="Google Shape;1425;p14"/>
          <p:cNvSpPr txBox="1"/>
          <p:nvPr>
            <p:ph idx="1" type="body"/>
          </p:nvPr>
        </p:nvSpPr>
        <p:spPr>
          <a:xfrm>
            <a:off x="2051200" y="1481400"/>
            <a:ext cx="6282300" cy="2241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Meta Programming is the writin</a:t>
            </a:r>
            <a:r>
              <a:rPr lang="en"/>
              <a:t>g of </a:t>
            </a:r>
            <a:r>
              <a:rPr lang="en"/>
              <a:t>computer programs that write or manipulate other programs (or themselves) as their data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9" name="Shape 1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0" name="Google Shape;1430;p15"/>
          <p:cNvSpPr txBox="1"/>
          <p:nvPr>
            <p:ph type="title"/>
          </p:nvPr>
        </p:nvSpPr>
        <p:spPr>
          <a:xfrm>
            <a:off x="1732700" y="973600"/>
            <a:ext cx="7181100" cy="645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Font typeface="Nixie One"/>
              <a:buNone/>
            </a:pPr>
            <a:r>
              <a:rPr lang="en" sz="3800"/>
              <a:t>An extension</a:t>
            </a:r>
            <a:endParaRPr sz="3800"/>
          </a:p>
        </p:txBody>
      </p:sp>
      <p:sp>
        <p:nvSpPr>
          <p:cNvPr id="1431" name="Google Shape;1431;p15"/>
          <p:cNvSpPr txBox="1"/>
          <p:nvPr/>
        </p:nvSpPr>
        <p:spPr>
          <a:xfrm>
            <a:off x="1732700" y="1428750"/>
            <a:ext cx="6954000" cy="329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600"/>
              </a:spcBef>
              <a:spcAft>
                <a:spcPts val="0"/>
              </a:spcAft>
              <a:buClr>
                <a:srgbClr val="C6DAEC"/>
              </a:buClr>
              <a:buSzPts val="1400"/>
              <a:buFont typeface="Muli"/>
              <a:buChar char="●"/>
            </a:pPr>
            <a:r>
              <a:rPr lang="en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rPr>
              <a:t>At the core Meta Programming is simple</a:t>
            </a:r>
            <a:endParaRPr>
              <a:solidFill>
                <a:srgbClr val="C6DAEC"/>
              </a:solidFill>
              <a:latin typeface="Muli"/>
              <a:ea typeface="Muli"/>
              <a:cs typeface="Muli"/>
              <a:sym typeface="Muli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DAEC"/>
              </a:buClr>
              <a:buSzPts val="1400"/>
              <a:buFont typeface="Muli"/>
              <a:buChar char="●"/>
            </a:pPr>
            <a:r>
              <a:rPr lang="en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rPr>
              <a:t>It’s a technique and not a language</a:t>
            </a:r>
            <a:endParaRPr>
              <a:solidFill>
                <a:srgbClr val="C6DAEC"/>
              </a:solidFill>
              <a:latin typeface="Muli"/>
              <a:ea typeface="Muli"/>
              <a:cs typeface="Muli"/>
              <a:sym typeface="Muli"/>
            </a:endParaRPr>
          </a:p>
          <a:p>
            <a: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DAEC"/>
              </a:buClr>
              <a:buSzPts val="1400"/>
              <a:buFont typeface="Muli"/>
              <a:buChar char="○"/>
            </a:pPr>
            <a:r>
              <a:rPr lang="en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rPr>
              <a:t>Reflection</a:t>
            </a:r>
            <a:endParaRPr>
              <a:solidFill>
                <a:srgbClr val="C6DAEC"/>
              </a:solidFill>
              <a:latin typeface="Muli"/>
              <a:ea typeface="Muli"/>
              <a:cs typeface="Muli"/>
              <a:sym typeface="Muli"/>
            </a:endParaRPr>
          </a:p>
          <a:p>
            <a: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DAEC"/>
              </a:buClr>
              <a:buSzPts val="1400"/>
              <a:buFont typeface="Muli"/>
              <a:buChar char="○"/>
            </a:pPr>
            <a:r>
              <a:rPr lang="en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rPr>
              <a:t>Template</a:t>
            </a:r>
            <a:endParaRPr>
              <a:solidFill>
                <a:srgbClr val="C6DAEC"/>
              </a:solidFill>
              <a:latin typeface="Muli"/>
              <a:ea typeface="Muli"/>
              <a:cs typeface="Muli"/>
              <a:sym typeface="Muli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DAEC"/>
              </a:buClr>
              <a:buSzPts val="1400"/>
              <a:buFont typeface="Muli"/>
              <a:buChar char="●"/>
            </a:pPr>
            <a:r>
              <a:rPr lang="en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rPr>
              <a:t>The program can adapt and modify itself on the fly</a:t>
            </a:r>
            <a:endParaRPr>
              <a:solidFill>
                <a:srgbClr val="C6DAEC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C6DAEC"/>
              </a:solidFill>
              <a:latin typeface="Muli"/>
              <a:ea typeface="Muli"/>
              <a:cs typeface="Muli"/>
              <a:sym typeface="Mul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5" name="Shape 1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6" name="Google Shape;1436;p16"/>
          <p:cNvSpPr txBox="1"/>
          <p:nvPr>
            <p:ph type="ctrTitle"/>
          </p:nvPr>
        </p:nvSpPr>
        <p:spPr>
          <a:xfrm>
            <a:off x="2743200" y="973750"/>
            <a:ext cx="5638800" cy="1159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Font typeface="Nixie One"/>
              <a:buNone/>
            </a:pPr>
            <a:r>
              <a:rPr lang="en"/>
              <a:t>Pros</a:t>
            </a:r>
            <a:endParaRPr/>
          </a:p>
        </p:txBody>
      </p:sp>
      <p:sp>
        <p:nvSpPr>
          <p:cNvPr id="1437" name="Google Shape;1437;p16"/>
          <p:cNvSpPr txBox="1"/>
          <p:nvPr>
            <p:ph idx="1" type="subTitle"/>
          </p:nvPr>
        </p:nvSpPr>
        <p:spPr>
          <a:xfrm>
            <a:off x="2743200" y="2059001"/>
            <a:ext cx="5696100" cy="159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DAEC"/>
              </a:buClr>
              <a:buSzPts val="1400"/>
              <a:buFont typeface="Muli"/>
              <a:buChar char="●"/>
            </a:pPr>
            <a:r>
              <a:rPr lang="en"/>
              <a:t>More Expressive</a:t>
            </a:r>
            <a:endParaRPr/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Consistency</a:t>
            </a:r>
            <a:endParaRPr/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Productivity</a:t>
            </a:r>
            <a:endParaRPr/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Less Code</a:t>
            </a:r>
            <a:endParaRPr/>
          </a:p>
        </p:txBody>
      </p:sp>
      <p:sp>
        <p:nvSpPr>
          <p:cNvPr id="1438" name="Google Shape;1438;p16"/>
          <p:cNvSpPr txBox="1"/>
          <p:nvPr/>
        </p:nvSpPr>
        <p:spPr>
          <a:xfrm>
            <a:off x="409575" y="1676400"/>
            <a:ext cx="2067000" cy="177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Nixie One"/>
              <a:buNone/>
            </a:pPr>
            <a:r>
              <a:rPr b="1" lang="en" sz="3800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rPr>
              <a:t>$TRUE</a:t>
            </a:r>
            <a:endParaRPr sz="38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2" name="Shape 1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" name="Google Shape;1443;p17"/>
          <p:cNvSpPr txBox="1"/>
          <p:nvPr>
            <p:ph type="ctrTitle"/>
          </p:nvPr>
        </p:nvSpPr>
        <p:spPr>
          <a:xfrm>
            <a:off x="2743200" y="973750"/>
            <a:ext cx="5638800" cy="1159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Font typeface="Nixie One"/>
              <a:buNone/>
            </a:pPr>
            <a:r>
              <a:rPr lang="en"/>
              <a:t>Cons</a:t>
            </a:r>
            <a:endParaRPr/>
          </a:p>
        </p:txBody>
      </p:sp>
      <p:sp>
        <p:nvSpPr>
          <p:cNvPr id="1444" name="Google Shape;1444;p17"/>
          <p:cNvSpPr txBox="1"/>
          <p:nvPr>
            <p:ph idx="1" type="subTitle"/>
          </p:nvPr>
        </p:nvSpPr>
        <p:spPr>
          <a:xfrm>
            <a:off x="2743200" y="2059001"/>
            <a:ext cx="5696100" cy="159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DAEC"/>
              </a:buClr>
              <a:buSzPts val="1400"/>
              <a:buFont typeface="Muli"/>
              <a:buChar char="●"/>
            </a:pPr>
            <a:r>
              <a:rPr lang="en"/>
              <a:t>Complexity</a:t>
            </a:r>
            <a:endParaRPr/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Safety</a:t>
            </a:r>
            <a:endParaRPr/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Bugs</a:t>
            </a:r>
            <a:endParaRPr/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Time Investment</a:t>
            </a:r>
            <a:endParaRPr/>
          </a:p>
        </p:txBody>
      </p:sp>
      <p:sp>
        <p:nvSpPr>
          <p:cNvPr id="1445" name="Google Shape;1445;p17"/>
          <p:cNvSpPr txBox="1"/>
          <p:nvPr/>
        </p:nvSpPr>
        <p:spPr>
          <a:xfrm>
            <a:off x="409575" y="1676400"/>
            <a:ext cx="2067000" cy="177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Nixie One"/>
              <a:buNone/>
            </a:pPr>
            <a:r>
              <a:rPr b="1" lang="en" sz="3800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rPr>
              <a:t>$FALSE</a:t>
            </a:r>
            <a:endParaRPr sz="38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9" name="Shape 1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0" name="Google Shape;145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44300" y="3525"/>
            <a:ext cx="9188299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4" name="Shape 1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5" name="Google Shape;1455;p19"/>
          <p:cNvSpPr txBox="1"/>
          <p:nvPr>
            <p:ph type="title"/>
          </p:nvPr>
        </p:nvSpPr>
        <p:spPr>
          <a:xfrm>
            <a:off x="1732700" y="973600"/>
            <a:ext cx="7181100" cy="645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Font typeface="Nixie One"/>
              <a:buNone/>
            </a:pPr>
            <a:r>
              <a:rPr lang="en" sz="3800"/>
              <a:t>You’re already doing this</a:t>
            </a:r>
            <a:endParaRPr sz="3800"/>
          </a:p>
        </p:txBody>
      </p:sp>
      <p:sp>
        <p:nvSpPr>
          <p:cNvPr id="1456" name="Google Shape;1456;p19"/>
          <p:cNvSpPr txBox="1"/>
          <p:nvPr/>
        </p:nvSpPr>
        <p:spPr>
          <a:xfrm>
            <a:off x="1732700" y="1428750"/>
            <a:ext cx="6954000" cy="329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6DAEC"/>
              </a:buClr>
              <a:buSzPts val="1400"/>
              <a:buFont typeface="Muli"/>
              <a:buChar char="●"/>
            </a:pPr>
            <a:r>
              <a:rPr lang="en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rPr>
              <a:t>SQL Queries</a:t>
            </a:r>
            <a:endParaRPr>
              <a:solidFill>
                <a:srgbClr val="C6DAEC"/>
              </a:solidFill>
              <a:latin typeface="Muli"/>
              <a:ea typeface="Muli"/>
              <a:cs typeface="Muli"/>
              <a:sym typeface="Muli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DAEC"/>
              </a:buClr>
              <a:buSzPts val="1400"/>
              <a:buFont typeface="Muli"/>
              <a:buChar char="●"/>
            </a:pPr>
            <a:r>
              <a:rPr lang="en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rPr>
              <a:t>Basic Code Generation</a:t>
            </a:r>
            <a:endParaRPr>
              <a:solidFill>
                <a:srgbClr val="C6DAEC"/>
              </a:solidFill>
              <a:latin typeface="Muli"/>
              <a:ea typeface="Muli"/>
              <a:cs typeface="Muli"/>
              <a:sym typeface="Muli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DAEC"/>
              </a:buClr>
              <a:buSzPts val="1400"/>
              <a:buFont typeface="Muli"/>
              <a:buChar char="●"/>
            </a:pPr>
            <a:r>
              <a:rPr lang="en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rPr>
              <a:t>Windows</a:t>
            </a:r>
            <a:endParaRPr>
              <a:solidFill>
                <a:srgbClr val="C6DAEC"/>
              </a:solidFill>
              <a:latin typeface="Muli"/>
              <a:ea typeface="Muli"/>
              <a:cs typeface="Muli"/>
              <a:sym typeface="Muli"/>
            </a:endParaRPr>
          </a:p>
          <a:p>
            <a: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DAEC"/>
              </a:buClr>
              <a:buSzPts val="1400"/>
              <a:buFont typeface="Muli"/>
              <a:buChar char="○"/>
            </a:pPr>
            <a:r>
              <a:rPr lang="en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rPr>
              <a:t>System Center Products</a:t>
            </a:r>
            <a:endParaRPr>
              <a:solidFill>
                <a:srgbClr val="C6DAEC"/>
              </a:solidFill>
              <a:latin typeface="Muli"/>
              <a:ea typeface="Muli"/>
              <a:cs typeface="Muli"/>
              <a:sym typeface="Mul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0" name="Shape 1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1" name="Google Shape;1461;p20"/>
          <p:cNvPicPr preferRelativeResize="0"/>
          <p:nvPr/>
        </p:nvPicPr>
        <p:blipFill rotWithShape="1">
          <a:blip r:embed="rId3">
            <a:alphaModFix/>
          </a:blip>
          <a:srcRect b="15004" l="0" r="0" t="15011"/>
          <a:stretch/>
        </p:blipFill>
        <p:spPr>
          <a:xfrm>
            <a:off x="673800" y="539250"/>
            <a:ext cx="7796401" cy="406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Imogen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