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</p:sldIdLst>
  <p:sldSz cy="5143500" cx="9144000"/>
  <p:notesSz cx="6858000" cy="9144000"/>
  <p:embeddedFontLst>
    <p:embeddedFont>
      <p:font typeface="Roboto Slab"/>
      <p:regular r:id="rId97"/>
      <p:bold r:id="rId98"/>
    </p:embeddedFont>
    <p:embeddedFont>
      <p:font typeface="Roboto Slab Light"/>
      <p:regular r:id="rId99"/>
      <p:bold r:id="rId100"/>
    </p:embeddedFont>
    <p:embeddedFont>
      <p:font typeface="Abel"/>
      <p:regular r:id="rId101"/>
    </p:embeddedFont>
    <p:embeddedFont>
      <p:font typeface="Montserrat Light"/>
      <p:regular r:id="rId102"/>
      <p:bold r:id="rId103"/>
      <p:italic r:id="rId104"/>
      <p:boldItalic r:id="rId10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5" Type="http://schemas.openxmlformats.org/officeDocument/2006/relationships/font" Target="fonts/MontserratLight-boldItalic.fntdata"/><Relationship Id="rId104" Type="http://schemas.openxmlformats.org/officeDocument/2006/relationships/font" Target="fonts/MontserratLight-italic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font" Target="fonts/MontserratLight-bold.fntdata"/><Relationship Id="rId102" Type="http://schemas.openxmlformats.org/officeDocument/2006/relationships/font" Target="fonts/MontserratLight-regular.fntdata"/><Relationship Id="rId101" Type="http://schemas.openxmlformats.org/officeDocument/2006/relationships/font" Target="fonts/Abel-regular.fntdata"/><Relationship Id="rId100" Type="http://schemas.openxmlformats.org/officeDocument/2006/relationships/font" Target="fonts/RobotoSlabLight-bold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font" Target="fonts/RobotoSlab-regular.fntdata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font" Target="fonts/RobotoSlabLight-regular.fntdata"/><Relationship Id="rId10" Type="http://schemas.openxmlformats.org/officeDocument/2006/relationships/slide" Target="slides/slide6.xml"/><Relationship Id="rId98" Type="http://schemas.openxmlformats.org/officeDocument/2006/relationships/font" Target="fonts/RobotoSlab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97a346a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97a346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0f1a4534b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0f1a4534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0f1a4534b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0f1a4534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0f1a4534b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0f1a4534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7b97a346a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7b97a346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0f1a4534b_0_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0f1a4534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0f1a4534b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0f1a4534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0f1a4534b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0f1a4534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0f1a4534b_0_1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0f1a4534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0f1a4534b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0f1a4534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0f1a4534b_0_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0f1a4534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0f1a4534b_0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0f1a4534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0f1a4534b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0f1a4534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0f1a4534b_0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0f1a4534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0f1a4534b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0f1a4534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0f1a4534b_0_1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0f1a4534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0f1a4534b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0f1a4534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0f1a4534b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0f1a4534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0f1a4534b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0f1a4534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0f1a4534b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0f1a4534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0f1a4534b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0f1a4534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0f1a4534b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0f1a4534b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0f1a4534b_0_2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0f1a4534b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0f1a4534b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0f1a4534b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0f1a4534b_0_1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0f1a4534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0f1a4534b_0_1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0f1a4534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0f1a4534b_0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0f1a4534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0f1a4534b_0_2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0f1a4534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0f1a4534b_0_2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0f1a4534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0f1a4534b_0_2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0f1a4534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0f1a4534b_0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0f1a4534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0f1a4534b_0_2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0f1a4534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0f1a4534b_0_2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0f1a4534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0f1a4534b_0_2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0f1a4534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0f1a4534b_0_2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0f1a4534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0f1a4534b_0_2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0f1a4534b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0f1a4534b_0_2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50f1a4534b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0f1a4534b_0_2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0f1a4534b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0f1a4534b_0_2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0f1a4534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50f1a4534b_0_3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50f1a4534b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0f1a4534b_0_3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0f1a4534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0f1a4534b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0f1a4534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0f1a4534b_0_3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0f1a4534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0f1a4534b_0_3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0f1a4534b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0f1a4534b_0_3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0f1a4534b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0f1a4534b_0_3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50f1a4534b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0f1a4534b_0_3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50f1a4534b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0f1a4534b_0_3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50f1a4534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0f1a4534b_0_3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0f1a4534b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0f1a4534b_0_3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50f1a4534b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0f1a4534b_0_3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0f1a4534b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7b97a346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7b97a34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0f1a4534b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0f1a4534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7b97a346a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57b97a346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7b97a346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57b97a34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0f1a4534b_0_3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50f1a4534b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50f1a4534b_0_3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50f1a4534b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0f1a4534b_0_3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0f1a4534b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0f1a4534b_0_3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0f1a4534b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0f1a4534b_0_4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0f1a4534b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57b97a346a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57b97a346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7b97a346a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7b97a346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57b97a346a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57b97a346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0f1a4534b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0f1a4534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7b97a346a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7b97a346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57b97a346a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57b97a346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7b97a346a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7b97a346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7b97a346a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7b97a346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5104203a6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5104203a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104203a6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104203a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104203a6a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104203a6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104203a6a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104203a6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5104203a6a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5104203a6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104203a6a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5104203a6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0f1a4534b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0f1a4534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5104203a6a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5104203a6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5104203a6a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5104203a6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104203a6a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104203a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5104203a6a_1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5104203a6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5104203a6a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5104203a6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0f1a4534b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0f1a4534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57b97a346a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57b97a346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7b97a346a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7b97a346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57b97a346a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57b97a346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0f1a4534b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0f1a4534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3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3"/>
          <p:cNvSpPr/>
          <p:nvPr/>
        </p:nvSpPr>
        <p:spPr>
          <a:xfrm>
            <a:off x="3929100" y="28384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1809750" y="1476000"/>
            <a:ext cx="55245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106" name="Google Shape;106;p4"/>
          <p:cNvSpPr txBox="1"/>
          <p:nvPr/>
        </p:nvSpPr>
        <p:spPr>
          <a:xfrm>
            <a:off x="3593400" y="247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107" name="Google Shape;10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-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18" name="Google Shape;118;p6"/>
          <p:cNvSpPr txBox="1"/>
          <p:nvPr>
            <p:ph idx="2" type="body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685800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4" name="Google Shape;124;p7"/>
          <p:cNvSpPr txBox="1"/>
          <p:nvPr>
            <p:ph idx="2" type="body"/>
          </p:nvPr>
        </p:nvSpPr>
        <p:spPr>
          <a:xfrm>
            <a:off x="3297649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5" name="Google Shape;125;p7"/>
          <p:cNvSpPr txBox="1"/>
          <p:nvPr>
            <p:ph idx="3" type="body"/>
          </p:nvPr>
        </p:nvSpPr>
        <p:spPr>
          <a:xfrm>
            <a:off x="5909498" y="1352550"/>
            <a:ext cx="2484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126" name="Google Shape;126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idx="1" type="body"/>
          </p:nvPr>
        </p:nvSpPr>
        <p:spPr>
          <a:xfrm>
            <a:off x="1762125" y="4253900"/>
            <a:ext cx="561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33" name="Google Shape;133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3929100" y="4171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2AC7D7"/>
            </a:gs>
            <a:gs pos="82000">
              <a:srgbClr val="0D7FD1"/>
            </a:gs>
            <a:gs pos="100000">
              <a:srgbClr val="184DE2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68697" y="-180346"/>
            <a:ext cx="9501192" cy="5491843"/>
            <a:chOff x="-168697" y="-180346"/>
            <a:chExt cx="9501192" cy="5491843"/>
          </a:xfrm>
        </p:grpSpPr>
        <p:sp>
          <p:nvSpPr>
            <p:cNvPr id="7" name="Google Shape;7;p1"/>
            <p:cNvSpPr/>
            <p:nvPr/>
          </p:nvSpPr>
          <p:spPr>
            <a:xfrm rot="-5165075">
              <a:off x="-149313" y="-76480"/>
              <a:ext cx="248388" cy="248376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99003" y="209866"/>
              <a:ext cx="252291" cy="230173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 rot="-7795544">
              <a:off x="1789723" y="-112653"/>
              <a:ext cx="264636" cy="215218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 rot="6276760">
              <a:off x="8224420" y="306479"/>
              <a:ext cx="163221" cy="256843"/>
            </a:xfrm>
            <a:custGeom>
              <a:rect b="b" l="l" r="r" t="t"/>
              <a:pathLst>
                <a:path extrusionOk="0" h="21854" w="13888">
                  <a:moveTo>
                    <a:pt x="9295" y="1550"/>
                  </a:moveTo>
                  <a:lnTo>
                    <a:pt x="9295" y="4371"/>
                  </a:lnTo>
                  <a:lnTo>
                    <a:pt x="8742" y="4205"/>
                  </a:lnTo>
                  <a:lnTo>
                    <a:pt x="8134" y="4095"/>
                  </a:lnTo>
                  <a:lnTo>
                    <a:pt x="7580" y="3984"/>
                  </a:lnTo>
                  <a:lnTo>
                    <a:pt x="6363" y="3984"/>
                  </a:lnTo>
                  <a:lnTo>
                    <a:pt x="5755" y="4095"/>
                  </a:lnTo>
                  <a:lnTo>
                    <a:pt x="5201" y="4205"/>
                  </a:lnTo>
                  <a:lnTo>
                    <a:pt x="4648" y="4371"/>
                  </a:lnTo>
                  <a:lnTo>
                    <a:pt x="4648" y="1550"/>
                  </a:lnTo>
                  <a:close/>
                  <a:moveTo>
                    <a:pt x="6529" y="7469"/>
                  </a:moveTo>
                  <a:lnTo>
                    <a:pt x="6197" y="7580"/>
                  </a:lnTo>
                  <a:lnTo>
                    <a:pt x="5976" y="7746"/>
                  </a:lnTo>
                  <a:lnTo>
                    <a:pt x="5810" y="7967"/>
                  </a:lnTo>
                  <a:lnTo>
                    <a:pt x="5755" y="8244"/>
                  </a:lnTo>
                  <a:lnTo>
                    <a:pt x="5755" y="10900"/>
                  </a:lnTo>
                  <a:lnTo>
                    <a:pt x="5755" y="11066"/>
                  </a:lnTo>
                  <a:lnTo>
                    <a:pt x="5810" y="11232"/>
                  </a:lnTo>
                  <a:lnTo>
                    <a:pt x="5921" y="11397"/>
                  </a:lnTo>
                  <a:lnTo>
                    <a:pt x="6031" y="11508"/>
                  </a:lnTo>
                  <a:lnTo>
                    <a:pt x="9074" y="14164"/>
                  </a:lnTo>
                  <a:lnTo>
                    <a:pt x="9351" y="14274"/>
                  </a:lnTo>
                  <a:lnTo>
                    <a:pt x="9627" y="14330"/>
                  </a:lnTo>
                  <a:lnTo>
                    <a:pt x="9738" y="14330"/>
                  </a:lnTo>
                  <a:lnTo>
                    <a:pt x="9904" y="14274"/>
                  </a:lnTo>
                  <a:lnTo>
                    <a:pt x="10070" y="14164"/>
                  </a:lnTo>
                  <a:lnTo>
                    <a:pt x="10181" y="14053"/>
                  </a:lnTo>
                  <a:lnTo>
                    <a:pt x="10346" y="13776"/>
                  </a:lnTo>
                  <a:lnTo>
                    <a:pt x="10346" y="13500"/>
                  </a:lnTo>
                  <a:lnTo>
                    <a:pt x="10291" y="13223"/>
                  </a:lnTo>
                  <a:lnTo>
                    <a:pt x="10125" y="13002"/>
                  </a:lnTo>
                  <a:lnTo>
                    <a:pt x="7304" y="10568"/>
                  </a:lnTo>
                  <a:lnTo>
                    <a:pt x="7304" y="8244"/>
                  </a:lnTo>
                  <a:lnTo>
                    <a:pt x="7248" y="7967"/>
                  </a:lnTo>
                  <a:lnTo>
                    <a:pt x="7082" y="7746"/>
                  </a:lnTo>
                  <a:lnTo>
                    <a:pt x="6806" y="7580"/>
                  </a:lnTo>
                  <a:lnTo>
                    <a:pt x="6529" y="7469"/>
                  </a:lnTo>
                  <a:close/>
                  <a:moveTo>
                    <a:pt x="7525" y="5533"/>
                  </a:moveTo>
                  <a:lnTo>
                    <a:pt x="8023" y="5644"/>
                  </a:lnTo>
                  <a:lnTo>
                    <a:pt x="8576" y="5754"/>
                  </a:lnTo>
                  <a:lnTo>
                    <a:pt x="9074" y="5920"/>
                  </a:lnTo>
                  <a:lnTo>
                    <a:pt x="9517" y="6142"/>
                  </a:lnTo>
                  <a:lnTo>
                    <a:pt x="9959" y="6418"/>
                  </a:lnTo>
                  <a:lnTo>
                    <a:pt x="10402" y="6750"/>
                  </a:lnTo>
                  <a:lnTo>
                    <a:pt x="10789" y="7082"/>
                  </a:lnTo>
                  <a:lnTo>
                    <a:pt x="11121" y="7469"/>
                  </a:lnTo>
                  <a:lnTo>
                    <a:pt x="11453" y="7912"/>
                  </a:lnTo>
                  <a:lnTo>
                    <a:pt x="11730" y="8355"/>
                  </a:lnTo>
                  <a:lnTo>
                    <a:pt x="11951" y="8797"/>
                  </a:lnTo>
                  <a:lnTo>
                    <a:pt x="12117" y="9295"/>
                  </a:lnTo>
                  <a:lnTo>
                    <a:pt x="12228" y="9848"/>
                  </a:lnTo>
                  <a:lnTo>
                    <a:pt x="12338" y="10346"/>
                  </a:lnTo>
                  <a:lnTo>
                    <a:pt x="12338" y="10900"/>
                  </a:lnTo>
                  <a:lnTo>
                    <a:pt x="12338" y="11453"/>
                  </a:lnTo>
                  <a:lnTo>
                    <a:pt x="12228" y="12006"/>
                  </a:lnTo>
                  <a:lnTo>
                    <a:pt x="12117" y="12504"/>
                  </a:lnTo>
                  <a:lnTo>
                    <a:pt x="11951" y="13002"/>
                  </a:lnTo>
                  <a:lnTo>
                    <a:pt x="11730" y="13500"/>
                  </a:lnTo>
                  <a:lnTo>
                    <a:pt x="11453" y="13942"/>
                  </a:lnTo>
                  <a:lnTo>
                    <a:pt x="11121" y="14330"/>
                  </a:lnTo>
                  <a:lnTo>
                    <a:pt x="10789" y="14717"/>
                  </a:lnTo>
                  <a:lnTo>
                    <a:pt x="10402" y="15104"/>
                  </a:lnTo>
                  <a:lnTo>
                    <a:pt x="9959" y="15381"/>
                  </a:lnTo>
                  <a:lnTo>
                    <a:pt x="9517" y="15657"/>
                  </a:lnTo>
                  <a:lnTo>
                    <a:pt x="9074" y="15879"/>
                  </a:lnTo>
                  <a:lnTo>
                    <a:pt x="8576" y="16100"/>
                  </a:lnTo>
                  <a:lnTo>
                    <a:pt x="8023" y="16211"/>
                  </a:lnTo>
                  <a:lnTo>
                    <a:pt x="7525" y="16321"/>
                  </a:lnTo>
                  <a:lnTo>
                    <a:pt x="6418" y="16321"/>
                  </a:lnTo>
                  <a:lnTo>
                    <a:pt x="5865" y="16211"/>
                  </a:lnTo>
                  <a:lnTo>
                    <a:pt x="5367" y="16100"/>
                  </a:lnTo>
                  <a:lnTo>
                    <a:pt x="4869" y="15879"/>
                  </a:lnTo>
                  <a:lnTo>
                    <a:pt x="4371" y="15657"/>
                  </a:lnTo>
                  <a:lnTo>
                    <a:pt x="3929" y="15381"/>
                  </a:lnTo>
                  <a:lnTo>
                    <a:pt x="3542" y="15104"/>
                  </a:lnTo>
                  <a:lnTo>
                    <a:pt x="3154" y="14717"/>
                  </a:lnTo>
                  <a:lnTo>
                    <a:pt x="2767" y="14330"/>
                  </a:lnTo>
                  <a:lnTo>
                    <a:pt x="2490" y="13942"/>
                  </a:lnTo>
                  <a:lnTo>
                    <a:pt x="2214" y="13500"/>
                  </a:lnTo>
                  <a:lnTo>
                    <a:pt x="1993" y="13002"/>
                  </a:lnTo>
                  <a:lnTo>
                    <a:pt x="1771" y="12504"/>
                  </a:lnTo>
                  <a:lnTo>
                    <a:pt x="1661" y="12006"/>
                  </a:lnTo>
                  <a:lnTo>
                    <a:pt x="1550" y="11453"/>
                  </a:lnTo>
                  <a:lnTo>
                    <a:pt x="1550" y="10900"/>
                  </a:lnTo>
                  <a:lnTo>
                    <a:pt x="1550" y="10346"/>
                  </a:lnTo>
                  <a:lnTo>
                    <a:pt x="1661" y="9848"/>
                  </a:lnTo>
                  <a:lnTo>
                    <a:pt x="1771" y="9295"/>
                  </a:lnTo>
                  <a:lnTo>
                    <a:pt x="1993" y="8797"/>
                  </a:lnTo>
                  <a:lnTo>
                    <a:pt x="2214" y="8355"/>
                  </a:lnTo>
                  <a:lnTo>
                    <a:pt x="2490" y="7912"/>
                  </a:lnTo>
                  <a:lnTo>
                    <a:pt x="2767" y="7469"/>
                  </a:lnTo>
                  <a:lnTo>
                    <a:pt x="3154" y="7082"/>
                  </a:lnTo>
                  <a:lnTo>
                    <a:pt x="3542" y="6750"/>
                  </a:lnTo>
                  <a:lnTo>
                    <a:pt x="3929" y="6418"/>
                  </a:lnTo>
                  <a:lnTo>
                    <a:pt x="4371" y="6142"/>
                  </a:lnTo>
                  <a:lnTo>
                    <a:pt x="4869" y="5920"/>
                  </a:lnTo>
                  <a:lnTo>
                    <a:pt x="5367" y="5754"/>
                  </a:lnTo>
                  <a:lnTo>
                    <a:pt x="5865" y="5644"/>
                  </a:lnTo>
                  <a:lnTo>
                    <a:pt x="6418" y="5533"/>
                  </a:lnTo>
                  <a:close/>
                  <a:moveTo>
                    <a:pt x="9295" y="17483"/>
                  </a:moveTo>
                  <a:lnTo>
                    <a:pt x="9295" y="20305"/>
                  </a:lnTo>
                  <a:lnTo>
                    <a:pt x="4648" y="20305"/>
                  </a:lnTo>
                  <a:lnTo>
                    <a:pt x="4648" y="17483"/>
                  </a:lnTo>
                  <a:lnTo>
                    <a:pt x="5201" y="17649"/>
                  </a:lnTo>
                  <a:lnTo>
                    <a:pt x="5755" y="17760"/>
                  </a:lnTo>
                  <a:lnTo>
                    <a:pt x="6363" y="17815"/>
                  </a:lnTo>
                  <a:lnTo>
                    <a:pt x="6972" y="17870"/>
                  </a:lnTo>
                  <a:lnTo>
                    <a:pt x="7580" y="17815"/>
                  </a:lnTo>
                  <a:lnTo>
                    <a:pt x="8134" y="17760"/>
                  </a:lnTo>
                  <a:lnTo>
                    <a:pt x="8742" y="17649"/>
                  </a:lnTo>
                  <a:lnTo>
                    <a:pt x="9295" y="17483"/>
                  </a:lnTo>
                  <a:close/>
                  <a:moveTo>
                    <a:pt x="3874" y="1"/>
                  </a:moveTo>
                  <a:lnTo>
                    <a:pt x="3542" y="56"/>
                  </a:lnTo>
                  <a:lnTo>
                    <a:pt x="3320" y="222"/>
                  </a:lnTo>
                  <a:lnTo>
                    <a:pt x="3154" y="443"/>
                  </a:lnTo>
                  <a:lnTo>
                    <a:pt x="3099" y="775"/>
                  </a:lnTo>
                  <a:lnTo>
                    <a:pt x="3099" y="5146"/>
                  </a:lnTo>
                  <a:lnTo>
                    <a:pt x="2435" y="5644"/>
                  </a:lnTo>
                  <a:lnTo>
                    <a:pt x="1827" y="6252"/>
                  </a:lnTo>
                  <a:lnTo>
                    <a:pt x="1273" y="6861"/>
                  </a:lnTo>
                  <a:lnTo>
                    <a:pt x="831" y="7580"/>
                  </a:lnTo>
                  <a:lnTo>
                    <a:pt x="499" y="8355"/>
                  </a:lnTo>
                  <a:lnTo>
                    <a:pt x="222" y="9185"/>
                  </a:lnTo>
                  <a:lnTo>
                    <a:pt x="56" y="10014"/>
                  </a:lnTo>
                  <a:lnTo>
                    <a:pt x="1" y="10900"/>
                  </a:lnTo>
                  <a:lnTo>
                    <a:pt x="56" y="11785"/>
                  </a:lnTo>
                  <a:lnTo>
                    <a:pt x="222" y="12670"/>
                  </a:lnTo>
                  <a:lnTo>
                    <a:pt x="499" y="13444"/>
                  </a:lnTo>
                  <a:lnTo>
                    <a:pt x="831" y="14219"/>
                  </a:lnTo>
                  <a:lnTo>
                    <a:pt x="1273" y="14938"/>
                  </a:lnTo>
                  <a:lnTo>
                    <a:pt x="1827" y="15602"/>
                  </a:lnTo>
                  <a:lnTo>
                    <a:pt x="2435" y="16211"/>
                  </a:lnTo>
                  <a:lnTo>
                    <a:pt x="3099" y="16709"/>
                  </a:lnTo>
                  <a:lnTo>
                    <a:pt x="3099" y="21079"/>
                  </a:lnTo>
                  <a:lnTo>
                    <a:pt x="3154" y="21356"/>
                  </a:lnTo>
                  <a:lnTo>
                    <a:pt x="3320" y="21632"/>
                  </a:lnTo>
                  <a:lnTo>
                    <a:pt x="3542" y="21798"/>
                  </a:lnTo>
                  <a:lnTo>
                    <a:pt x="3874" y="21854"/>
                  </a:lnTo>
                  <a:lnTo>
                    <a:pt x="10015" y="21854"/>
                  </a:lnTo>
                  <a:lnTo>
                    <a:pt x="10346" y="21798"/>
                  </a:lnTo>
                  <a:lnTo>
                    <a:pt x="10568" y="21632"/>
                  </a:lnTo>
                  <a:lnTo>
                    <a:pt x="10734" y="21356"/>
                  </a:lnTo>
                  <a:lnTo>
                    <a:pt x="10789" y="21079"/>
                  </a:lnTo>
                  <a:lnTo>
                    <a:pt x="10789" y="16709"/>
                  </a:lnTo>
                  <a:lnTo>
                    <a:pt x="11508" y="16211"/>
                  </a:lnTo>
                  <a:lnTo>
                    <a:pt x="12062" y="15602"/>
                  </a:lnTo>
                  <a:lnTo>
                    <a:pt x="12615" y="14938"/>
                  </a:lnTo>
                  <a:lnTo>
                    <a:pt x="13057" y="14219"/>
                  </a:lnTo>
                  <a:lnTo>
                    <a:pt x="13389" y="13444"/>
                  </a:lnTo>
                  <a:lnTo>
                    <a:pt x="13666" y="12670"/>
                  </a:lnTo>
                  <a:lnTo>
                    <a:pt x="13832" y="11785"/>
                  </a:lnTo>
                  <a:lnTo>
                    <a:pt x="13887" y="10900"/>
                  </a:lnTo>
                  <a:lnTo>
                    <a:pt x="13832" y="10014"/>
                  </a:lnTo>
                  <a:lnTo>
                    <a:pt x="13666" y="9185"/>
                  </a:lnTo>
                  <a:lnTo>
                    <a:pt x="13389" y="8355"/>
                  </a:lnTo>
                  <a:lnTo>
                    <a:pt x="13057" y="7580"/>
                  </a:lnTo>
                  <a:lnTo>
                    <a:pt x="12615" y="6861"/>
                  </a:lnTo>
                  <a:lnTo>
                    <a:pt x="12062" y="6252"/>
                  </a:lnTo>
                  <a:lnTo>
                    <a:pt x="11508" y="5644"/>
                  </a:lnTo>
                  <a:lnTo>
                    <a:pt x="10789" y="5146"/>
                  </a:lnTo>
                  <a:lnTo>
                    <a:pt x="10789" y="775"/>
                  </a:lnTo>
                  <a:lnTo>
                    <a:pt x="10734" y="443"/>
                  </a:lnTo>
                  <a:lnTo>
                    <a:pt x="10568" y="222"/>
                  </a:lnTo>
                  <a:lnTo>
                    <a:pt x="10346" y="56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 rot="2357159">
              <a:off x="358847" y="180980"/>
              <a:ext cx="256871" cy="173641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 rot="5239795">
              <a:off x="2893367" y="12366"/>
              <a:ext cx="173612" cy="256833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301666" y="-175575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263430" y="672385"/>
              <a:ext cx="174266" cy="256839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 rot="-3491382">
              <a:off x="206778" y="508996"/>
              <a:ext cx="152810" cy="256846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 rot="-2888323">
              <a:off x="8645327" y="3200998"/>
              <a:ext cx="173613" cy="256830"/>
            </a:xfrm>
            <a:custGeom>
              <a:rect b="b" l="l" r="r" t="t"/>
              <a:pathLst>
                <a:path extrusionOk="0" h="21854" w="14773">
                  <a:moveTo>
                    <a:pt x="10678" y="4095"/>
                  </a:moveTo>
                  <a:lnTo>
                    <a:pt x="10678" y="8078"/>
                  </a:lnTo>
                  <a:lnTo>
                    <a:pt x="4095" y="8078"/>
                  </a:lnTo>
                  <a:lnTo>
                    <a:pt x="4095" y="4095"/>
                  </a:lnTo>
                  <a:close/>
                  <a:moveTo>
                    <a:pt x="2546" y="2546"/>
                  </a:moveTo>
                  <a:lnTo>
                    <a:pt x="2546" y="9627"/>
                  </a:lnTo>
                  <a:lnTo>
                    <a:pt x="12227" y="9627"/>
                  </a:lnTo>
                  <a:lnTo>
                    <a:pt x="12227" y="2546"/>
                  </a:lnTo>
                  <a:close/>
                  <a:moveTo>
                    <a:pt x="7359" y="14662"/>
                  </a:moveTo>
                  <a:lnTo>
                    <a:pt x="7635" y="14717"/>
                  </a:lnTo>
                  <a:lnTo>
                    <a:pt x="7857" y="14883"/>
                  </a:lnTo>
                  <a:lnTo>
                    <a:pt x="8023" y="15104"/>
                  </a:lnTo>
                  <a:lnTo>
                    <a:pt x="8023" y="15326"/>
                  </a:lnTo>
                  <a:lnTo>
                    <a:pt x="8023" y="15602"/>
                  </a:lnTo>
                  <a:lnTo>
                    <a:pt x="7857" y="15824"/>
                  </a:lnTo>
                  <a:lnTo>
                    <a:pt x="7635" y="15934"/>
                  </a:lnTo>
                  <a:lnTo>
                    <a:pt x="7359" y="15990"/>
                  </a:lnTo>
                  <a:lnTo>
                    <a:pt x="7138" y="15934"/>
                  </a:lnTo>
                  <a:lnTo>
                    <a:pt x="6916" y="15824"/>
                  </a:lnTo>
                  <a:lnTo>
                    <a:pt x="6750" y="15602"/>
                  </a:lnTo>
                  <a:lnTo>
                    <a:pt x="6750" y="15326"/>
                  </a:lnTo>
                  <a:lnTo>
                    <a:pt x="6750" y="15104"/>
                  </a:lnTo>
                  <a:lnTo>
                    <a:pt x="6916" y="14883"/>
                  </a:lnTo>
                  <a:lnTo>
                    <a:pt x="7138" y="14717"/>
                  </a:lnTo>
                  <a:lnTo>
                    <a:pt x="7359" y="14662"/>
                  </a:lnTo>
                  <a:close/>
                  <a:moveTo>
                    <a:pt x="7359" y="13113"/>
                  </a:moveTo>
                  <a:lnTo>
                    <a:pt x="6916" y="13168"/>
                  </a:lnTo>
                  <a:lnTo>
                    <a:pt x="6529" y="13334"/>
                  </a:lnTo>
                  <a:lnTo>
                    <a:pt x="6142" y="13500"/>
                  </a:lnTo>
                  <a:lnTo>
                    <a:pt x="5810" y="13777"/>
                  </a:lnTo>
                  <a:lnTo>
                    <a:pt x="5533" y="14109"/>
                  </a:lnTo>
                  <a:lnTo>
                    <a:pt x="5367" y="14496"/>
                  </a:lnTo>
                  <a:lnTo>
                    <a:pt x="5201" y="14883"/>
                  </a:lnTo>
                  <a:lnTo>
                    <a:pt x="5201" y="15326"/>
                  </a:lnTo>
                  <a:lnTo>
                    <a:pt x="5201" y="15768"/>
                  </a:lnTo>
                  <a:lnTo>
                    <a:pt x="5367" y="16211"/>
                  </a:lnTo>
                  <a:lnTo>
                    <a:pt x="5533" y="16598"/>
                  </a:lnTo>
                  <a:lnTo>
                    <a:pt x="5810" y="16875"/>
                  </a:lnTo>
                  <a:lnTo>
                    <a:pt x="6142" y="17151"/>
                  </a:lnTo>
                  <a:lnTo>
                    <a:pt x="6529" y="17373"/>
                  </a:lnTo>
                  <a:lnTo>
                    <a:pt x="6916" y="17483"/>
                  </a:lnTo>
                  <a:lnTo>
                    <a:pt x="7359" y="17539"/>
                  </a:lnTo>
                  <a:lnTo>
                    <a:pt x="7857" y="17483"/>
                  </a:lnTo>
                  <a:lnTo>
                    <a:pt x="8244" y="17373"/>
                  </a:lnTo>
                  <a:lnTo>
                    <a:pt x="8631" y="17151"/>
                  </a:lnTo>
                  <a:lnTo>
                    <a:pt x="8963" y="16875"/>
                  </a:lnTo>
                  <a:lnTo>
                    <a:pt x="9240" y="16598"/>
                  </a:lnTo>
                  <a:lnTo>
                    <a:pt x="9406" y="16211"/>
                  </a:lnTo>
                  <a:lnTo>
                    <a:pt x="9572" y="15768"/>
                  </a:lnTo>
                  <a:lnTo>
                    <a:pt x="9572" y="15326"/>
                  </a:lnTo>
                  <a:lnTo>
                    <a:pt x="9572" y="14883"/>
                  </a:lnTo>
                  <a:lnTo>
                    <a:pt x="9406" y="14496"/>
                  </a:lnTo>
                  <a:lnTo>
                    <a:pt x="9240" y="14109"/>
                  </a:lnTo>
                  <a:lnTo>
                    <a:pt x="8963" y="13777"/>
                  </a:lnTo>
                  <a:lnTo>
                    <a:pt x="8631" y="13500"/>
                  </a:lnTo>
                  <a:lnTo>
                    <a:pt x="8244" y="13334"/>
                  </a:lnTo>
                  <a:lnTo>
                    <a:pt x="7857" y="13168"/>
                  </a:lnTo>
                  <a:lnTo>
                    <a:pt x="7359" y="13113"/>
                  </a:lnTo>
                  <a:close/>
                  <a:moveTo>
                    <a:pt x="7359" y="12117"/>
                  </a:moveTo>
                  <a:lnTo>
                    <a:pt x="7691" y="12172"/>
                  </a:lnTo>
                  <a:lnTo>
                    <a:pt x="8023" y="12228"/>
                  </a:lnTo>
                  <a:lnTo>
                    <a:pt x="8631" y="12393"/>
                  </a:lnTo>
                  <a:lnTo>
                    <a:pt x="9185" y="12670"/>
                  </a:lnTo>
                  <a:lnTo>
                    <a:pt x="9627" y="13057"/>
                  </a:lnTo>
                  <a:lnTo>
                    <a:pt x="10014" y="13555"/>
                  </a:lnTo>
                  <a:lnTo>
                    <a:pt x="10346" y="14109"/>
                  </a:lnTo>
                  <a:lnTo>
                    <a:pt x="10512" y="14717"/>
                  </a:lnTo>
                  <a:lnTo>
                    <a:pt x="10568" y="14994"/>
                  </a:lnTo>
                  <a:lnTo>
                    <a:pt x="10568" y="15326"/>
                  </a:lnTo>
                  <a:lnTo>
                    <a:pt x="10568" y="15658"/>
                  </a:lnTo>
                  <a:lnTo>
                    <a:pt x="10512" y="15990"/>
                  </a:lnTo>
                  <a:lnTo>
                    <a:pt x="10346" y="16598"/>
                  </a:lnTo>
                  <a:lnTo>
                    <a:pt x="10014" y="17151"/>
                  </a:lnTo>
                  <a:lnTo>
                    <a:pt x="9627" y="17594"/>
                  </a:lnTo>
                  <a:lnTo>
                    <a:pt x="9185" y="17981"/>
                  </a:lnTo>
                  <a:lnTo>
                    <a:pt x="8631" y="18313"/>
                  </a:lnTo>
                  <a:lnTo>
                    <a:pt x="8023" y="18479"/>
                  </a:lnTo>
                  <a:lnTo>
                    <a:pt x="7691" y="18534"/>
                  </a:lnTo>
                  <a:lnTo>
                    <a:pt x="7082" y="18534"/>
                  </a:lnTo>
                  <a:lnTo>
                    <a:pt x="6750" y="18479"/>
                  </a:lnTo>
                  <a:lnTo>
                    <a:pt x="6142" y="18313"/>
                  </a:lnTo>
                  <a:lnTo>
                    <a:pt x="5588" y="17981"/>
                  </a:lnTo>
                  <a:lnTo>
                    <a:pt x="5146" y="17594"/>
                  </a:lnTo>
                  <a:lnTo>
                    <a:pt x="4759" y="17151"/>
                  </a:lnTo>
                  <a:lnTo>
                    <a:pt x="4427" y="16598"/>
                  </a:lnTo>
                  <a:lnTo>
                    <a:pt x="4261" y="15990"/>
                  </a:lnTo>
                  <a:lnTo>
                    <a:pt x="4205" y="15658"/>
                  </a:lnTo>
                  <a:lnTo>
                    <a:pt x="4205" y="15326"/>
                  </a:lnTo>
                  <a:lnTo>
                    <a:pt x="4205" y="14994"/>
                  </a:lnTo>
                  <a:lnTo>
                    <a:pt x="4261" y="14717"/>
                  </a:lnTo>
                  <a:lnTo>
                    <a:pt x="4427" y="14109"/>
                  </a:lnTo>
                  <a:lnTo>
                    <a:pt x="4759" y="13555"/>
                  </a:lnTo>
                  <a:lnTo>
                    <a:pt x="5146" y="13057"/>
                  </a:lnTo>
                  <a:lnTo>
                    <a:pt x="5588" y="12670"/>
                  </a:lnTo>
                  <a:lnTo>
                    <a:pt x="6142" y="12393"/>
                  </a:lnTo>
                  <a:lnTo>
                    <a:pt x="6750" y="12228"/>
                  </a:lnTo>
                  <a:lnTo>
                    <a:pt x="7082" y="12172"/>
                  </a:lnTo>
                  <a:lnTo>
                    <a:pt x="7359" y="12117"/>
                  </a:lnTo>
                  <a:close/>
                  <a:moveTo>
                    <a:pt x="7359" y="10568"/>
                  </a:moveTo>
                  <a:lnTo>
                    <a:pt x="6916" y="10623"/>
                  </a:lnTo>
                  <a:lnTo>
                    <a:pt x="6418" y="10678"/>
                  </a:lnTo>
                  <a:lnTo>
                    <a:pt x="5976" y="10789"/>
                  </a:lnTo>
                  <a:lnTo>
                    <a:pt x="5533" y="10955"/>
                  </a:lnTo>
                  <a:lnTo>
                    <a:pt x="5146" y="11176"/>
                  </a:lnTo>
                  <a:lnTo>
                    <a:pt x="4759" y="11398"/>
                  </a:lnTo>
                  <a:lnTo>
                    <a:pt x="4371" y="11674"/>
                  </a:lnTo>
                  <a:lnTo>
                    <a:pt x="4039" y="12006"/>
                  </a:lnTo>
                  <a:lnTo>
                    <a:pt x="3707" y="12338"/>
                  </a:lnTo>
                  <a:lnTo>
                    <a:pt x="3431" y="12670"/>
                  </a:lnTo>
                  <a:lnTo>
                    <a:pt x="3210" y="13057"/>
                  </a:lnTo>
                  <a:lnTo>
                    <a:pt x="2988" y="13500"/>
                  </a:lnTo>
                  <a:lnTo>
                    <a:pt x="2878" y="13943"/>
                  </a:lnTo>
                  <a:lnTo>
                    <a:pt x="2712" y="14385"/>
                  </a:lnTo>
                  <a:lnTo>
                    <a:pt x="2656" y="14883"/>
                  </a:lnTo>
                  <a:lnTo>
                    <a:pt x="2656" y="15326"/>
                  </a:lnTo>
                  <a:lnTo>
                    <a:pt x="2656" y="15824"/>
                  </a:lnTo>
                  <a:lnTo>
                    <a:pt x="2712" y="16321"/>
                  </a:lnTo>
                  <a:lnTo>
                    <a:pt x="2878" y="16764"/>
                  </a:lnTo>
                  <a:lnTo>
                    <a:pt x="2988" y="17207"/>
                  </a:lnTo>
                  <a:lnTo>
                    <a:pt x="3210" y="17594"/>
                  </a:lnTo>
                  <a:lnTo>
                    <a:pt x="3431" y="17981"/>
                  </a:lnTo>
                  <a:lnTo>
                    <a:pt x="3707" y="18368"/>
                  </a:lnTo>
                  <a:lnTo>
                    <a:pt x="4039" y="18700"/>
                  </a:lnTo>
                  <a:lnTo>
                    <a:pt x="4371" y="18977"/>
                  </a:lnTo>
                  <a:lnTo>
                    <a:pt x="4759" y="19254"/>
                  </a:lnTo>
                  <a:lnTo>
                    <a:pt x="5146" y="19530"/>
                  </a:lnTo>
                  <a:lnTo>
                    <a:pt x="5533" y="19696"/>
                  </a:lnTo>
                  <a:lnTo>
                    <a:pt x="5976" y="19862"/>
                  </a:lnTo>
                  <a:lnTo>
                    <a:pt x="6418" y="19973"/>
                  </a:lnTo>
                  <a:lnTo>
                    <a:pt x="6916" y="20084"/>
                  </a:lnTo>
                  <a:lnTo>
                    <a:pt x="7857" y="20084"/>
                  </a:lnTo>
                  <a:lnTo>
                    <a:pt x="8355" y="19973"/>
                  </a:lnTo>
                  <a:lnTo>
                    <a:pt x="8797" y="19862"/>
                  </a:lnTo>
                  <a:lnTo>
                    <a:pt x="9240" y="19696"/>
                  </a:lnTo>
                  <a:lnTo>
                    <a:pt x="9627" y="19530"/>
                  </a:lnTo>
                  <a:lnTo>
                    <a:pt x="10014" y="19254"/>
                  </a:lnTo>
                  <a:lnTo>
                    <a:pt x="10402" y="18977"/>
                  </a:lnTo>
                  <a:lnTo>
                    <a:pt x="10734" y="18700"/>
                  </a:lnTo>
                  <a:lnTo>
                    <a:pt x="11066" y="18368"/>
                  </a:lnTo>
                  <a:lnTo>
                    <a:pt x="11342" y="17981"/>
                  </a:lnTo>
                  <a:lnTo>
                    <a:pt x="11564" y="17594"/>
                  </a:lnTo>
                  <a:lnTo>
                    <a:pt x="11785" y="17207"/>
                  </a:lnTo>
                  <a:lnTo>
                    <a:pt x="11895" y="16764"/>
                  </a:lnTo>
                  <a:lnTo>
                    <a:pt x="12061" y="16321"/>
                  </a:lnTo>
                  <a:lnTo>
                    <a:pt x="12117" y="15824"/>
                  </a:lnTo>
                  <a:lnTo>
                    <a:pt x="12117" y="15326"/>
                  </a:lnTo>
                  <a:lnTo>
                    <a:pt x="12117" y="14883"/>
                  </a:lnTo>
                  <a:lnTo>
                    <a:pt x="12061" y="14385"/>
                  </a:lnTo>
                  <a:lnTo>
                    <a:pt x="11895" y="13943"/>
                  </a:lnTo>
                  <a:lnTo>
                    <a:pt x="11785" y="13500"/>
                  </a:lnTo>
                  <a:lnTo>
                    <a:pt x="11564" y="13057"/>
                  </a:lnTo>
                  <a:lnTo>
                    <a:pt x="11342" y="12670"/>
                  </a:lnTo>
                  <a:lnTo>
                    <a:pt x="11066" y="12338"/>
                  </a:lnTo>
                  <a:lnTo>
                    <a:pt x="10734" y="12006"/>
                  </a:lnTo>
                  <a:lnTo>
                    <a:pt x="10402" y="11674"/>
                  </a:lnTo>
                  <a:lnTo>
                    <a:pt x="10014" y="11398"/>
                  </a:lnTo>
                  <a:lnTo>
                    <a:pt x="9627" y="11176"/>
                  </a:lnTo>
                  <a:lnTo>
                    <a:pt x="9240" y="10955"/>
                  </a:lnTo>
                  <a:lnTo>
                    <a:pt x="8797" y="10789"/>
                  </a:lnTo>
                  <a:lnTo>
                    <a:pt x="8355" y="10678"/>
                  </a:lnTo>
                  <a:lnTo>
                    <a:pt x="7857" y="10623"/>
                  </a:lnTo>
                  <a:lnTo>
                    <a:pt x="7359" y="10568"/>
                  </a:lnTo>
                  <a:close/>
                  <a:moveTo>
                    <a:pt x="12449" y="1550"/>
                  </a:moveTo>
                  <a:lnTo>
                    <a:pt x="12615" y="1605"/>
                  </a:lnTo>
                  <a:lnTo>
                    <a:pt x="12781" y="1716"/>
                  </a:lnTo>
                  <a:lnTo>
                    <a:pt x="12947" y="1827"/>
                  </a:lnTo>
                  <a:lnTo>
                    <a:pt x="13057" y="1993"/>
                  </a:lnTo>
                  <a:lnTo>
                    <a:pt x="13168" y="2159"/>
                  </a:lnTo>
                  <a:lnTo>
                    <a:pt x="13223" y="2325"/>
                  </a:lnTo>
                  <a:lnTo>
                    <a:pt x="13223" y="2546"/>
                  </a:lnTo>
                  <a:lnTo>
                    <a:pt x="13223" y="19309"/>
                  </a:lnTo>
                  <a:lnTo>
                    <a:pt x="13223" y="19530"/>
                  </a:lnTo>
                  <a:lnTo>
                    <a:pt x="13168" y="19696"/>
                  </a:lnTo>
                  <a:lnTo>
                    <a:pt x="13057" y="19862"/>
                  </a:lnTo>
                  <a:lnTo>
                    <a:pt x="12947" y="20028"/>
                  </a:lnTo>
                  <a:lnTo>
                    <a:pt x="12781" y="20139"/>
                  </a:lnTo>
                  <a:lnTo>
                    <a:pt x="12615" y="20249"/>
                  </a:lnTo>
                  <a:lnTo>
                    <a:pt x="12449" y="20305"/>
                  </a:lnTo>
                  <a:lnTo>
                    <a:pt x="2324" y="20305"/>
                  </a:lnTo>
                  <a:lnTo>
                    <a:pt x="2158" y="20249"/>
                  </a:lnTo>
                  <a:lnTo>
                    <a:pt x="1992" y="20139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6"/>
                  </a:lnTo>
                  <a:lnTo>
                    <a:pt x="1550" y="2325"/>
                  </a:lnTo>
                  <a:lnTo>
                    <a:pt x="1605" y="2159"/>
                  </a:lnTo>
                  <a:lnTo>
                    <a:pt x="1716" y="1993"/>
                  </a:lnTo>
                  <a:lnTo>
                    <a:pt x="1826" y="1827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4"/>
                  </a:lnTo>
                  <a:lnTo>
                    <a:pt x="720" y="720"/>
                  </a:lnTo>
                  <a:lnTo>
                    <a:pt x="443" y="1107"/>
                  </a:lnTo>
                  <a:lnTo>
                    <a:pt x="167" y="1550"/>
                  </a:lnTo>
                  <a:lnTo>
                    <a:pt x="56" y="2048"/>
                  </a:lnTo>
                  <a:lnTo>
                    <a:pt x="1" y="2546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167" y="20305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3"/>
                  </a:lnTo>
                  <a:lnTo>
                    <a:pt x="2048" y="21799"/>
                  </a:lnTo>
                  <a:lnTo>
                    <a:pt x="2546" y="21854"/>
                  </a:lnTo>
                  <a:lnTo>
                    <a:pt x="12227" y="21854"/>
                  </a:lnTo>
                  <a:lnTo>
                    <a:pt x="12725" y="21799"/>
                  </a:lnTo>
                  <a:lnTo>
                    <a:pt x="13223" y="21633"/>
                  </a:lnTo>
                  <a:lnTo>
                    <a:pt x="13666" y="21411"/>
                  </a:lnTo>
                  <a:lnTo>
                    <a:pt x="14053" y="21079"/>
                  </a:lnTo>
                  <a:lnTo>
                    <a:pt x="14330" y="20747"/>
                  </a:lnTo>
                  <a:lnTo>
                    <a:pt x="14606" y="20305"/>
                  </a:lnTo>
                  <a:lnTo>
                    <a:pt x="14717" y="19807"/>
                  </a:lnTo>
                  <a:lnTo>
                    <a:pt x="14772" y="19309"/>
                  </a:lnTo>
                  <a:lnTo>
                    <a:pt x="14772" y="2546"/>
                  </a:lnTo>
                  <a:lnTo>
                    <a:pt x="14717" y="2048"/>
                  </a:lnTo>
                  <a:lnTo>
                    <a:pt x="14606" y="1550"/>
                  </a:lnTo>
                  <a:lnTo>
                    <a:pt x="14330" y="1107"/>
                  </a:lnTo>
                  <a:lnTo>
                    <a:pt x="14053" y="720"/>
                  </a:lnTo>
                  <a:lnTo>
                    <a:pt x="13666" y="444"/>
                  </a:lnTo>
                  <a:lnTo>
                    <a:pt x="13223" y="222"/>
                  </a:lnTo>
                  <a:lnTo>
                    <a:pt x="12725" y="56"/>
                  </a:lnTo>
                  <a:lnTo>
                    <a:pt x="12227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 rot="-5209778">
              <a:off x="477013" y="1599460"/>
              <a:ext cx="194430" cy="256850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1340" y="1103372"/>
              <a:ext cx="205481" cy="256193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 rot="960139">
              <a:off x="839930" y="-54260"/>
              <a:ext cx="256848" cy="256848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 rot="5131367">
              <a:off x="3536340" y="163989"/>
              <a:ext cx="215239" cy="236055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" name="Google Shape;21;p1"/>
            <p:cNvGrpSpPr/>
            <p:nvPr/>
          </p:nvGrpSpPr>
          <p:grpSpPr>
            <a:xfrm rot="3738602">
              <a:off x="445744" y="4146054"/>
              <a:ext cx="256846" cy="100792"/>
              <a:chOff x="5191939" y="3353769"/>
              <a:chExt cx="256839" cy="100789"/>
            </a:xfrm>
          </p:grpSpPr>
          <p:sp>
            <p:nvSpPr>
              <p:cNvPr id="22" name="Google Shape;22;p1"/>
              <p:cNvSpPr/>
              <p:nvPr/>
            </p:nvSpPr>
            <p:spPr>
              <a:xfrm>
                <a:off x="5212752" y="3353769"/>
                <a:ext cx="215224" cy="100789"/>
              </a:xfrm>
              <a:custGeom>
                <a:rect b="b" l="l" r="r" t="t"/>
                <a:pathLst>
                  <a:path extrusionOk="0" h="8576" w="18313">
                    <a:moveTo>
                      <a:pt x="4315" y="1549"/>
                    </a:moveTo>
                    <a:lnTo>
                      <a:pt x="4869" y="1605"/>
                    </a:lnTo>
                    <a:lnTo>
                      <a:pt x="5366" y="1771"/>
                    </a:lnTo>
                    <a:lnTo>
                      <a:pt x="5809" y="1992"/>
                    </a:lnTo>
                    <a:lnTo>
                      <a:pt x="6252" y="2324"/>
                    </a:lnTo>
                    <a:lnTo>
                      <a:pt x="6584" y="2766"/>
                    </a:lnTo>
                    <a:lnTo>
                      <a:pt x="6860" y="3209"/>
                    </a:lnTo>
                    <a:lnTo>
                      <a:pt x="6971" y="3762"/>
                    </a:lnTo>
                    <a:lnTo>
                      <a:pt x="7026" y="4316"/>
                    </a:lnTo>
                    <a:lnTo>
                      <a:pt x="6971" y="4869"/>
                    </a:lnTo>
                    <a:lnTo>
                      <a:pt x="6860" y="5367"/>
                    </a:lnTo>
                    <a:lnTo>
                      <a:pt x="6584" y="5809"/>
                    </a:lnTo>
                    <a:lnTo>
                      <a:pt x="6252" y="6252"/>
                    </a:lnTo>
                    <a:lnTo>
                      <a:pt x="5809" y="6584"/>
                    </a:lnTo>
                    <a:lnTo>
                      <a:pt x="5366" y="6860"/>
                    </a:lnTo>
                    <a:lnTo>
                      <a:pt x="4869" y="6971"/>
                    </a:lnTo>
                    <a:lnTo>
                      <a:pt x="4315" y="7026"/>
                    </a:lnTo>
                    <a:lnTo>
                      <a:pt x="3762" y="6971"/>
                    </a:lnTo>
                    <a:lnTo>
                      <a:pt x="3209" y="6860"/>
                    </a:lnTo>
                    <a:lnTo>
                      <a:pt x="2766" y="6584"/>
                    </a:lnTo>
                    <a:lnTo>
                      <a:pt x="2324" y="6252"/>
                    </a:lnTo>
                    <a:lnTo>
                      <a:pt x="1992" y="5809"/>
                    </a:lnTo>
                    <a:lnTo>
                      <a:pt x="1770" y="5367"/>
                    </a:lnTo>
                    <a:lnTo>
                      <a:pt x="1604" y="4869"/>
                    </a:lnTo>
                    <a:lnTo>
                      <a:pt x="1549" y="4316"/>
                    </a:lnTo>
                    <a:lnTo>
                      <a:pt x="1604" y="3762"/>
                    </a:lnTo>
                    <a:lnTo>
                      <a:pt x="1770" y="3209"/>
                    </a:lnTo>
                    <a:lnTo>
                      <a:pt x="1992" y="2766"/>
                    </a:lnTo>
                    <a:lnTo>
                      <a:pt x="2324" y="2324"/>
                    </a:lnTo>
                    <a:lnTo>
                      <a:pt x="2766" y="1992"/>
                    </a:lnTo>
                    <a:lnTo>
                      <a:pt x="3209" y="1771"/>
                    </a:lnTo>
                    <a:lnTo>
                      <a:pt x="3762" y="1605"/>
                    </a:lnTo>
                    <a:lnTo>
                      <a:pt x="4315" y="1549"/>
                    </a:lnTo>
                    <a:close/>
                    <a:moveTo>
                      <a:pt x="13997" y="1549"/>
                    </a:moveTo>
                    <a:lnTo>
                      <a:pt x="14550" y="1605"/>
                    </a:lnTo>
                    <a:lnTo>
                      <a:pt x="15104" y="1771"/>
                    </a:lnTo>
                    <a:lnTo>
                      <a:pt x="15546" y="1992"/>
                    </a:lnTo>
                    <a:lnTo>
                      <a:pt x="15933" y="2324"/>
                    </a:lnTo>
                    <a:lnTo>
                      <a:pt x="16265" y="2766"/>
                    </a:lnTo>
                    <a:lnTo>
                      <a:pt x="16542" y="3209"/>
                    </a:lnTo>
                    <a:lnTo>
                      <a:pt x="16708" y="3762"/>
                    </a:lnTo>
                    <a:lnTo>
                      <a:pt x="16763" y="4316"/>
                    </a:lnTo>
                    <a:lnTo>
                      <a:pt x="16708" y="4869"/>
                    </a:lnTo>
                    <a:lnTo>
                      <a:pt x="16542" y="5367"/>
                    </a:lnTo>
                    <a:lnTo>
                      <a:pt x="16265" y="5809"/>
                    </a:lnTo>
                    <a:lnTo>
                      <a:pt x="15933" y="6252"/>
                    </a:lnTo>
                    <a:lnTo>
                      <a:pt x="15546" y="6584"/>
                    </a:lnTo>
                    <a:lnTo>
                      <a:pt x="15104" y="6860"/>
                    </a:lnTo>
                    <a:lnTo>
                      <a:pt x="14550" y="6971"/>
                    </a:lnTo>
                    <a:lnTo>
                      <a:pt x="13997" y="7026"/>
                    </a:lnTo>
                    <a:lnTo>
                      <a:pt x="13444" y="6971"/>
                    </a:lnTo>
                    <a:lnTo>
                      <a:pt x="12946" y="6860"/>
                    </a:lnTo>
                    <a:lnTo>
                      <a:pt x="12448" y="6584"/>
                    </a:lnTo>
                    <a:lnTo>
                      <a:pt x="12061" y="6252"/>
                    </a:lnTo>
                    <a:lnTo>
                      <a:pt x="11729" y="5809"/>
                    </a:lnTo>
                    <a:lnTo>
                      <a:pt x="11452" y="5367"/>
                    </a:lnTo>
                    <a:lnTo>
                      <a:pt x="11286" y="4869"/>
                    </a:lnTo>
                    <a:lnTo>
                      <a:pt x="11231" y="4316"/>
                    </a:lnTo>
                    <a:lnTo>
                      <a:pt x="11286" y="3762"/>
                    </a:lnTo>
                    <a:lnTo>
                      <a:pt x="11452" y="3209"/>
                    </a:lnTo>
                    <a:lnTo>
                      <a:pt x="11729" y="2766"/>
                    </a:lnTo>
                    <a:lnTo>
                      <a:pt x="12061" y="2324"/>
                    </a:lnTo>
                    <a:lnTo>
                      <a:pt x="12448" y="1992"/>
                    </a:lnTo>
                    <a:lnTo>
                      <a:pt x="12946" y="1771"/>
                    </a:lnTo>
                    <a:lnTo>
                      <a:pt x="13444" y="1605"/>
                    </a:lnTo>
                    <a:lnTo>
                      <a:pt x="13997" y="1549"/>
                    </a:lnTo>
                    <a:close/>
                    <a:moveTo>
                      <a:pt x="3873" y="0"/>
                    </a:moveTo>
                    <a:lnTo>
                      <a:pt x="3430" y="56"/>
                    </a:lnTo>
                    <a:lnTo>
                      <a:pt x="3043" y="166"/>
                    </a:lnTo>
                    <a:lnTo>
                      <a:pt x="2600" y="332"/>
                    </a:lnTo>
                    <a:lnTo>
                      <a:pt x="2268" y="498"/>
                    </a:lnTo>
                    <a:lnTo>
                      <a:pt x="1881" y="719"/>
                    </a:lnTo>
                    <a:lnTo>
                      <a:pt x="1549" y="996"/>
                    </a:lnTo>
                    <a:lnTo>
                      <a:pt x="1272" y="1273"/>
                    </a:lnTo>
                    <a:lnTo>
                      <a:pt x="996" y="1549"/>
                    </a:lnTo>
                    <a:lnTo>
                      <a:pt x="719" y="1881"/>
                    </a:lnTo>
                    <a:lnTo>
                      <a:pt x="498" y="2269"/>
                    </a:lnTo>
                    <a:lnTo>
                      <a:pt x="332" y="2601"/>
                    </a:lnTo>
                    <a:lnTo>
                      <a:pt x="166" y="2988"/>
                    </a:lnTo>
                    <a:lnTo>
                      <a:pt x="55" y="3430"/>
                    </a:lnTo>
                    <a:lnTo>
                      <a:pt x="0" y="3873"/>
                    </a:lnTo>
                    <a:lnTo>
                      <a:pt x="0" y="4316"/>
                    </a:lnTo>
                    <a:lnTo>
                      <a:pt x="0" y="4758"/>
                    </a:lnTo>
                    <a:lnTo>
                      <a:pt x="55" y="5145"/>
                    </a:lnTo>
                    <a:lnTo>
                      <a:pt x="166" y="5588"/>
                    </a:lnTo>
                    <a:lnTo>
                      <a:pt x="332" y="5975"/>
                    </a:lnTo>
                    <a:lnTo>
                      <a:pt x="498" y="6363"/>
                    </a:lnTo>
                    <a:lnTo>
                      <a:pt x="719" y="6694"/>
                    </a:lnTo>
                    <a:lnTo>
                      <a:pt x="996" y="7026"/>
                    </a:lnTo>
                    <a:lnTo>
                      <a:pt x="1272" y="7358"/>
                    </a:lnTo>
                    <a:lnTo>
                      <a:pt x="1549" y="7635"/>
                    </a:lnTo>
                    <a:lnTo>
                      <a:pt x="1881" y="7856"/>
                    </a:lnTo>
                    <a:lnTo>
                      <a:pt x="2268" y="8078"/>
                    </a:lnTo>
                    <a:lnTo>
                      <a:pt x="2600" y="8244"/>
                    </a:lnTo>
                    <a:lnTo>
                      <a:pt x="3043" y="8410"/>
                    </a:lnTo>
                    <a:lnTo>
                      <a:pt x="3430" y="8520"/>
                    </a:lnTo>
                    <a:lnTo>
                      <a:pt x="3873" y="8575"/>
                    </a:lnTo>
                    <a:lnTo>
                      <a:pt x="4758" y="8575"/>
                    </a:lnTo>
                    <a:lnTo>
                      <a:pt x="5145" y="8520"/>
                    </a:lnTo>
                    <a:lnTo>
                      <a:pt x="5588" y="8410"/>
                    </a:lnTo>
                    <a:lnTo>
                      <a:pt x="5975" y="8244"/>
                    </a:lnTo>
                    <a:lnTo>
                      <a:pt x="6362" y="8078"/>
                    </a:lnTo>
                    <a:lnTo>
                      <a:pt x="6694" y="7856"/>
                    </a:lnTo>
                    <a:lnTo>
                      <a:pt x="7026" y="7635"/>
                    </a:lnTo>
                    <a:lnTo>
                      <a:pt x="7358" y="7358"/>
                    </a:lnTo>
                    <a:lnTo>
                      <a:pt x="7635" y="7026"/>
                    </a:lnTo>
                    <a:lnTo>
                      <a:pt x="7856" y="6694"/>
                    </a:lnTo>
                    <a:lnTo>
                      <a:pt x="8077" y="6363"/>
                    </a:lnTo>
                    <a:lnTo>
                      <a:pt x="8243" y="5975"/>
                    </a:lnTo>
                    <a:lnTo>
                      <a:pt x="8409" y="5588"/>
                    </a:lnTo>
                    <a:lnTo>
                      <a:pt x="8520" y="5145"/>
                    </a:lnTo>
                    <a:lnTo>
                      <a:pt x="8575" y="4758"/>
                    </a:lnTo>
                    <a:lnTo>
                      <a:pt x="8575" y="4316"/>
                    </a:lnTo>
                    <a:lnTo>
                      <a:pt x="8631" y="4094"/>
                    </a:lnTo>
                    <a:lnTo>
                      <a:pt x="8741" y="3928"/>
                    </a:lnTo>
                    <a:lnTo>
                      <a:pt x="8963" y="3762"/>
                    </a:lnTo>
                    <a:lnTo>
                      <a:pt x="9350" y="3762"/>
                    </a:lnTo>
                    <a:lnTo>
                      <a:pt x="9516" y="3928"/>
                    </a:lnTo>
                    <a:lnTo>
                      <a:pt x="9682" y="4094"/>
                    </a:lnTo>
                    <a:lnTo>
                      <a:pt x="9682" y="4316"/>
                    </a:lnTo>
                    <a:lnTo>
                      <a:pt x="9737" y="4758"/>
                    </a:lnTo>
                    <a:lnTo>
                      <a:pt x="9792" y="5145"/>
                    </a:lnTo>
                    <a:lnTo>
                      <a:pt x="9903" y="5588"/>
                    </a:lnTo>
                    <a:lnTo>
                      <a:pt x="10014" y="5975"/>
                    </a:lnTo>
                    <a:lnTo>
                      <a:pt x="10235" y="6363"/>
                    </a:lnTo>
                    <a:lnTo>
                      <a:pt x="10456" y="6694"/>
                    </a:lnTo>
                    <a:lnTo>
                      <a:pt x="10678" y="7026"/>
                    </a:lnTo>
                    <a:lnTo>
                      <a:pt x="10954" y="7358"/>
                    </a:lnTo>
                    <a:lnTo>
                      <a:pt x="11286" y="7635"/>
                    </a:lnTo>
                    <a:lnTo>
                      <a:pt x="11618" y="7856"/>
                    </a:lnTo>
                    <a:lnTo>
                      <a:pt x="11950" y="8078"/>
                    </a:lnTo>
                    <a:lnTo>
                      <a:pt x="12337" y="8244"/>
                    </a:lnTo>
                    <a:lnTo>
                      <a:pt x="12725" y="8410"/>
                    </a:lnTo>
                    <a:lnTo>
                      <a:pt x="13112" y="8520"/>
                    </a:lnTo>
                    <a:lnTo>
                      <a:pt x="13554" y="8575"/>
                    </a:lnTo>
                    <a:lnTo>
                      <a:pt x="14440" y="8575"/>
                    </a:lnTo>
                    <a:lnTo>
                      <a:pt x="14882" y="8520"/>
                    </a:lnTo>
                    <a:lnTo>
                      <a:pt x="15270" y="8410"/>
                    </a:lnTo>
                    <a:lnTo>
                      <a:pt x="15657" y="8244"/>
                    </a:lnTo>
                    <a:lnTo>
                      <a:pt x="16044" y="8078"/>
                    </a:lnTo>
                    <a:lnTo>
                      <a:pt x="16431" y="7856"/>
                    </a:lnTo>
                    <a:lnTo>
                      <a:pt x="16763" y="7635"/>
                    </a:lnTo>
                    <a:lnTo>
                      <a:pt x="17040" y="7358"/>
                    </a:lnTo>
                    <a:lnTo>
                      <a:pt x="17317" y="7026"/>
                    </a:lnTo>
                    <a:lnTo>
                      <a:pt x="17593" y="6694"/>
                    </a:lnTo>
                    <a:lnTo>
                      <a:pt x="17814" y="6363"/>
                    </a:lnTo>
                    <a:lnTo>
                      <a:pt x="17980" y="5975"/>
                    </a:lnTo>
                    <a:lnTo>
                      <a:pt x="18091" y="5588"/>
                    </a:lnTo>
                    <a:lnTo>
                      <a:pt x="18202" y="5145"/>
                    </a:lnTo>
                    <a:lnTo>
                      <a:pt x="18312" y="4758"/>
                    </a:lnTo>
                    <a:lnTo>
                      <a:pt x="18312" y="4316"/>
                    </a:lnTo>
                    <a:lnTo>
                      <a:pt x="18312" y="3873"/>
                    </a:lnTo>
                    <a:lnTo>
                      <a:pt x="18202" y="3430"/>
                    </a:lnTo>
                    <a:lnTo>
                      <a:pt x="18091" y="2988"/>
                    </a:lnTo>
                    <a:lnTo>
                      <a:pt x="17980" y="2601"/>
                    </a:lnTo>
                    <a:lnTo>
                      <a:pt x="17814" y="2269"/>
                    </a:lnTo>
                    <a:lnTo>
                      <a:pt x="17593" y="1881"/>
                    </a:lnTo>
                    <a:lnTo>
                      <a:pt x="17317" y="1549"/>
                    </a:lnTo>
                    <a:lnTo>
                      <a:pt x="17040" y="1273"/>
                    </a:lnTo>
                    <a:lnTo>
                      <a:pt x="16763" y="996"/>
                    </a:lnTo>
                    <a:lnTo>
                      <a:pt x="16431" y="719"/>
                    </a:lnTo>
                    <a:lnTo>
                      <a:pt x="16044" y="498"/>
                    </a:lnTo>
                    <a:lnTo>
                      <a:pt x="15657" y="332"/>
                    </a:lnTo>
                    <a:lnTo>
                      <a:pt x="15270" y="166"/>
                    </a:lnTo>
                    <a:lnTo>
                      <a:pt x="14882" y="56"/>
                    </a:lnTo>
                    <a:lnTo>
                      <a:pt x="14440" y="0"/>
                    </a:lnTo>
                    <a:lnTo>
                      <a:pt x="13997" y="0"/>
                    </a:lnTo>
                    <a:lnTo>
                      <a:pt x="13389" y="56"/>
                    </a:lnTo>
                    <a:lnTo>
                      <a:pt x="12780" y="166"/>
                    </a:lnTo>
                    <a:lnTo>
                      <a:pt x="12227" y="388"/>
                    </a:lnTo>
                    <a:lnTo>
                      <a:pt x="11673" y="664"/>
                    </a:lnTo>
                    <a:lnTo>
                      <a:pt x="11231" y="1051"/>
                    </a:lnTo>
                    <a:lnTo>
                      <a:pt x="10788" y="1439"/>
                    </a:lnTo>
                    <a:lnTo>
                      <a:pt x="10401" y="1937"/>
                    </a:lnTo>
                    <a:lnTo>
                      <a:pt x="10124" y="2435"/>
                    </a:lnTo>
                    <a:lnTo>
                      <a:pt x="9682" y="2269"/>
                    </a:lnTo>
                    <a:lnTo>
                      <a:pt x="9405" y="2213"/>
                    </a:lnTo>
                    <a:lnTo>
                      <a:pt x="8907" y="2213"/>
                    </a:lnTo>
                    <a:lnTo>
                      <a:pt x="8631" y="2269"/>
                    </a:lnTo>
                    <a:lnTo>
                      <a:pt x="8188" y="2435"/>
                    </a:lnTo>
                    <a:lnTo>
                      <a:pt x="7856" y="1937"/>
                    </a:lnTo>
                    <a:lnTo>
                      <a:pt x="7524" y="1439"/>
                    </a:lnTo>
                    <a:lnTo>
                      <a:pt x="7082" y="1051"/>
                    </a:lnTo>
                    <a:lnTo>
                      <a:pt x="6639" y="664"/>
                    </a:lnTo>
                    <a:lnTo>
                      <a:pt x="6086" y="388"/>
                    </a:lnTo>
                    <a:lnTo>
                      <a:pt x="5532" y="166"/>
                    </a:lnTo>
                    <a:lnTo>
                      <a:pt x="4924" y="56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5191939" y="3369376"/>
                <a:ext cx="24069" cy="44225"/>
              </a:xfrm>
              <a:custGeom>
                <a:rect b="b" l="l" r="r" t="t"/>
                <a:pathLst>
                  <a:path extrusionOk="0" h="3763" w="2048">
                    <a:moveTo>
                      <a:pt x="1273" y="0"/>
                    </a:moveTo>
                    <a:lnTo>
                      <a:pt x="996" y="55"/>
                    </a:lnTo>
                    <a:lnTo>
                      <a:pt x="720" y="166"/>
                    </a:lnTo>
                    <a:lnTo>
                      <a:pt x="554" y="443"/>
                    </a:lnTo>
                    <a:lnTo>
                      <a:pt x="333" y="1051"/>
                    </a:lnTo>
                    <a:lnTo>
                      <a:pt x="111" y="1660"/>
                    </a:lnTo>
                    <a:lnTo>
                      <a:pt x="56" y="2324"/>
                    </a:lnTo>
                    <a:lnTo>
                      <a:pt x="1" y="2988"/>
                    </a:lnTo>
                    <a:lnTo>
                      <a:pt x="56" y="3264"/>
                    </a:lnTo>
                    <a:lnTo>
                      <a:pt x="222" y="3485"/>
                    </a:lnTo>
                    <a:lnTo>
                      <a:pt x="443" y="3651"/>
                    </a:lnTo>
                    <a:lnTo>
                      <a:pt x="775" y="3762"/>
                    </a:lnTo>
                    <a:lnTo>
                      <a:pt x="1052" y="3651"/>
                    </a:lnTo>
                    <a:lnTo>
                      <a:pt x="1328" y="3485"/>
                    </a:lnTo>
                    <a:lnTo>
                      <a:pt x="1494" y="3264"/>
                    </a:lnTo>
                    <a:lnTo>
                      <a:pt x="1550" y="2988"/>
                    </a:lnTo>
                    <a:lnTo>
                      <a:pt x="1550" y="2490"/>
                    </a:lnTo>
                    <a:lnTo>
                      <a:pt x="1660" y="1992"/>
                    </a:lnTo>
                    <a:lnTo>
                      <a:pt x="1771" y="1549"/>
                    </a:lnTo>
                    <a:lnTo>
                      <a:pt x="1937" y="1107"/>
                    </a:lnTo>
                    <a:lnTo>
                      <a:pt x="2048" y="775"/>
                    </a:lnTo>
                    <a:lnTo>
                      <a:pt x="1992" y="498"/>
                    </a:lnTo>
                    <a:lnTo>
                      <a:pt x="1826" y="221"/>
                    </a:lnTo>
                    <a:lnTo>
                      <a:pt x="1550" y="55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5424709" y="3369376"/>
                <a:ext cx="24069" cy="44225"/>
              </a:xfrm>
              <a:custGeom>
                <a:rect b="b" l="l" r="r" t="t"/>
                <a:pathLst>
                  <a:path extrusionOk="0" h="3763" w="2048">
                    <a:moveTo>
                      <a:pt x="775" y="0"/>
                    </a:moveTo>
                    <a:lnTo>
                      <a:pt x="443" y="55"/>
                    </a:lnTo>
                    <a:lnTo>
                      <a:pt x="222" y="221"/>
                    </a:lnTo>
                    <a:lnTo>
                      <a:pt x="56" y="498"/>
                    </a:lnTo>
                    <a:lnTo>
                      <a:pt x="1" y="775"/>
                    </a:lnTo>
                    <a:lnTo>
                      <a:pt x="56" y="1107"/>
                    </a:lnTo>
                    <a:lnTo>
                      <a:pt x="277" y="1549"/>
                    </a:lnTo>
                    <a:lnTo>
                      <a:pt x="388" y="1992"/>
                    </a:lnTo>
                    <a:lnTo>
                      <a:pt x="443" y="2490"/>
                    </a:lnTo>
                    <a:lnTo>
                      <a:pt x="499" y="2988"/>
                    </a:lnTo>
                    <a:lnTo>
                      <a:pt x="554" y="3264"/>
                    </a:lnTo>
                    <a:lnTo>
                      <a:pt x="720" y="3485"/>
                    </a:lnTo>
                    <a:lnTo>
                      <a:pt x="941" y="3651"/>
                    </a:lnTo>
                    <a:lnTo>
                      <a:pt x="1273" y="3762"/>
                    </a:lnTo>
                    <a:lnTo>
                      <a:pt x="1550" y="3651"/>
                    </a:lnTo>
                    <a:lnTo>
                      <a:pt x="1826" y="3485"/>
                    </a:lnTo>
                    <a:lnTo>
                      <a:pt x="1992" y="3264"/>
                    </a:lnTo>
                    <a:lnTo>
                      <a:pt x="2048" y="2988"/>
                    </a:lnTo>
                    <a:lnTo>
                      <a:pt x="1992" y="2324"/>
                    </a:lnTo>
                    <a:lnTo>
                      <a:pt x="1882" y="1660"/>
                    </a:lnTo>
                    <a:lnTo>
                      <a:pt x="1716" y="1051"/>
                    </a:lnTo>
                    <a:lnTo>
                      <a:pt x="1494" y="443"/>
                    </a:lnTo>
                    <a:lnTo>
                      <a:pt x="1329" y="166"/>
                    </a:lnTo>
                    <a:lnTo>
                      <a:pt x="1052" y="5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" name="Google Shape;25;p1"/>
            <p:cNvSpPr/>
            <p:nvPr/>
          </p:nvSpPr>
          <p:spPr>
            <a:xfrm>
              <a:off x="8389810" y="4028610"/>
              <a:ext cx="256851" cy="254888"/>
            </a:xfrm>
            <a:custGeom>
              <a:rect b="b" l="l" r="r" t="t"/>
              <a:pathLst>
                <a:path extrusionOk="0" h="21688" w="21855">
                  <a:moveTo>
                    <a:pt x="7470" y="7138"/>
                  </a:moveTo>
                  <a:lnTo>
                    <a:pt x="7525" y="7248"/>
                  </a:lnTo>
                  <a:lnTo>
                    <a:pt x="7470" y="7304"/>
                  </a:lnTo>
                  <a:lnTo>
                    <a:pt x="7359" y="7304"/>
                  </a:lnTo>
                  <a:lnTo>
                    <a:pt x="7304" y="7248"/>
                  </a:lnTo>
                  <a:lnTo>
                    <a:pt x="7359" y="7138"/>
                  </a:lnTo>
                  <a:close/>
                  <a:moveTo>
                    <a:pt x="7082" y="5589"/>
                  </a:moveTo>
                  <a:lnTo>
                    <a:pt x="6751" y="5699"/>
                  </a:lnTo>
                  <a:lnTo>
                    <a:pt x="6474" y="5865"/>
                  </a:lnTo>
                  <a:lnTo>
                    <a:pt x="6253" y="6031"/>
                  </a:lnTo>
                  <a:lnTo>
                    <a:pt x="6031" y="6308"/>
                  </a:lnTo>
                  <a:lnTo>
                    <a:pt x="5865" y="6585"/>
                  </a:lnTo>
                  <a:lnTo>
                    <a:pt x="5810" y="6916"/>
                  </a:lnTo>
                  <a:lnTo>
                    <a:pt x="5755" y="7248"/>
                  </a:lnTo>
                  <a:lnTo>
                    <a:pt x="5810" y="7580"/>
                  </a:lnTo>
                  <a:lnTo>
                    <a:pt x="5865" y="7857"/>
                  </a:lnTo>
                  <a:lnTo>
                    <a:pt x="6031" y="8134"/>
                  </a:lnTo>
                  <a:lnTo>
                    <a:pt x="6253" y="8410"/>
                  </a:lnTo>
                  <a:lnTo>
                    <a:pt x="6474" y="8576"/>
                  </a:lnTo>
                  <a:lnTo>
                    <a:pt x="6751" y="8742"/>
                  </a:lnTo>
                  <a:lnTo>
                    <a:pt x="7082" y="8853"/>
                  </a:lnTo>
                  <a:lnTo>
                    <a:pt x="7746" y="8853"/>
                  </a:lnTo>
                  <a:lnTo>
                    <a:pt x="8078" y="8742"/>
                  </a:lnTo>
                  <a:lnTo>
                    <a:pt x="8355" y="8576"/>
                  </a:lnTo>
                  <a:lnTo>
                    <a:pt x="8576" y="8410"/>
                  </a:lnTo>
                  <a:lnTo>
                    <a:pt x="8798" y="8134"/>
                  </a:lnTo>
                  <a:lnTo>
                    <a:pt x="8964" y="7857"/>
                  </a:lnTo>
                  <a:lnTo>
                    <a:pt x="9019" y="7580"/>
                  </a:lnTo>
                  <a:lnTo>
                    <a:pt x="9074" y="7248"/>
                  </a:lnTo>
                  <a:lnTo>
                    <a:pt x="9019" y="6916"/>
                  </a:lnTo>
                  <a:lnTo>
                    <a:pt x="8964" y="6585"/>
                  </a:lnTo>
                  <a:lnTo>
                    <a:pt x="8798" y="6308"/>
                  </a:lnTo>
                  <a:lnTo>
                    <a:pt x="8576" y="6031"/>
                  </a:lnTo>
                  <a:lnTo>
                    <a:pt x="8355" y="5865"/>
                  </a:lnTo>
                  <a:lnTo>
                    <a:pt x="8078" y="5699"/>
                  </a:lnTo>
                  <a:lnTo>
                    <a:pt x="7746" y="5589"/>
                  </a:lnTo>
                  <a:close/>
                  <a:moveTo>
                    <a:pt x="14496" y="8631"/>
                  </a:moveTo>
                  <a:lnTo>
                    <a:pt x="14607" y="8687"/>
                  </a:lnTo>
                  <a:lnTo>
                    <a:pt x="14717" y="8742"/>
                  </a:lnTo>
                  <a:lnTo>
                    <a:pt x="14773" y="8853"/>
                  </a:lnTo>
                  <a:lnTo>
                    <a:pt x="14828" y="8963"/>
                  </a:lnTo>
                  <a:lnTo>
                    <a:pt x="14773" y="9129"/>
                  </a:lnTo>
                  <a:lnTo>
                    <a:pt x="14717" y="9240"/>
                  </a:lnTo>
                  <a:lnTo>
                    <a:pt x="14607" y="9295"/>
                  </a:lnTo>
                  <a:lnTo>
                    <a:pt x="14330" y="9295"/>
                  </a:lnTo>
                  <a:lnTo>
                    <a:pt x="14219" y="9240"/>
                  </a:lnTo>
                  <a:lnTo>
                    <a:pt x="14164" y="9129"/>
                  </a:lnTo>
                  <a:lnTo>
                    <a:pt x="14164" y="8963"/>
                  </a:lnTo>
                  <a:lnTo>
                    <a:pt x="14164" y="8853"/>
                  </a:lnTo>
                  <a:lnTo>
                    <a:pt x="14219" y="8742"/>
                  </a:lnTo>
                  <a:lnTo>
                    <a:pt x="14330" y="8687"/>
                  </a:lnTo>
                  <a:lnTo>
                    <a:pt x="14496" y="8631"/>
                  </a:lnTo>
                  <a:close/>
                  <a:moveTo>
                    <a:pt x="14219" y="7802"/>
                  </a:moveTo>
                  <a:lnTo>
                    <a:pt x="13998" y="7857"/>
                  </a:lnTo>
                  <a:lnTo>
                    <a:pt x="13777" y="7968"/>
                  </a:lnTo>
                  <a:lnTo>
                    <a:pt x="13611" y="8134"/>
                  </a:lnTo>
                  <a:lnTo>
                    <a:pt x="13445" y="8300"/>
                  </a:lnTo>
                  <a:lnTo>
                    <a:pt x="13334" y="8521"/>
                  </a:lnTo>
                  <a:lnTo>
                    <a:pt x="13279" y="8742"/>
                  </a:lnTo>
                  <a:lnTo>
                    <a:pt x="13279" y="8963"/>
                  </a:lnTo>
                  <a:lnTo>
                    <a:pt x="13279" y="9240"/>
                  </a:lnTo>
                  <a:lnTo>
                    <a:pt x="13334" y="9461"/>
                  </a:lnTo>
                  <a:lnTo>
                    <a:pt x="13445" y="9683"/>
                  </a:lnTo>
                  <a:lnTo>
                    <a:pt x="13611" y="9849"/>
                  </a:lnTo>
                  <a:lnTo>
                    <a:pt x="13777" y="10015"/>
                  </a:lnTo>
                  <a:lnTo>
                    <a:pt x="13998" y="10125"/>
                  </a:lnTo>
                  <a:lnTo>
                    <a:pt x="14219" y="10181"/>
                  </a:lnTo>
                  <a:lnTo>
                    <a:pt x="14717" y="10181"/>
                  </a:lnTo>
                  <a:lnTo>
                    <a:pt x="14939" y="10125"/>
                  </a:lnTo>
                  <a:lnTo>
                    <a:pt x="15160" y="10015"/>
                  </a:lnTo>
                  <a:lnTo>
                    <a:pt x="15326" y="9849"/>
                  </a:lnTo>
                  <a:lnTo>
                    <a:pt x="15492" y="9683"/>
                  </a:lnTo>
                  <a:lnTo>
                    <a:pt x="15602" y="9461"/>
                  </a:lnTo>
                  <a:lnTo>
                    <a:pt x="15658" y="9240"/>
                  </a:lnTo>
                  <a:lnTo>
                    <a:pt x="15713" y="8963"/>
                  </a:lnTo>
                  <a:lnTo>
                    <a:pt x="15658" y="8742"/>
                  </a:lnTo>
                  <a:lnTo>
                    <a:pt x="15602" y="8521"/>
                  </a:lnTo>
                  <a:lnTo>
                    <a:pt x="15492" y="8300"/>
                  </a:lnTo>
                  <a:lnTo>
                    <a:pt x="15326" y="8134"/>
                  </a:lnTo>
                  <a:lnTo>
                    <a:pt x="15160" y="7968"/>
                  </a:lnTo>
                  <a:lnTo>
                    <a:pt x="14939" y="7857"/>
                  </a:lnTo>
                  <a:lnTo>
                    <a:pt x="14717" y="7802"/>
                  </a:lnTo>
                  <a:close/>
                  <a:moveTo>
                    <a:pt x="3874" y="11287"/>
                  </a:moveTo>
                  <a:lnTo>
                    <a:pt x="3984" y="11342"/>
                  </a:lnTo>
                  <a:lnTo>
                    <a:pt x="4095" y="11398"/>
                  </a:lnTo>
                  <a:lnTo>
                    <a:pt x="4206" y="11508"/>
                  </a:lnTo>
                  <a:lnTo>
                    <a:pt x="4206" y="11619"/>
                  </a:lnTo>
                  <a:lnTo>
                    <a:pt x="4206" y="11785"/>
                  </a:lnTo>
                  <a:lnTo>
                    <a:pt x="4095" y="11896"/>
                  </a:lnTo>
                  <a:lnTo>
                    <a:pt x="3984" y="11951"/>
                  </a:lnTo>
                  <a:lnTo>
                    <a:pt x="3763" y="11951"/>
                  </a:lnTo>
                  <a:lnTo>
                    <a:pt x="3652" y="11896"/>
                  </a:lnTo>
                  <a:lnTo>
                    <a:pt x="3597" y="11785"/>
                  </a:lnTo>
                  <a:lnTo>
                    <a:pt x="3542" y="11619"/>
                  </a:lnTo>
                  <a:lnTo>
                    <a:pt x="3597" y="11508"/>
                  </a:lnTo>
                  <a:lnTo>
                    <a:pt x="3652" y="11398"/>
                  </a:lnTo>
                  <a:lnTo>
                    <a:pt x="3763" y="11342"/>
                  </a:lnTo>
                  <a:lnTo>
                    <a:pt x="3874" y="11287"/>
                  </a:lnTo>
                  <a:close/>
                  <a:moveTo>
                    <a:pt x="3874" y="10402"/>
                  </a:moveTo>
                  <a:lnTo>
                    <a:pt x="3652" y="10457"/>
                  </a:lnTo>
                  <a:lnTo>
                    <a:pt x="3431" y="10513"/>
                  </a:lnTo>
                  <a:lnTo>
                    <a:pt x="3210" y="10623"/>
                  </a:lnTo>
                  <a:lnTo>
                    <a:pt x="3044" y="10789"/>
                  </a:lnTo>
                  <a:lnTo>
                    <a:pt x="2878" y="10955"/>
                  </a:lnTo>
                  <a:lnTo>
                    <a:pt x="2767" y="11176"/>
                  </a:lnTo>
                  <a:lnTo>
                    <a:pt x="2712" y="11398"/>
                  </a:lnTo>
                  <a:lnTo>
                    <a:pt x="2657" y="11619"/>
                  </a:lnTo>
                  <a:lnTo>
                    <a:pt x="2712" y="11896"/>
                  </a:lnTo>
                  <a:lnTo>
                    <a:pt x="2767" y="12117"/>
                  </a:lnTo>
                  <a:lnTo>
                    <a:pt x="2878" y="12338"/>
                  </a:lnTo>
                  <a:lnTo>
                    <a:pt x="3044" y="12504"/>
                  </a:lnTo>
                  <a:lnTo>
                    <a:pt x="3210" y="12670"/>
                  </a:lnTo>
                  <a:lnTo>
                    <a:pt x="3431" y="12781"/>
                  </a:lnTo>
                  <a:lnTo>
                    <a:pt x="3652" y="12836"/>
                  </a:lnTo>
                  <a:lnTo>
                    <a:pt x="4150" y="12836"/>
                  </a:lnTo>
                  <a:lnTo>
                    <a:pt x="4372" y="12781"/>
                  </a:lnTo>
                  <a:lnTo>
                    <a:pt x="4538" y="12670"/>
                  </a:lnTo>
                  <a:lnTo>
                    <a:pt x="4759" y="12504"/>
                  </a:lnTo>
                  <a:lnTo>
                    <a:pt x="4870" y="12338"/>
                  </a:lnTo>
                  <a:lnTo>
                    <a:pt x="4980" y="12117"/>
                  </a:lnTo>
                  <a:lnTo>
                    <a:pt x="5091" y="11896"/>
                  </a:lnTo>
                  <a:lnTo>
                    <a:pt x="5091" y="11619"/>
                  </a:lnTo>
                  <a:lnTo>
                    <a:pt x="5091" y="11398"/>
                  </a:lnTo>
                  <a:lnTo>
                    <a:pt x="4980" y="11176"/>
                  </a:lnTo>
                  <a:lnTo>
                    <a:pt x="4870" y="10955"/>
                  </a:lnTo>
                  <a:lnTo>
                    <a:pt x="4759" y="10789"/>
                  </a:lnTo>
                  <a:lnTo>
                    <a:pt x="4538" y="10623"/>
                  </a:lnTo>
                  <a:lnTo>
                    <a:pt x="4372" y="10513"/>
                  </a:lnTo>
                  <a:lnTo>
                    <a:pt x="4150" y="10457"/>
                  </a:lnTo>
                  <a:lnTo>
                    <a:pt x="3874" y="10402"/>
                  </a:lnTo>
                  <a:close/>
                  <a:moveTo>
                    <a:pt x="10070" y="13279"/>
                  </a:moveTo>
                  <a:lnTo>
                    <a:pt x="10125" y="13334"/>
                  </a:lnTo>
                  <a:lnTo>
                    <a:pt x="10181" y="13389"/>
                  </a:lnTo>
                  <a:lnTo>
                    <a:pt x="10125" y="13445"/>
                  </a:lnTo>
                  <a:lnTo>
                    <a:pt x="10070" y="13500"/>
                  </a:lnTo>
                  <a:lnTo>
                    <a:pt x="9959" y="13445"/>
                  </a:lnTo>
                  <a:lnTo>
                    <a:pt x="9959" y="13389"/>
                  </a:lnTo>
                  <a:lnTo>
                    <a:pt x="9959" y="13334"/>
                  </a:lnTo>
                  <a:lnTo>
                    <a:pt x="10070" y="13279"/>
                  </a:lnTo>
                  <a:close/>
                  <a:moveTo>
                    <a:pt x="10070" y="11730"/>
                  </a:moveTo>
                  <a:lnTo>
                    <a:pt x="9738" y="11785"/>
                  </a:lnTo>
                  <a:lnTo>
                    <a:pt x="9406" y="11896"/>
                  </a:lnTo>
                  <a:lnTo>
                    <a:pt x="9129" y="12006"/>
                  </a:lnTo>
                  <a:lnTo>
                    <a:pt x="8908" y="12228"/>
                  </a:lnTo>
                  <a:lnTo>
                    <a:pt x="8687" y="12504"/>
                  </a:lnTo>
                  <a:lnTo>
                    <a:pt x="8521" y="12781"/>
                  </a:lnTo>
                  <a:lnTo>
                    <a:pt x="8466" y="13057"/>
                  </a:lnTo>
                  <a:lnTo>
                    <a:pt x="8410" y="13389"/>
                  </a:lnTo>
                  <a:lnTo>
                    <a:pt x="8466" y="13721"/>
                  </a:lnTo>
                  <a:lnTo>
                    <a:pt x="8521" y="14053"/>
                  </a:lnTo>
                  <a:lnTo>
                    <a:pt x="8687" y="14330"/>
                  </a:lnTo>
                  <a:lnTo>
                    <a:pt x="8908" y="14551"/>
                  </a:lnTo>
                  <a:lnTo>
                    <a:pt x="9129" y="14772"/>
                  </a:lnTo>
                  <a:lnTo>
                    <a:pt x="9406" y="14938"/>
                  </a:lnTo>
                  <a:lnTo>
                    <a:pt x="9738" y="15049"/>
                  </a:lnTo>
                  <a:lnTo>
                    <a:pt x="10402" y="15049"/>
                  </a:lnTo>
                  <a:lnTo>
                    <a:pt x="10679" y="14938"/>
                  </a:lnTo>
                  <a:lnTo>
                    <a:pt x="11011" y="14772"/>
                  </a:lnTo>
                  <a:lnTo>
                    <a:pt x="11232" y="14551"/>
                  </a:lnTo>
                  <a:lnTo>
                    <a:pt x="11453" y="14330"/>
                  </a:lnTo>
                  <a:lnTo>
                    <a:pt x="11564" y="14053"/>
                  </a:lnTo>
                  <a:lnTo>
                    <a:pt x="11674" y="13721"/>
                  </a:lnTo>
                  <a:lnTo>
                    <a:pt x="11730" y="13389"/>
                  </a:lnTo>
                  <a:lnTo>
                    <a:pt x="11674" y="13057"/>
                  </a:lnTo>
                  <a:lnTo>
                    <a:pt x="11564" y="12781"/>
                  </a:lnTo>
                  <a:lnTo>
                    <a:pt x="11453" y="12504"/>
                  </a:lnTo>
                  <a:lnTo>
                    <a:pt x="11232" y="12228"/>
                  </a:lnTo>
                  <a:lnTo>
                    <a:pt x="11011" y="12006"/>
                  </a:lnTo>
                  <a:lnTo>
                    <a:pt x="10679" y="11896"/>
                  </a:lnTo>
                  <a:lnTo>
                    <a:pt x="10402" y="11785"/>
                  </a:lnTo>
                  <a:lnTo>
                    <a:pt x="10070" y="11730"/>
                  </a:lnTo>
                  <a:close/>
                  <a:moveTo>
                    <a:pt x="13611" y="16598"/>
                  </a:moveTo>
                  <a:lnTo>
                    <a:pt x="13721" y="16653"/>
                  </a:lnTo>
                  <a:lnTo>
                    <a:pt x="13832" y="16709"/>
                  </a:lnTo>
                  <a:lnTo>
                    <a:pt x="13887" y="16819"/>
                  </a:lnTo>
                  <a:lnTo>
                    <a:pt x="13943" y="16930"/>
                  </a:lnTo>
                  <a:lnTo>
                    <a:pt x="13887" y="17041"/>
                  </a:lnTo>
                  <a:lnTo>
                    <a:pt x="13832" y="17151"/>
                  </a:lnTo>
                  <a:lnTo>
                    <a:pt x="13721" y="17262"/>
                  </a:lnTo>
                  <a:lnTo>
                    <a:pt x="13445" y="17262"/>
                  </a:lnTo>
                  <a:lnTo>
                    <a:pt x="13334" y="17151"/>
                  </a:lnTo>
                  <a:lnTo>
                    <a:pt x="13279" y="17041"/>
                  </a:lnTo>
                  <a:lnTo>
                    <a:pt x="13279" y="16930"/>
                  </a:lnTo>
                  <a:lnTo>
                    <a:pt x="13279" y="16819"/>
                  </a:lnTo>
                  <a:lnTo>
                    <a:pt x="13334" y="16709"/>
                  </a:lnTo>
                  <a:lnTo>
                    <a:pt x="13445" y="16653"/>
                  </a:lnTo>
                  <a:lnTo>
                    <a:pt x="13611" y="16598"/>
                  </a:lnTo>
                  <a:close/>
                  <a:moveTo>
                    <a:pt x="13611" y="15713"/>
                  </a:moveTo>
                  <a:lnTo>
                    <a:pt x="13334" y="15768"/>
                  </a:lnTo>
                  <a:lnTo>
                    <a:pt x="13113" y="15824"/>
                  </a:lnTo>
                  <a:lnTo>
                    <a:pt x="12892" y="15934"/>
                  </a:lnTo>
                  <a:lnTo>
                    <a:pt x="12726" y="16100"/>
                  </a:lnTo>
                  <a:lnTo>
                    <a:pt x="12560" y="16266"/>
                  </a:lnTo>
                  <a:lnTo>
                    <a:pt x="12449" y="16487"/>
                  </a:lnTo>
                  <a:lnTo>
                    <a:pt x="12394" y="16709"/>
                  </a:lnTo>
                  <a:lnTo>
                    <a:pt x="12394" y="16930"/>
                  </a:lnTo>
                  <a:lnTo>
                    <a:pt x="12394" y="17151"/>
                  </a:lnTo>
                  <a:lnTo>
                    <a:pt x="12449" y="17428"/>
                  </a:lnTo>
                  <a:lnTo>
                    <a:pt x="12560" y="17594"/>
                  </a:lnTo>
                  <a:lnTo>
                    <a:pt x="12726" y="17815"/>
                  </a:lnTo>
                  <a:lnTo>
                    <a:pt x="12892" y="17926"/>
                  </a:lnTo>
                  <a:lnTo>
                    <a:pt x="13113" y="18037"/>
                  </a:lnTo>
                  <a:lnTo>
                    <a:pt x="13334" y="18147"/>
                  </a:lnTo>
                  <a:lnTo>
                    <a:pt x="13832" y="18147"/>
                  </a:lnTo>
                  <a:lnTo>
                    <a:pt x="14053" y="18037"/>
                  </a:lnTo>
                  <a:lnTo>
                    <a:pt x="14275" y="17926"/>
                  </a:lnTo>
                  <a:lnTo>
                    <a:pt x="14441" y="17815"/>
                  </a:lnTo>
                  <a:lnTo>
                    <a:pt x="14607" y="17594"/>
                  </a:lnTo>
                  <a:lnTo>
                    <a:pt x="14717" y="17428"/>
                  </a:lnTo>
                  <a:lnTo>
                    <a:pt x="14773" y="17151"/>
                  </a:lnTo>
                  <a:lnTo>
                    <a:pt x="14828" y="16930"/>
                  </a:lnTo>
                  <a:lnTo>
                    <a:pt x="14773" y="16709"/>
                  </a:lnTo>
                  <a:lnTo>
                    <a:pt x="14717" y="16487"/>
                  </a:lnTo>
                  <a:lnTo>
                    <a:pt x="14607" y="16266"/>
                  </a:lnTo>
                  <a:lnTo>
                    <a:pt x="14441" y="16100"/>
                  </a:lnTo>
                  <a:lnTo>
                    <a:pt x="14275" y="15934"/>
                  </a:lnTo>
                  <a:lnTo>
                    <a:pt x="14053" y="15824"/>
                  </a:lnTo>
                  <a:lnTo>
                    <a:pt x="13832" y="15768"/>
                  </a:lnTo>
                  <a:lnTo>
                    <a:pt x="13611" y="15713"/>
                  </a:lnTo>
                  <a:close/>
                  <a:moveTo>
                    <a:pt x="8466" y="1716"/>
                  </a:moveTo>
                  <a:lnTo>
                    <a:pt x="8521" y="2103"/>
                  </a:lnTo>
                  <a:lnTo>
                    <a:pt x="8632" y="2491"/>
                  </a:lnTo>
                  <a:lnTo>
                    <a:pt x="8798" y="2822"/>
                  </a:lnTo>
                  <a:lnTo>
                    <a:pt x="8964" y="3154"/>
                  </a:lnTo>
                  <a:lnTo>
                    <a:pt x="9406" y="3763"/>
                  </a:lnTo>
                  <a:lnTo>
                    <a:pt x="9904" y="4316"/>
                  </a:lnTo>
                  <a:lnTo>
                    <a:pt x="10513" y="4759"/>
                  </a:lnTo>
                  <a:lnTo>
                    <a:pt x="10845" y="4925"/>
                  </a:lnTo>
                  <a:lnTo>
                    <a:pt x="11176" y="5091"/>
                  </a:lnTo>
                  <a:lnTo>
                    <a:pt x="11564" y="5201"/>
                  </a:lnTo>
                  <a:lnTo>
                    <a:pt x="11951" y="5257"/>
                  </a:lnTo>
                  <a:lnTo>
                    <a:pt x="12338" y="5312"/>
                  </a:lnTo>
                  <a:lnTo>
                    <a:pt x="12726" y="5367"/>
                  </a:lnTo>
                  <a:lnTo>
                    <a:pt x="13113" y="5312"/>
                  </a:lnTo>
                  <a:lnTo>
                    <a:pt x="13555" y="5257"/>
                  </a:lnTo>
                  <a:lnTo>
                    <a:pt x="13943" y="5146"/>
                  </a:lnTo>
                  <a:lnTo>
                    <a:pt x="14330" y="5035"/>
                  </a:lnTo>
                  <a:lnTo>
                    <a:pt x="14662" y="5478"/>
                  </a:lnTo>
                  <a:lnTo>
                    <a:pt x="14994" y="5865"/>
                  </a:lnTo>
                  <a:lnTo>
                    <a:pt x="15436" y="6253"/>
                  </a:lnTo>
                  <a:lnTo>
                    <a:pt x="15879" y="6529"/>
                  </a:lnTo>
                  <a:lnTo>
                    <a:pt x="16377" y="6806"/>
                  </a:lnTo>
                  <a:lnTo>
                    <a:pt x="16875" y="6972"/>
                  </a:lnTo>
                  <a:lnTo>
                    <a:pt x="17428" y="7082"/>
                  </a:lnTo>
                  <a:lnTo>
                    <a:pt x="17981" y="7138"/>
                  </a:lnTo>
                  <a:lnTo>
                    <a:pt x="18369" y="7082"/>
                  </a:lnTo>
                  <a:lnTo>
                    <a:pt x="18756" y="7027"/>
                  </a:lnTo>
                  <a:lnTo>
                    <a:pt x="19475" y="6861"/>
                  </a:lnTo>
                  <a:lnTo>
                    <a:pt x="19807" y="7802"/>
                  </a:lnTo>
                  <a:lnTo>
                    <a:pt x="20084" y="8742"/>
                  </a:lnTo>
                  <a:lnTo>
                    <a:pt x="20250" y="9738"/>
                  </a:lnTo>
                  <a:lnTo>
                    <a:pt x="20305" y="10734"/>
                  </a:lnTo>
                  <a:lnTo>
                    <a:pt x="20250" y="11730"/>
                  </a:lnTo>
                  <a:lnTo>
                    <a:pt x="20139" y="12615"/>
                  </a:lnTo>
                  <a:lnTo>
                    <a:pt x="19918" y="13555"/>
                  </a:lnTo>
                  <a:lnTo>
                    <a:pt x="19586" y="14385"/>
                  </a:lnTo>
                  <a:lnTo>
                    <a:pt x="19199" y="15215"/>
                  </a:lnTo>
                  <a:lnTo>
                    <a:pt x="18701" y="15990"/>
                  </a:lnTo>
                  <a:lnTo>
                    <a:pt x="18203" y="16709"/>
                  </a:lnTo>
                  <a:lnTo>
                    <a:pt x="17594" y="17373"/>
                  </a:lnTo>
                  <a:lnTo>
                    <a:pt x="16930" y="17981"/>
                  </a:lnTo>
                  <a:lnTo>
                    <a:pt x="16156" y="18534"/>
                  </a:lnTo>
                  <a:lnTo>
                    <a:pt x="15436" y="18977"/>
                  </a:lnTo>
                  <a:lnTo>
                    <a:pt x="14607" y="19420"/>
                  </a:lnTo>
                  <a:lnTo>
                    <a:pt x="13721" y="19696"/>
                  </a:lnTo>
                  <a:lnTo>
                    <a:pt x="12836" y="19918"/>
                  </a:lnTo>
                  <a:lnTo>
                    <a:pt x="11896" y="20084"/>
                  </a:lnTo>
                  <a:lnTo>
                    <a:pt x="10955" y="20139"/>
                  </a:lnTo>
                  <a:lnTo>
                    <a:pt x="9959" y="20084"/>
                  </a:lnTo>
                  <a:lnTo>
                    <a:pt x="9074" y="19918"/>
                  </a:lnTo>
                  <a:lnTo>
                    <a:pt x="8134" y="19696"/>
                  </a:lnTo>
                  <a:lnTo>
                    <a:pt x="7304" y="19420"/>
                  </a:lnTo>
                  <a:lnTo>
                    <a:pt x="6474" y="18977"/>
                  </a:lnTo>
                  <a:lnTo>
                    <a:pt x="5699" y="18534"/>
                  </a:lnTo>
                  <a:lnTo>
                    <a:pt x="4980" y="17981"/>
                  </a:lnTo>
                  <a:lnTo>
                    <a:pt x="4316" y="17373"/>
                  </a:lnTo>
                  <a:lnTo>
                    <a:pt x="3708" y="16709"/>
                  </a:lnTo>
                  <a:lnTo>
                    <a:pt x="3154" y="15990"/>
                  </a:lnTo>
                  <a:lnTo>
                    <a:pt x="2712" y="15215"/>
                  </a:lnTo>
                  <a:lnTo>
                    <a:pt x="2325" y="14385"/>
                  </a:lnTo>
                  <a:lnTo>
                    <a:pt x="1993" y="13555"/>
                  </a:lnTo>
                  <a:lnTo>
                    <a:pt x="1771" y="12615"/>
                  </a:lnTo>
                  <a:lnTo>
                    <a:pt x="1605" y="11730"/>
                  </a:lnTo>
                  <a:lnTo>
                    <a:pt x="1550" y="10734"/>
                  </a:lnTo>
                  <a:lnTo>
                    <a:pt x="1605" y="9959"/>
                  </a:lnTo>
                  <a:lnTo>
                    <a:pt x="1716" y="9185"/>
                  </a:lnTo>
                  <a:lnTo>
                    <a:pt x="1827" y="8410"/>
                  </a:lnTo>
                  <a:lnTo>
                    <a:pt x="2048" y="7691"/>
                  </a:lnTo>
                  <a:lnTo>
                    <a:pt x="2325" y="6972"/>
                  </a:lnTo>
                  <a:lnTo>
                    <a:pt x="2657" y="6308"/>
                  </a:lnTo>
                  <a:lnTo>
                    <a:pt x="3044" y="5644"/>
                  </a:lnTo>
                  <a:lnTo>
                    <a:pt x="3486" y="5035"/>
                  </a:lnTo>
                  <a:lnTo>
                    <a:pt x="3984" y="4482"/>
                  </a:lnTo>
                  <a:lnTo>
                    <a:pt x="4482" y="3929"/>
                  </a:lnTo>
                  <a:lnTo>
                    <a:pt x="5091" y="3431"/>
                  </a:lnTo>
                  <a:lnTo>
                    <a:pt x="5699" y="2988"/>
                  </a:lnTo>
                  <a:lnTo>
                    <a:pt x="6308" y="2601"/>
                  </a:lnTo>
                  <a:lnTo>
                    <a:pt x="7027" y="2269"/>
                  </a:lnTo>
                  <a:lnTo>
                    <a:pt x="7691" y="1937"/>
                  </a:lnTo>
                  <a:lnTo>
                    <a:pt x="8466" y="1716"/>
                  </a:lnTo>
                  <a:close/>
                  <a:moveTo>
                    <a:pt x="9074" y="1"/>
                  </a:moveTo>
                  <a:lnTo>
                    <a:pt x="8134" y="222"/>
                  </a:lnTo>
                  <a:lnTo>
                    <a:pt x="7193" y="499"/>
                  </a:lnTo>
                  <a:lnTo>
                    <a:pt x="6308" y="886"/>
                  </a:lnTo>
                  <a:lnTo>
                    <a:pt x="5423" y="1329"/>
                  </a:lnTo>
                  <a:lnTo>
                    <a:pt x="4648" y="1827"/>
                  </a:lnTo>
                  <a:lnTo>
                    <a:pt x="3929" y="2380"/>
                  </a:lnTo>
                  <a:lnTo>
                    <a:pt x="3210" y="3044"/>
                  </a:lnTo>
                  <a:lnTo>
                    <a:pt x="2601" y="3708"/>
                  </a:lnTo>
                  <a:lnTo>
                    <a:pt x="1993" y="4482"/>
                  </a:lnTo>
                  <a:lnTo>
                    <a:pt x="1495" y="5257"/>
                  </a:lnTo>
                  <a:lnTo>
                    <a:pt x="1052" y="6087"/>
                  </a:lnTo>
                  <a:lnTo>
                    <a:pt x="720" y="6972"/>
                  </a:lnTo>
                  <a:lnTo>
                    <a:pt x="388" y="7857"/>
                  </a:lnTo>
                  <a:lnTo>
                    <a:pt x="167" y="8797"/>
                  </a:lnTo>
                  <a:lnTo>
                    <a:pt x="56" y="9793"/>
                  </a:lnTo>
                  <a:lnTo>
                    <a:pt x="1" y="10734"/>
                  </a:lnTo>
                  <a:lnTo>
                    <a:pt x="56" y="11896"/>
                  </a:lnTo>
                  <a:lnTo>
                    <a:pt x="222" y="12947"/>
                  </a:lnTo>
                  <a:lnTo>
                    <a:pt x="499" y="13998"/>
                  </a:lnTo>
                  <a:lnTo>
                    <a:pt x="886" y="14994"/>
                  </a:lnTo>
                  <a:lnTo>
                    <a:pt x="1329" y="15934"/>
                  </a:lnTo>
                  <a:lnTo>
                    <a:pt x="1882" y="16875"/>
                  </a:lnTo>
                  <a:lnTo>
                    <a:pt x="2491" y="17705"/>
                  </a:lnTo>
                  <a:lnTo>
                    <a:pt x="3210" y="18479"/>
                  </a:lnTo>
                  <a:lnTo>
                    <a:pt x="3984" y="19198"/>
                  </a:lnTo>
                  <a:lnTo>
                    <a:pt x="4814" y="19807"/>
                  </a:lnTo>
                  <a:lnTo>
                    <a:pt x="5755" y="20360"/>
                  </a:lnTo>
                  <a:lnTo>
                    <a:pt x="6695" y="20803"/>
                  </a:lnTo>
                  <a:lnTo>
                    <a:pt x="7691" y="21190"/>
                  </a:lnTo>
                  <a:lnTo>
                    <a:pt x="8742" y="21467"/>
                  </a:lnTo>
                  <a:lnTo>
                    <a:pt x="9849" y="21633"/>
                  </a:lnTo>
                  <a:lnTo>
                    <a:pt x="10955" y="21688"/>
                  </a:lnTo>
                  <a:lnTo>
                    <a:pt x="12062" y="21633"/>
                  </a:lnTo>
                  <a:lnTo>
                    <a:pt x="13168" y="21467"/>
                  </a:lnTo>
                  <a:lnTo>
                    <a:pt x="14164" y="21190"/>
                  </a:lnTo>
                  <a:lnTo>
                    <a:pt x="15215" y="20803"/>
                  </a:lnTo>
                  <a:lnTo>
                    <a:pt x="16156" y="20360"/>
                  </a:lnTo>
                  <a:lnTo>
                    <a:pt x="17041" y="19807"/>
                  </a:lnTo>
                  <a:lnTo>
                    <a:pt x="17871" y="19198"/>
                  </a:lnTo>
                  <a:lnTo>
                    <a:pt x="18645" y="18479"/>
                  </a:lnTo>
                  <a:lnTo>
                    <a:pt x="19364" y="17705"/>
                  </a:lnTo>
                  <a:lnTo>
                    <a:pt x="19973" y="16875"/>
                  </a:lnTo>
                  <a:lnTo>
                    <a:pt x="20526" y="15934"/>
                  </a:lnTo>
                  <a:lnTo>
                    <a:pt x="21024" y="14994"/>
                  </a:lnTo>
                  <a:lnTo>
                    <a:pt x="21356" y="13998"/>
                  </a:lnTo>
                  <a:lnTo>
                    <a:pt x="21633" y="12947"/>
                  </a:lnTo>
                  <a:lnTo>
                    <a:pt x="21799" y="11896"/>
                  </a:lnTo>
                  <a:lnTo>
                    <a:pt x="21854" y="10734"/>
                  </a:lnTo>
                  <a:lnTo>
                    <a:pt x="21854" y="10070"/>
                  </a:lnTo>
                  <a:lnTo>
                    <a:pt x="21799" y="9351"/>
                  </a:lnTo>
                  <a:lnTo>
                    <a:pt x="21688" y="8687"/>
                  </a:lnTo>
                  <a:lnTo>
                    <a:pt x="21522" y="8023"/>
                  </a:lnTo>
                  <a:lnTo>
                    <a:pt x="21301" y="7359"/>
                  </a:lnTo>
                  <a:lnTo>
                    <a:pt x="21080" y="6695"/>
                  </a:lnTo>
                  <a:lnTo>
                    <a:pt x="20803" y="6087"/>
                  </a:lnTo>
                  <a:lnTo>
                    <a:pt x="20471" y="5478"/>
                  </a:lnTo>
                  <a:lnTo>
                    <a:pt x="20305" y="5201"/>
                  </a:lnTo>
                  <a:lnTo>
                    <a:pt x="20028" y="5091"/>
                  </a:lnTo>
                  <a:lnTo>
                    <a:pt x="19696" y="5091"/>
                  </a:lnTo>
                  <a:lnTo>
                    <a:pt x="19420" y="5146"/>
                  </a:lnTo>
                  <a:lnTo>
                    <a:pt x="19088" y="5367"/>
                  </a:lnTo>
                  <a:lnTo>
                    <a:pt x="18701" y="5478"/>
                  </a:lnTo>
                  <a:lnTo>
                    <a:pt x="18369" y="5533"/>
                  </a:lnTo>
                  <a:lnTo>
                    <a:pt x="17981" y="5589"/>
                  </a:lnTo>
                  <a:lnTo>
                    <a:pt x="17594" y="5533"/>
                  </a:lnTo>
                  <a:lnTo>
                    <a:pt x="17152" y="5423"/>
                  </a:lnTo>
                  <a:lnTo>
                    <a:pt x="16764" y="5257"/>
                  </a:lnTo>
                  <a:lnTo>
                    <a:pt x="16432" y="5035"/>
                  </a:lnTo>
                  <a:lnTo>
                    <a:pt x="16100" y="4759"/>
                  </a:lnTo>
                  <a:lnTo>
                    <a:pt x="15824" y="4482"/>
                  </a:lnTo>
                  <a:lnTo>
                    <a:pt x="15602" y="4095"/>
                  </a:lnTo>
                  <a:lnTo>
                    <a:pt x="15436" y="3708"/>
                  </a:lnTo>
                  <a:lnTo>
                    <a:pt x="15326" y="3542"/>
                  </a:lnTo>
                  <a:lnTo>
                    <a:pt x="15215" y="3431"/>
                  </a:lnTo>
                  <a:lnTo>
                    <a:pt x="15105" y="3320"/>
                  </a:lnTo>
                  <a:lnTo>
                    <a:pt x="14939" y="3210"/>
                  </a:lnTo>
                  <a:lnTo>
                    <a:pt x="14385" y="3210"/>
                  </a:lnTo>
                  <a:lnTo>
                    <a:pt x="14219" y="3320"/>
                  </a:lnTo>
                  <a:lnTo>
                    <a:pt x="13887" y="3542"/>
                  </a:lnTo>
                  <a:lnTo>
                    <a:pt x="13500" y="3652"/>
                  </a:lnTo>
                  <a:lnTo>
                    <a:pt x="13113" y="3763"/>
                  </a:lnTo>
                  <a:lnTo>
                    <a:pt x="12726" y="3818"/>
                  </a:lnTo>
                  <a:lnTo>
                    <a:pt x="12172" y="3763"/>
                  </a:lnTo>
                  <a:lnTo>
                    <a:pt x="11619" y="3597"/>
                  </a:lnTo>
                  <a:lnTo>
                    <a:pt x="11176" y="3320"/>
                  </a:lnTo>
                  <a:lnTo>
                    <a:pt x="10734" y="2988"/>
                  </a:lnTo>
                  <a:lnTo>
                    <a:pt x="10402" y="2546"/>
                  </a:lnTo>
                  <a:lnTo>
                    <a:pt x="10181" y="2103"/>
                  </a:lnTo>
                  <a:lnTo>
                    <a:pt x="10015" y="1550"/>
                  </a:lnTo>
                  <a:lnTo>
                    <a:pt x="9959" y="997"/>
                  </a:lnTo>
                  <a:lnTo>
                    <a:pt x="9959" y="831"/>
                  </a:lnTo>
                  <a:lnTo>
                    <a:pt x="9959" y="665"/>
                  </a:lnTo>
                  <a:lnTo>
                    <a:pt x="9904" y="499"/>
                  </a:lnTo>
                  <a:lnTo>
                    <a:pt x="9849" y="333"/>
                  </a:lnTo>
                  <a:lnTo>
                    <a:pt x="9738" y="167"/>
                  </a:lnTo>
                  <a:lnTo>
                    <a:pt x="9572" y="1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 rot="-610900">
              <a:off x="2369346" y="62297"/>
              <a:ext cx="194423" cy="256841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 rot="1446362">
              <a:off x="-140058" y="923397"/>
              <a:ext cx="256837" cy="195078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79581" y="2117407"/>
              <a:ext cx="256839" cy="194422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 rot="4880958">
              <a:off x="1713941" y="282614"/>
              <a:ext cx="215199" cy="256810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207352" y="-138510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 rot="-2327469">
              <a:off x="791260" y="1022956"/>
              <a:ext cx="256831" cy="256184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 rot="-2279041">
              <a:off x="7971887" y="4369590"/>
              <a:ext cx="256822" cy="173596"/>
            </a:xfrm>
            <a:custGeom>
              <a:rect b="b" l="l" r="r" t="t"/>
              <a:pathLst>
                <a:path extrusionOk="0" h="14772" w="21854">
                  <a:moveTo>
                    <a:pt x="3431" y="2600"/>
                  </a:moveTo>
                  <a:lnTo>
                    <a:pt x="3154" y="2711"/>
                  </a:lnTo>
                  <a:lnTo>
                    <a:pt x="2878" y="2877"/>
                  </a:lnTo>
                  <a:lnTo>
                    <a:pt x="2712" y="3098"/>
                  </a:lnTo>
                  <a:lnTo>
                    <a:pt x="2656" y="3375"/>
                  </a:lnTo>
                  <a:lnTo>
                    <a:pt x="2712" y="3707"/>
                  </a:lnTo>
                  <a:lnTo>
                    <a:pt x="2878" y="3928"/>
                  </a:lnTo>
                  <a:lnTo>
                    <a:pt x="3154" y="4094"/>
                  </a:lnTo>
                  <a:lnTo>
                    <a:pt x="3431" y="4150"/>
                  </a:lnTo>
                  <a:lnTo>
                    <a:pt x="18479" y="4150"/>
                  </a:lnTo>
                  <a:lnTo>
                    <a:pt x="18756" y="4094"/>
                  </a:lnTo>
                  <a:lnTo>
                    <a:pt x="18977" y="3928"/>
                  </a:lnTo>
                  <a:lnTo>
                    <a:pt x="19143" y="3707"/>
                  </a:lnTo>
                  <a:lnTo>
                    <a:pt x="19198" y="3375"/>
                  </a:lnTo>
                  <a:lnTo>
                    <a:pt x="19143" y="3098"/>
                  </a:lnTo>
                  <a:lnTo>
                    <a:pt x="18977" y="2877"/>
                  </a:lnTo>
                  <a:lnTo>
                    <a:pt x="18756" y="2711"/>
                  </a:lnTo>
                  <a:lnTo>
                    <a:pt x="18479" y="2600"/>
                  </a:lnTo>
                  <a:close/>
                  <a:moveTo>
                    <a:pt x="5312" y="7026"/>
                  </a:moveTo>
                  <a:lnTo>
                    <a:pt x="5367" y="7082"/>
                  </a:lnTo>
                  <a:lnTo>
                    <a:pt x="5422" y="7137"/>
                  </a:lnTo>
                  <a:lnTo>
                    <a:pt x="5422" y="7248"/>
                  </a:lnTo>
                  <a:lnTo>
                    <a:pt x="5422" y="7303"/>
                  </a:lnTo>
                  <a:lnTo>
                    <a:pt x="5367" y="7358"/>
                  </a:lnTo>
                  <a:lnTo>
                    <a:pt x="5312" y="7414"/>
                  </a:lnTo>
                  <a:lnTo>
                    <a:pt x="5201" y="7469"/>
                  </a:lnTo>
                  <a:lnTo>
                    <a:pt x="5146" y="7414"/>
                  </a:lnTo>
                  <a:lnTo>
                    <a:pt x="5035" y="7358"/>
                  </a:lnTo>
                  <a:lnTo>
                    <a:pt x="5035" y="7303"/>
                  </a:lnTo>
                  <a:lnTo>
                    <a:pt x="4980" y="7248"/>
                  </a:lnTo>
                  <a:lnTo>
                    <a:pt x="5035" y="7137"/>
                  </a:lnTo>
                  <a:lnTo>
                    <a:pt x="5035" y="7082"/>
                  </a:lnTo>
                  <a:lnTo>
                    <a:pt x="5146" y="7026"/>
                  </a:lnTo>
                  <a:close/>
                  <a:moveTo>
                    <a:pt x="16764" y="7026"/>
                  </a:moveTo>
                  <a:lnTo>
                    <a:pt x="16819" y="7082"/>
                  </a:lnTo>
                  <a:lnTo>
                    <a:pt x="16875" y="7137"/>
                  </a:lnTo>
                  <a:lnTo>
                    <a:pt x="16930" y="7248"/>
                  </a:lnTo>
                  <a:lnTo>
                    <a:pt x="16875" y="7303"/>
                  </a:lnTo>
                  <a:lnTo>
                    <a:pt x="16819" y="7358"/>
                  </a:lnTo>
                  <a:lnTo>
                    <a:pt x="16764" y="7414"/>
                  </a:lnTo>
                  <a:lnTo>
                    <a:pt x="16709" y="7469"/>
                  </a:lnTo>
                  <a:lnTo>
                    <a:pt x="16598" y="7414"/>
                  </a:lnTo>
                  <a:lnTo>
                    <a:pt x="16543" y="7358"/>
                  </a:lnTo>
                  <a:lnTo>
                    <a:pt x="16487" y="7303"/>
                  </a:lnTo>
                  <a:lnTo>
                    <a:pt x="16487" y="7248"/>
                  </a:lnTo>
                  <a:lnTo>
                    <a:pt x="16487" y="7137"/>
                  </a:lnTo>
                  <a:lnTo>
                    <a:pt x="16543" y="7082"/>
                  </a:lnTo>
                  <a:lnTo>
                    <a:pt x="16598" y="7026"/>
                  </a:lnTo>
                  <a:close/>
                  <a:moveTo>
                    <a:pt x="8742" y="6363"/>
                  </a:moveTo>
                  <a:lnTo>
                    <a:pt x="8742" y="8133"/>
                  </a:lnTo>
                  <a:lnTo>
                    <a:pt x="13168" y="8133"/>
                  </a:lnTo>
                  <a:lnTo>
                    <a:pt x="13168" y="6363"/>
                  </a:lnTo>
                  <a:close/>
                  <a:moveTo>
                    <a:pt x="4869" y="5477"/>
                  </a:moveTo>
                  <a:lnTo>
                    <a:pt x="4537" y="5588"/>
                  </a:lnTo>
                  <a:lnTo>
                    <a:pt x="4205" y="5754"/>
                  </a:lnTo>
                  <a:lnTo>
                    <a:pt x="3984" y="5975"/>
                  </a:lnTo>
                  <a:lnTo>
                    <a:pt x="3763" y="6252"/>
                  </a:lnTo>
                  <a:lnTo>
                    <a:pt x="3597" y="6528"/>
                  </a:lnTo>
                  <a:lnTo>
                    <a:pt x="3486" y="6860"/>
                  </a:lnTo>
                  <a:lnTo>
                    <a:pt x="3431" y="7248"/>
                  </a:lnTo>
                  <a:lnTo>
                    <a:pt x="3486" y="7580"/>
                  </a:lnTo>
                  <a:lnTo>
                    <a:pt x="3597" y="7912"/>
                  </a:lnTo>
                  <a:lnTo>
                    <a:pt x="3763" y="8188"/>
                  </a:lnTo>
                  <a:lnTo>
                    <a:pt x="3984" y="8465"/>
                  </a:lnTo>
                  <a:lnTo>
                    <a:pt x="4205" y="8686"/>
                  </a:lnTo>
                  <a:lnTo>
                    <a:pt x="4537" y="8852"/>
                  </a:lnTo>
                  <a:lnTo>
                    <a:pt x="4869" y="8963"/>
                  </a:lnTo>
                  <a:lnTo>
                    <a:pt x="5588" y="8963"/>
                  </a:lnTo>
                  <a:lnTo>
                    <a:pt x="5920" y="8852"/>
                  </a:lnTo>
                  <a:lnTo>
                    <a:pt x="6197" y="8686"/>
                  </a:lnTo>
                  <a:lnTo>
                    <a:pt x="6474" y="8465"/>
                  </a:lnTo>
                  <a:lnTo>
                    <a:pt x="6695" y="8188"/>
                  </a:lnTo>
                  <a:lnTo>
                    <a:pt x="6861" y="7912"/>
                  </a:lnTo>
                  <a:lnTo>
                    <a:pt x="6916" y="7580"/>
                  </a:lnTo>
                  <a:lnTo>
                    <a:pt x="6972" y="7248"/>
                  </a:lnTo>
                  <a:lnTo>
                    <a:pt x="6916" y="6860"/>
                  </a:lnTo>
                  <a:lnTo>
                    <a:pt x="6861" y="6528"/>
                  </a:lnTo>
                  <a:lnTo>
                    <a:pt x="6695" y="6252"/>
                  </a:lnTo>
                  <a:lnTo>
                    <a:pt x="6474" y="5975"/>
                  </a:lnTo>
                  <a:lnTo>
                    <a:pt x="6197" y="5754"/>
                  </a:lnTo>
                  <a:lnTo>
                    <a:pt x="5920" y="5588"/>
                  </a:lnTo>
                  <a:lnTo>
                    <a:pt x="5588" y="5477"/>
                  </a:lnTo>
                  <a:close/>
                  <a:moveTo>
                    <a:pt x="16321" y="5477"/>
                  </a:moveTo>
                  <a:lnTo>
                    <a:pt x="15989" y="5588"/>
                  </a:lnTo>
                  <a:lnTo>
                    <a:pt x="15713" y="5754"/>
                  </a:lnTo>
                  <a:lnTo>
                    <a:pt x="15436" y="5975"/>
                  </a:lnTo>
                  <a:lnTo>
                    <a:pt x="15215" y="6252"/>
                  </a:lnTo>
                  <a:lnTo>
                    <a:pt x="15049" y="6528"/>
                  </a:lnTo>
                  <a:lnTo>
                    <a:pt x="14938" y="6860"/>
                  </a:lnTo>
                  <a:lnTo>
                    <a:pt x="14938" y="7248"/>
                  </a:lnTo>
                  <a:lnTo>
                    <a:pt x="14938" y="7580"/>
                  </a:lnTo>
                  <a:lnTo>
                    <a:pt x="15049" y="7912"/>
                  </a:lnTo>
                  <a:lnTo>
                    <a:pt x="15215" y="8188"/>
                  </a:lnTo>
                  <a:lnTo>
                    <a:pt x="15436" y="8465"/>
                  </a:lnTo>
                  <a:lnTo>
                    <a:pt x="15713" y="8686"/>
                  </a:lnTo>
                  <a:lnTo>
                    <a:pt x="15989" y="8852"/>
                  </a:lnTo>
                  <a:lnTo>
                    <a:pt x="16321" y="8963"/>
                  </a:lnTo>
                  <a:lnTo>
                    <a:pt x="17041" y="8963"/>
                  </a:lnTo>
                  <a:lnTo>
                    <a:pt x="17373" y="8852"/>
                  </a:lnTo>
                  <a:lnTo>
                    <a:pt x="17649" y="8686"/>
                  </a:lnTo>
                  <a:lnTo>
                    <a:pt x="17926" y="8465"/>
                  </a:lnTo>
                  <a:lnTo>
                    <a:pt x="18147" y="8188"/>
                  </a:lnTo>
                  <a:lnTo>
                    <a:pt x="18313" y="7912"/>
                  </a:lnTo>
                  <a:lnTo>
                    <a:pt x="18424" y="7580"/>
                  </a:lnTo>
                  <a:lnTo>
                    <a:pt x="18479" y="7248"/>
                  </a:lnTo>
                  <a:lnTo>
                    <a:pt x="18424" y="6860"/>
                  </a:lnTo>
                  <a:lnTo>
                    <a:pt x="18313" y="6528"/>
                  </a:lnTo>
                  <a:lnTo>
                    <a:pt x="18147" y="6252"/>
                  </a:lnTo>
                  <a:lnTo>
                    <a:pt x="17926" y="5975"/>
                  </a:lnTo>
                  <a:lnTo>
                    <a:pt x="17649" y="5754"/>
                  </a:lnTo>
                  <a:lnTo>
                    <a:pt x="17373" y="5588"/>
                  </a:lnTo>
                  <a:lnTo>
                    <a:pt x="17041" y="5477"/>
                  </a:lnTo>
                  <a:close/>
                  <a:moveTo>
                    <a:pt x="15049" y="12116"/>
                  </a:moveTo>
                  <a:lnTo>
                    <a:pt x="16155" y="13223"/>
                  </a:lnTo>
                  <a:lnTo>
                    <a:pt x="5754" y="13223"/>
                  </a:lnTo>
                  <a:lnTo>
                    <a:pt x="6861" y="12116"/>
                  </a:lnTo>
                  <a:close/>
                  <a:moveTo>
                    <a:pt x="19973" y="1549"/>
                  </a:moveTo>
                  <a:lnTo>
                    <a:pt x="20139" y="1660"/>
                  </a:lnTo>
                  <a:lnTo>
                    <a:pt x="20305" y="1881"/>
                  </a:lnTo>
                  <a:lnTo>
                    <a:pt x="20305" y="2047"/>
                  </a:lnTo>
                  <a:lnTo>
                    <a:pt x="20305" y="12669"/>
                  </a:lnTo>
                  <a:lnTo>
                    <a:pt x="20305" y="12891"/>
                  </a:lnTo>
                  <a:lnTo>
                    <a:pt x="20139" y="13057"/>
                  </a:lnTo>
                  <a:lnTo>
                    <a:pt x="19973" y="13167"/>
                  </a:lnTo>
                  <a:lnTo>
                    <a:pt x="19751" y="13223"/>
                  </a:lnTo>
                  <a:lnTo>
                    <a:pt x="18313" y="13223"/>
                  </a:lnTo>
                  <a:lnTo>
                    <a:pt x="15934" y="10788"/>
                  </a:lnTo>
                  <a:lnTo>
                    <a:pt x="15657" y="10622"/>
                  </a:lnTo>
                  <a:lnTo>
                    <a:pt x="15381" y="10567"/>
                  </a:lnTo>
                  <a:lnTo>
                    <a:pt x="6529" y="10567"/>
                  </a:lnTo>
                  <a:lnTo>
                    <a:pt x="6252" y="10622"/>
                  </a:lnTo>
                  <a:lnTo>
                    <a:pt x="5976" y="10788"/>
                  </a:lnTo>
                  <a:lnTo>
                    <a:pt x="3541" y="13223"/>
                  </a:lnTo>
                  <a:lnTo>
                    <a:pt x="2103" y="13223"/>
                  </a:lnTo>
                  <a:lnTo>
                    <a:pt x="1882" y="13167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69"/>
                  </a:lnTo>
                  <a:lnTo>
                    <a:pt x="1550" y="2047"/>
                  </a:lnTo>
                  <a:lnTo>
                    <a:pt x="1605" y="1881"/>
                  </a:lnTo>
                  <a:lnTo>
                    <a:pt x="1716" y="1660"/>
                  </a:lnTo>
                  <a:lnTo>
                    <a:pt x="1882" y="1549"/>
                  </a:lnTo>
                  <a:close/>
                  <a:moveTo>
                    <a:pt x="1716" y="0"/>
                  </a:moveTo>
                  <a:lnTo>
                    <a:pt x="1328" y="166"/>
                  </a:lnTo>
                  <a:lnTo>
                    <a:pt x="941" y="332"/>
                  </a:lnTo>
                  <a:lnTo>
                    <a:pt x="665" y="609"/>
                  </a:lnTo>
                  <a:lnTo>
                    <a:pt x="388" y="885"/>
                  </a:lnTo>
                  <a:lnTo>
                    <a:pt x="167" y="1273"/>
                  </a:lnTo>
                  <a:lnTo>
                    <a:pt x="56" y="1660"/>
                  </a:lnTo>
                  <a:lnTo>
                    <a:pt x="1" y="2047"/>
                  </a:lnTo>
                  <a:lnTo>
                    <a:pt x="1" y="12669"/>
                  </a:lnTo>
                  <a:lnTo>
                    <a:pt x="56" y="13112"/>
                  </a:lnTo>
                  <a:lnTo>
                    <a:pt x="167" y="13499"/>
                  </a:lnTo>
                  <a:lnTo>
                    <a:pt x="388" y="13831"/>
                  </a:lnTo>
                  <a:lnTo>
                    <a:pt x="665" y="14163"/>
                  </a:lnTo>
                  <a:lnTo>
                    <a:pt x="941" y="14384"/>
                  </a:lnTo>
                  <a:lnTo>
                    <a:pt x="1328" y="14606"/>
                  </a:lnTo>
                  <a:lnTo>
                    <a:pt x="1716" y="14716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6"/>
                  </a:lnTo>
                  <a:lnTo>
                    <a:pt x="20581" y="14606"/>
                  </a:lnTo>
                  <a:lnTo>
                    <a:pt x="20969" y="14384"/>
                  </a:lnTo>
                  <a:lnTo>
                    <a:pt x="21245" y="14163"/>
                  </a:lnTo>
                  <a:lnTo>
                    <a:pt x="21522" y="13831"/>
                  </a:lnTo>
                  <a:lnTo>
                    <a:pt x="21688" y="13499"/>
                  </a:lnTo>
                  <a:lnTo>
                    <a:pt x="21854" y="13112"/>
                  </a:lnTo>
                  <a:lnTo>
                    <a:pt x="21854" y="12669"/>
                  </a:lnTo>
                  <a:lnTo>
                    <a:pt x="21854" y="2047"/>
                  </a:lnTo>
                  <a:lnTo>
                    <a:pt x="21854" y="1660"/>
                  </a:lnTo>
                  <a:lnTo>
                    <a:pt x="21688" y="1273"/>
                  </a:lnTo>
                  <a:lnTo>
                    <a:pt x="21522" y="885"/>
                  </a:lnTo>
                  <a:lnTo>
                    <a:pt x="21245" y="609"/>
                  </a:lnTo>
                  <a:lnTo>
                    <a:pt x="20969" y="332"/>
                  </a:lnTo>
                  <a:lnTo>
                    <a:pt x="20581" y="166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 rot="-2480581">
              <a:off x="749960" y="486476"/>
              <a:ext cx="256813" cy="230807"/>
            </a:xfrm>
            <a:custGeom>
              <a:rect b="b" l="l" r="r" t="t"/>
              <a:pathLst>
                <a:path extrusionOk="0" h="19641" w="21854">
                  <a:moveTo>
                    <a:pt x="15215" y="1716"/>
                  </a:moveTo>
                  <a:lnTo>
                    <a:pt x="15547" y="3099"/>
                  </a:lnTo>
                  <a:lnTo>
                    <a:pt x="10125" y="3099"/>
                  </a:lnTo>
                  <a:lnTo>
                    <a:pt x="15215" y="1716"/>
                  </a:lnTo>
                  <a:close/>
                  <a:moveTo>
                    <a:pt x="2546" y="5755"/>
                  </a:moveTo>
                  <a:lnTo>
                    <a:pt x="2269" y="5810"/>
                  </a:lnTo>
                  <a:lnTo>
                    <a:pt x="1993" y="5976"/>
                  </a:lnTo>
                  <a:lnTo>
                    <a:pt x="1827" y="6197"/>
                  </a:lnTo>
                  <a:lnTo>
                    <a:pt x="1771" y="6529"/>
                  </a:lnTo>
                  <a:lnTo>
                    <a:pt x="1827" y="6806"/>
                  </a:lnTo>
                  <a:lnTo>
                    <a:pt x="1993" y="7027"/>
                  </a:lnTo>
                  <a:lnTo>
                    <a:pt x="2269" y="7193"/>
                  </a:lnTo>
                  <a:lnTo>
                    <a:pt x="2546" y="7304"/>
                  </a:lnTo>
                  <a:lnTo>
                    <a:pt x="3431" y="7304"/>
                  </a:lnTo>
                  <a:lnTo>
                    <a:pt x="3708" y="7193"/>
                  </a:lnTo>
                  <a:lnTo>
                    <a:pt x="3984" y="7027"/>
                  </a:lnTo>
                  <a:lnTo>
                    <a:pt x="4150" y="6806"/>
                  </a:lnTo>
                  <a:lnTo>
                    <a:pt x="4206" y="6529"/>
                  </a:lnTo>
                  <a:lnTo>
                    <a:pt x="4150" y="6197"/>
                  </a:lnTo>
                  <a:lnTo>
                    <a:pt x="3984" y="5976"/>
                  </a:lnTo>
                  <a:lnTo>
                    <a:pt x="3708" y="5810"/>
                  </a:lnTo>
                  <a:lnTo>
                    <a:pt x="3431" y="5755"/>
                  </a:lnTo>
                  <a:close/>
                  <a:moveTo>
                    <a:pt x="6087" y="5755"/>
                  </a:moveTo>
                  <a:lnTo>
                    <a:pt x="5755" y="5810"/>
                  </a:lnTo>
                  <a:lnTo>
                    <a:pt x="5533" y="5976"/>
                  </a:lnTo>
                  <a:lnTo>
                    <a:pt x="5367" y="6197"/>
                  </a:lnTo>
                  <a:lnTo>
                    <a:pt x="5312" y="6529"/>
                  </a:lnTo>
                  <a:lnTo>
                    <a:pt x="5367" y="6806"/>
                  </a:lnTo>
                  <a:lnTo>
                    <a:pt x="5533" y="7027"/>
                  </a:lnTo>
                  <a:lnTo>
                    <a:pt x="5755" y="7193"/>
                  </a:lnTo>
                  <a:lnTo>
                    <a:pt x="6087" y="7304"/>
                  </a:lnTo>
                  <a:lnTo>
                    <a:pt x="6972" y="7304"/>
                  </a:lnTo>
                  <a:lnTo>
                    <a:pt x="7248" y="7193"/>
                  </a:lnTo>
                  <a:lnTo>
                    <a:pt x="7525" y="7027"/>
                  </a:lnTo>
                  <a:lnTo>
                    <a:pt x="7691" y="6806"/>
                  </a:lnTo>
                  <a:lnTo>
                    <a:pt x="7746" y="6529"/>
                  </a:lnTo>
                  <a:lnTo>
                    <a:pt x="7691" y="6197"/>
                  </a:lnTo>
                  <a:lnTo>
                    <a:pt x="7525" y="5976"/>
                  </a:lnTo>
                  <a:lnTo>
                    <a:pt x="7248" y="5810"/>
                  </a:lnTo>
                  <a:lnTo>
                    <a:pt x="6972" y="5755"/>
                  </a:lnTo>
                  <a:close/>
                  <a:moveTo>
                    <a:pt x="9627" y="5755"/>
                  </a:moveTo>
                  <a:lnTo>
                    <a:pt x="9295" y="5810"/>
                  </a:lnTo>
                  <a:lnTo>
                    <a:pt x="9074" y="5976"/>
                  </a:lnTo>
                  <a:lnTo>
                    <a:pt x="8908" y="6197"/>
                  </a:lnTo>
                  <a:lnTo>
                    <a:pt x="8853" y="6529"/>
                  </a:lnTo>
                  <a:lnTo>
                    <a:pt x="8908" y="6806"/>
                  </a:lnTo>
                  <a:lnTo>
                    <a:pt x="9074" y="7027"/>
                  </a:lnTo>
                  <a:lnTo>
                    <a:pt x="9295" y="7193"/>
                  </a:lnTo>
                  <a:lnTo>
                    <a:pt x="9627" y="7304"/>
                  </a:lnTo>
                  <a:lnTo>
                    <a:pt x="10513" y="7304"/>
                  </a:lnTo>
                  <a:lnTo>
                    <a:pt x="10789" y="7193"/>
                  </a:lnTo>
                  <a:lnTo>
                    <a:pt x="11010" y="7027"/>
                  </a:lnTo>
                  <a:lnTo>
                    <a:pt x="11176" y="6806"/>
                  </a:lnTo>
                  <a:lnTo>
                    <a:pt x="11287" y="6529"/>
                  </a:lnTo>
                  <a:lnTo>
                    <a:pt x="11176" y="6197"/>
                  </a:lnTo>
                  <a:lnTo>
                    <a:pt x="11010" y="5976"/>
                  </a:lnTo>
                  <a:lnTo>
                    <a:pt x="10789" y="5810"/>
                  </a:lnTo>
                  <a:lnTo>
                    <a:pt x="10513" y="5755"/>
                  </a:lnTo>
                  <a:close/>
                  <a:moveTo>
                    <a:pt x="13113" y="5755"/>
                  </a:moveTo>
                  <a:lnTo>
                    <a:pt x="12836" y="5810"/>
                  </a:lnTo>
                  <a:lnTo>
                    <a:pt x="12615" y="5976"/>
                  </a:lnTo>
                  <a:lnTo>
                    <a:pt x="12449" y="6197"/>
                  </a:lnTo>
                  <a:lnTo>
                    <a:pt x="12338" y="6529"/>
                  </a:lnTo>
                  <a:lnTo>
                    <a:pt x="12449" y="6806"/>
                  </a:lnTo>
                  <a:lnTo>
                    <a:pt x="12615" y="7027"/>
                  </a:lnTo>
                  <a:lnTo>
                    <a:pt x="12836" y="7193"/>
                  </a:lnTo>
                  <a:lnTo>
                    <a:pt x="13113" y="7304"/>
                  </a:lnTo>
                  <a:lnTo>
                    <a:pt x="13998" y="7304"/>
                  </a:lnTo>
                  <a:lnTo>
                    <a:pt x="14330" y="7193"/>
                  </a:lnTo>
                  <a:lnTo>
                    <a:pt x="14551" y="7027"/>
                  </a:lnTo>
                  <a:lnTo>
                    <a:pt x="14717" y="6806"/>
                  </a:lnTo>
                  <a:lnTo>
                    <a:pt x="14773" y="6529"/>
                  </a:lnTo>
                  <a:lnTo>
                    <a:pt x="14717" y="6197"/>
                  </a:lnTo>
                  <a:lnTo>
                    <a:pt x="14551" y="5976"/>
                  </a:lnTo>
                  <a:lnTo>
                    <a:pt x="14330" y="5810"/>
                  </a:lnTo>
                  <a:lnTo>
                    <a:pt x="13998" y="5755"/>
                  </a:lnTo>
                  <a:close/>
                  <a:moveTo>
                    <a:pt x="16654" y="5755"/>
                  </a:moveTo>
                  <a:lnTo>
                    <a:pt x="16377" y="5810"/>
                  </a:lnTo>
                  <a:lnTo>
                    <a:pt x="16100" y="5976"/>
                  </a:lnTo>
                  <a:lnTo>
                    <a:pt x="15934" y="6197"/>
                  </a:lnTo>
                  <a:lnTo>
                    <a:pt x="15879" y="6529"/>
                  </a:lnTo>
                  <a:lnTo>
                    <a:pt x="15934" y="6806"/>
                  </a:lnTo>
                  <a:lnTo>
                    <a:pt x="16100" y="7027"/>
                  </a:lnTo>
                  <a:lnTo>
                    <a:pt x="16377" y="7193"/>
                  </a:lnTo>
                  <a:lnTo>
                    <a:pt x="16654" y="7304"/>
                  </a:lnTo>
                  <a:lnTo>
                    <a:pt x="17539" y="7304"/>
                  </a:lnTo>
                  <a:lnTo>
                    <a:pt x="17871" y="7193"/>
                  </a:lnTo>
                  <a:lnTo>
                    <a:pt x="18092" y="7027"/>
                  </a:lnTo>
                  <a:lnTo>
                    <a:pt x="18258" y="6806"/>
                  </a:lnTo>
                  <a:lnTo>
                    <a:pt x="18313" y="6529"/>
                  </a:lnTo>
                  <a:lnTo>
                    <a:pt x="18258" y="6197"/>
                  </a:lnTo>
                  <a:lnTo>
                    <a:pt x="18092" y="5976"/>
                  </a:lnTo>
                  <a:lnTo>
                    <a:pt x="17871" y="5810"/>
                  </a:lnTo>
                  <a:lnTo>
                    <a:pt x="17539" y="5755"/>
                  </a:lnTo>
                  <a:close/>
                  <a:moveTo>
                    <a:pt x="16654" y="10900"/>
                  </a:moveTo>
                  <a:lnTo>
                    <a:pt x="16488" y="10955"/>
                  </a:lnTo>
                  <a:lnTo>
                    <a:pt x="16377" y="11066"/>
                  </a:lnTo>
                  <a:lnTo>
                    <a:pt x="16266" y="11176"/>
                  </a:lnTo>
                  <a:lnTo>
                    <a:pt x="16211" y="11342"/>
                  </a:lnTo>
                  <a:lnTo>
                    <a:pt x="16266" y="11508"/>
                  </a:lnTo>
                  <a:lnTo>
                    <a:pt x="16377" y="11674"/>
                  </a:lnTo>
                  <a:lnTo>
                    <a:pt x="16488" y="11785"/>
                  </a:lnTo>
                  <a:lnTo>
                    <a:pt x="16820" y="11785"/>
                  </a:lnTo>
                  <a:lnTo>
                    <a:pt x="16985" y="11674"/>
                  </a:lnTo>
                  <a:lnTo>
                    <a:pt x="17096" y="11508"/>
                  </a:lnTo>
                  <a:lnTo>
                    <a:pt x="17096" y="11342"/>
                  </a:lnTo>
                  <a:lnTo>
                    <a:pt x="17096" y="11176"/>
                  </a:lnTo>
                  <a:lnTo>
                    <a:pt x="16985" y="11066"/>
                  </a:lnTo>
                  <a:lnTo>
                    <a:pt x="16820" y="10955"/>
                  </a:lnTo>
                  <a:lnTo>
                    <a:pt x="16654" y="10900"/>
                  </a:lnTo>
                  <a:close/>
                  <a:moveTo>
                    <a:pt x="19530" y="9904"/>
                  </a:moveTo>
                  <a:lnTo>
                    <a:pt x="19696" y="9959"/>
                  </a:lnTo>
                  <a:lnTo>
                    <a:pt x="19862" y="10015"/>
                  </a:lnTo>
                  <a:lnTo>
                    <a:pt x="20084" y="10181"/>
                  </a:lnTo>
                  <a:lnTo>
                    <a:pt x="20250" y="10457"/>
                  </a:lnTo>
                  <a:lnTo>
                    <a:pt x="20305" y="10789"/>
                  </a:lnTo>
                  <a:lnTo>
                    <a:pt x="20305" y="11896"/>
                  </a:lnTo>
                  <a:lnTo>
                    <a:pt x="20250" y="12283"/>
                  </a:lnTo>
                  <a:lnTo>
                    <a:pt x="20084" y="12560"/>
                  </a:lnTo>
                  <a:lnTo>
                    <a:pt x="19862" y="12725"/>
                  </a:lnTo>
                  <a:lnTo>
                    <a:pt x="19696" y="12781"/>
                  </a:lnTo>
                  <a:lnTo>
                    <a:pt x="15824" y="12781"/>
                  </a:lnTo>
                  <a:lnTo>
                    <a:pt x="15713" y="12725"/>
                  </a:lnTo>
                  <a:lnTo>
                    <a:pt x="15436" y="12560"/>
                  </a:lnTo>
                  <a:lnTo>
                    <a:pt x="15270" y="12283"/>
                  </a:lnTo>
                  <a:lnTo>
                    <a:pt x="15215" y="11896"/>
                  </a:lnTo>
                  <a:lnTo>
                    <a:pt x="15215" y="10789"/>
                  </a:lnTo>
                  <a:lnTo>
                    <a:pt x="15270" y="10457"/>
                  </a:lnTo>
                  <a:lnTo>
                    <a:pt x="15436" y="10181"/>
                  </a:lnTo>
                  <a:lnTo>
                    <a:pt x="15713" y="10015"/>
                  </a:lnTo>
                  <a:lnTo>
                    <a:pt x="15824" y="9959"/>
                  </a:lnTo>
                  <a:lnTo>
                    <a:pt x="15990" y="9904"/>
                  </a:lnTo>
                  <a:close/>
                  <a:moveTo>
                    <a:pt x="2546" y="15436"/>
                  </a:moveTo>
                  <a:lnTo>
                    <a:pt x="2269" y="15492"/>
                  </a:lnTo>
                  <a:lnTo>
                    <a:pt x="1993" y="15658"/>
                  </a:lnTo>
                  <a:lnTo>
                    <a:pt x="1827" y="15934"/>
                  </a:lnTo>
                  <a:lnTo>
                    <a:pt x="1771" y="16211"/>
                  </a:lnTo>
                  <a:lnTo>
                    <a:pt x="1827" y="16543"/>
                  </a:lnTo>
                  <a:lnTo>
                    <a:pt x="1993" y="16764"/>
                  </a:lnTo>
                  <a:lnTo>
                    <a:pt x="2269" y="16930"/>
                  </a:lnTo>
                  <a:lnTo>
                    <a:pt x="2546" y="16985"/>
                  </a:lnTo>
                  <a:lnTo>
                    <a:pt x="3431" y="16985"/>
                  </a:lnTo>
                  <a:lnTo>
                    <a:pt x="3708" y="16930"/>
                  </a:lnTo>
                  <a:lnTo>
                    <a:pt x="3984" y="16764"/>
                  </a:lnTo>
                  <a:lnTo>
                    <a:pt x="4150" y="16543"/>
                  </a:lnTo>
                  <a:lnTo>
                    <a:pt x="4206" y="16211"/>
                  </a:lnTo>
                  <a:lnTo>
                    <a:pt x="4150" y="15934"/>
                  </a:lnTo>
                  <a:lnTo>
                    <a:pt x="3984" y="15658"/>
                  </a:lnTo>
                  <a:lnTo>
                    <a:pt x="3708" y="15492"/>
                  </a:lnTo>
                  <a:lnTo>
                    <a:pt x="3431" y="15436"/>
                  </a:lnTo>
                  <a:close/>
                  <a:moveTo>
                    <a:pt x="6087" y="15436"/>
                  </a:moveTo>
                  <a:lnTo>
                    <a:pt x="5755" y="15492"/>
                  </a:lnTo>
                  <a:lnTo>
                    <a:pt x="5533" y="15658"/>
                  </a:lnTo>
                  <a:lnTo>
                    <a:pt x="5367" y="15934"/>
                  </a:lnTo>
                  <a:lnTo>
                    <a:pt x="5312" y="16211"/>
                  </a:lnTo>
                  <a:lnTo>
                    <a:pt x="5367" y="16543"/>
                  </a:lnTo>
                  <a:lnTo>
                    <a:pt x="5533" y="16764"/>
                  </a:lnTo>
                  <a:lnTo>
                    <a:pt x="5755" y="16930"/>
                  </a:lnTo>
                  <a:lnTo>
                    <a:pt x="6087" y="16985"/>
                  </a:lnTo>
                  <a:lnTo>
                    <a:pt x="6972" y="16985"/>
                  </a:lnTo>
                  <a:lnTo>
                    <a:pt x="7248" y="16930"/>
                  </a:lnTo>
                  <a:lnTo>
                    <a:pt x="7525" y="16764"/>
                  </a:lnTo>
                  <a:lnTo>
                    <a:pt x="7691" y="16543"/>
                  </a:lnTo>
                  <a:lnTo>
                    <a:pt x="7746" y="16211"/>
                  </a:lnTo>
                  <a:lnTo>
                    <a:pt x="7691" y="15934"/>
                  </a:lnTo>
                  <a:lnTo>
                    <a:pt x="7525" y="15658"/>
                  </a:lnTo>
                  <a:lnTo>
                    <a:pt x="7248" y="15492"/>
                  </a:lnTo>
                  <a:lnTo>
                    <a:pt x="6972" y="15436"/>
                  </a:lnTo>
                  <a:close/>
                  <a:moveTo>
                    <a:pt x="9627" y="15436"/>
                  </a:moveTo>
                  <a:lnTo>
                    <a:pt x="9295" y="15492"/>
                  </a:lnTo>
                  <a:lnTo>
                    <a:pt x="9074" y="15658"/>
                  </a:lnTo>
                  <a:lnTo>
                    <a:pt x="8908" y="15934"/>
                  </a:lnTo>
                  <a:lnTo>
                    <a:pt x="8853" y="16211"/>
                  </a:lnTo>
                  <a:lnTo>
                    <a:pt x="8908" y="16543"/>
                  </a:lnTo>
                  <a:lnTo>
                    <a:pt x="9074" y="16764"/>
                  </a:lnTo>
                  <a:lnTo>
                    <a:pt x="9295" y="16930"/>
                  </a:lnTo>
                  <a:lnTo>
                    <a:pt x="9627" y="16985"/>
                  </a:lnTo>
                  <a:lnTo>
                    <a:pt x="10513" y="16985"/>
                  </a:lnTo>
                  <a:lnTo>
                    <a:pt x="10789" y="16930"/>
                  </a:lnTo>
                  <a:lnTo>
                    <a:pt x="11010" y="16764"/>
                  </a:lnTo>
                  <a:lnTo>
                    <a:pt x="11176" y="16543"/>
                  </a:lnTo>
                  <a:lnTo>
                    <a:pt x="11287" y="16211"/>
                  </a:lnTo>
                  <a:lnTo>
                    <a:pt x="11176" y="15934"/>
                  </a:lnTo>
                  <a:lnTo>
                    <a:pt x="11010" y="15658"/>
                  </a:lnTo>
                  <a:lnTo>
                    <a:pt x="10789" y="15492"/>
                  </a:lnTo>
                  <a:lnTo>
                    <a:pt x="10513" y="15436"/>
                  </a:lnTo>
                  <a:close/>
                  <a:moveTo>
                    <a:pt x="13113" y="15436"/>
                  </a:moveTo>
                  <a:lnTo>
                    <a:pt x="12836" y="15492"/>
                  </a:lnTo>
                  <a:lnTo>
                    <a:pt x="12615" y="15658"/>
                  </a:lnTo>
                  <a:lnTo>
                    <a:pt x="12449" y="15934"/>
                  </a:lnTo>
                  <a:lnTo>
                    <a:pt x="12338" y="16211"/>
                  </a:lnTo>
                  <a:lnTo>
                    <a:pt x="12449" y="16543"/>
                  </a:lnTo>
                  <a:lnTo>
                    <a:pt x="12615" y="16764"/>
                  </a:lnTo>
                  <a:lnTo>
                    <a:pt x="12836" y="16930"/>
                  </a:lnTo>
                  <a:lnTo>
                    <a:pt x="13113" y="16985"/>
                  </a:lnTo>
                  <a:lnTo>
                    <a:pt x="13998" y="16985"/>
                  </a:lnTo>
                  <a:lnTo>
                    <a:pt x="14330" y="16930"/>
                  </a:lnTo>
                  <a:lnTo>
                    <a:pt x="14551" y="16764"/>
                  </a:lnTo>
                  <a:lnTo>
                    <a:pt x="14717" y="16543"/>
                  </a:lnTo>
                  <a:lnTo>
                    <a:pt x="14773" y="16211"/>
                  </a:lnTo>
                  <a:lnTo>
                    <a:pt x="14717" y="15934"/>
                  </a:lnTo>
                  <a:lnTo>
                    <a:pt x="14551" y="15658"/>
                  </a:lnTo>
                  <a:lnTo>
                    <a:pt x="14330" y="15492"/>
                  </a:lnTo>
                  <a:lnTo>
                    <a:pt x="13998" y="15436"/>
                  </a:lnTo>
                  <a:close/>
                  <a:moveTo>
                    <a:pt x="16654" y="15436"/>
                  </a:moveTo>
                  <a:lnTo>
                    <a:pt x="16377" y="15492"/>
                  </a:lnTo>
                  <a:lnTo>
                    <a:pt x="16100" y="15658"/>
                  </a:lnTo>
                  <a:lnTo>
                    <a:pt x="15934" y="15934"/>
                  </a:lnTo>
                  <a:lnTo>
                    <a:pt x="15879" y="16211"/>
                  </a:lnTo>
                  <a:lnTo>
                    <a:pt x="15934" y="16543"/>
                  </a:lnTo>
                  <a:lnTo>
                    <a:pt x="16100" y="16764"/>
                  </a:lnTo>
                  <a:lnTo>
                    <a:pt x="16377" y="16930"/>
                  </a:lnTo>
                  <a:lnTo>
                    <a:pt x="16654" y="16985"/>
                  </a:lnTo>
                  <a:lnTo>
                    <a:pt x="17539" y="16985"/>
                  </a:lnTo>
                  <a:lnTo>
                    <a:pt x="17871" y="16930"/>
                  </a:lnTo>
                  <a:lnTo>
                    <a:pt x="18092" y="16764"/>
                  </a:lnTo>
                  <a:lnTo>
                    <a:pt x="18258" y="16543"/>
                  </a:lnTo>
                  <a:lnTo>
                    <a:pt x="18313" y="16211"/>
                  </a:lnTo>
                  <a:lnTo>
                    <a:pt x="18258" y="15934"/>
                  </a:lnTo>
                  <a:lnTo>
                    <a:pt x="18092" y="15658"/>
                  </a:lnTo>
                  <a:lnTo>
                    <a:pt x="17871" y="15492"/>
                  </a:lnTo>
                  <a:lnTo>
                    <a:pt x="17539" y="15436"/>
                  </a:lnTo>
                  <a:close/>
                  <a:moveTo>
                    <a:pt x="16211" y="4648"/>
                  </a:moveTo>
                  <a:lnTo>
                    <a:pt x="16709" y="4704"/>
                  </a:lnTo>
                  <a:lnTo>
                    <a:pt x="17151" y="4814"/>
                  </a:lnTo>
                  <a:lnTo>
                    <a:pt x="17539" y="5035"/>
                  </a:lnTo>
                  <a:lnTo>
                    <a:pt x="17871" y="5312"/>
                  </a:lnTo>
                  <a:lnTo>
                    <a:pt x="18147" y="5644"/>
                  </a:lnTo>
                  <a:lnTo>
                    <a:pt x="18369" y="6031"/>
                  </a:lnTo>
                  <a:lnTo>
                    <a:pt x="18479" y="6474"/>
                  </a:lnTo>
                  <a:lnTo>
                    <a:pt x="18535" y="6972"/>
                  </a:lnTo>
                  <a:lnTo>
                    <a:pt x="18535" y="8355"/>
                  </a:lnTo>
                  <a:lnTo>
                    <a:pt x="15990" y="8355"/>
                  </a:lnTo>
                  <a:lnTo>
                    <a:pt x="15547" y="8410"/>
                  </a:lnTo>
                  <a:lnTo>
                    <a:pt x="15104" y="8576"/>
                  </a:lnTo>
                  <a:lnTo>
                    <a:pt x="14717" y="8797"/>
                  </a:lnTo>
                  <a:lnTo>
                    <a:pt x="14385" y="9074"/>
                  </a:lnTo>
                  <a:lnTo>
                    <a:pt x="14109" y="9461"/>
                  </a:lnTo>
                  <a:lnTo>
                    <a:pt x="13887" y="9849"/>
                  </a:lnTo>
                  <a:lnTo>
                    <a:pt x="13721" y="10347"/>
                  </a:lnTo>
                  <a:lnTo>
                    <a:pt x="13666" y="10789"/>
                  </a:lnTo>
                  <a:lnTo>
                    <a:pt x="13666" y="11896"/>
                  </a:lnTo>
                  <a:lnTo>
                    <a:pt x="13721" y="12394"/>
                  </a:lnTo>
                  <a:lnTo>
                    <a:pt x="13887" y="12836"/>
                  </a:lnTo>
                  <a:lnTo>
                    <a:pt x="14109" y="13279"/>
                  </a:lnTo>
                  <a:lnTo>
                    <a:pt x="14385" y="13611"/>
                  </a:lnTo>
                  <a:lnTo>
                    <a:pt x="14717" y="13943"/>
                  </a:lnTo>
                  <a:lnTo>
                    <a:pt x="15104" y="14164"/>
                  </a:lnTo>
                  <a:lnTo>
                    <a:pt x="15547" y="14275"/>
                  </a:lnTo>
                  <a:lnTo>
                    <a:pt x="15990" y="14330"/>
                  </a:lnTo>
                  <a:lnTo>
                    <a:pt x="18535" y="14330"/>
                  </a:lnTo>
                  <a:lnTo>
                    <a:pt x="18535" y="15768"/>
                  </a:lnTo>
                  <a:lnTo>
                    <a:pt x="18479" y="16266"/>
                  </a:lnTo>
                  <a:lnTo>
                    <a:pt x="18369" y="16653"/>
                  </a:lnTo>
                  <a:lnTo>
                    <a:pt x="18147" y="17096"/>
                  </a:lnTo>
                  <a:lnTo>
                    <a:pt x="17871" y="17428"/>
                  </a:lnTo>
                  <a:lnTo>
                    <a:pt x="17539" y="17705"/>
                  </a:lnTo>
                  <a:lnTo>
                    <a:pt x="17151" y="17926"/>
                  </a:lnTo>
                  <a:lnTo>
                    <a:pt x="16709" y="18037"/>
                  </a:lnTo>
                  <a:lnTo>
                    <a:pt x="16211" y="18092"/>
                  </a:lnTo>
                  <a:lnTo>
                    <a:pt x="2325" y="18092"/>
                  </a:lnTo>
                  <a:lnTo>
                    <a:pt x="2159" y="18037"/>
                  </a:lnTo>
                  <a:lnTo>
                    <a:pt x="1993" y="17926"/>
                  </a:lnTo>
                  <a:lnTo>
                    <a:pt x="1827" y="17815"/>
                  </a:lnTo>
                  <a:lnTo>
                    <a:pt x="1716" y="17649"/>
                  </a:lnTo>
                  <a:lnTo>
                    <a:pt x="1605" y="17483"/>
                  </a:lnTo>
                  <a:lnTo>
                    <a:pt x="1550" y="17317"/>
                  </a:lnTo>
                  <a:lnTo>
                    <a:pt x="1550" y="17096"/>
                  </a:lnTo>
                  <a:lnTo>
                    <a:pt x="1550" y="5644"/>
                  </a:lnTo>
                  <a:lnTo>
                    <a:pt x="1550" y="5423"/>
                  </a:lnTo>
                  <a:lnTo>
                    <a:pt x="1605" y="5257"/>
                  </a:lnTo>
                  <a:lnTo>
                    <a:pt x="1716" y="5091"/>
                  </a:lnTo>
                  <a:lnTo>
                    <a:pt x="1827" y="4925"/>
                  </a:lnTo>
                  <a:lnTo>
                    <a:pt x="1993" y="4814"/>
                  </a:lnTo>
                  <a:lnTo>
                    <a:pt x="2159" y="4704"/>
                  </a:lnTo>
                  <a:lnTo>
                    <a:pt x="2325" y="4648"/>
                  </a:lnTo>
                  <a:close/>
                  <a:moveTo>
                    <a:pt x="15602" y="1"/>
                  </a:moveTo>
                  <a:lnTo>
                    <a:pt x="4206" y="3099"/>
                  </a:lnTo>
                  <a:lnTo>
                    <a:pt x="2546" y="3099"/>
                  </a:lnTo>
                  <a:lnTo>
                    <a:pt x="2048" y="3154"/>
                  </a:lnTo>
                  <a:lnTo>
                    <a:pt x="1550" y="3265"/>
                  </a:lnTo>
                  <a:lnTo>
                    <a:pt x="1107" y="3542"/>
                  </a:lnTo>
                  <a:lnTo>
                    <a:pt x="775" y="3818"/>
                  </a:lnTo>
                  <a:lnTo>
                    <a:pt x="444" y="4206"/>
                  </a:lnTo>
                  <a:lnTo>
                    <a:pt x="222" y="4648"/>
                  </a:lnTo>
                  <a:lnTo>
                    <a:pt x="56" y="5091"/>
                  </a:lnTo>
                  <a:lnTo>
                    <a:pt x="1" y="5644"/>
                  </a:lnTo>
                  <a:lnTo>
                    <a:pt x="1" y="17096"/>
                  </a:lnTo>
                  <a:lnTo>
                    <a:pt x="56" y="17594"/>
                  </a:lnTo>
                  <a:lnTo>
                    <a:pt x="222" y="18092"/>
                  </a:lnTo>
                  <a:lnTo>
                    <a:pt x="444" y="18534"/>
                  </a:lnTo>
                  <a:lnTo>
                    <a:pt x="775" y="18866"/>
                  </a:lnTo>
                  <a:lnTo>
                    <a:pt x="1107" y="19198"/>
                  </a:lnTo>
                  <a:lnTo>
                    <a:pt x="1550" y="19420"/>
                  </a:lnTo>
                  <a:lnTo>
                    <a:pt x="2048" y="19586"/>
                  </a:lnTo>
                  <a:lnTo>
                    <a:pt x="2546" y="19641"/>
                  </a:lnTo>
                  <a:lnTo>
                    <a:pt x="16598" y="19641"/>
                  </a:lnTo>
                  <a:lnTo>
                    <a:pt x="16985" y="19530"/>
                  </a:lnTo>
                  <a:lnTo>
                    <a:pt x="17373" y="19475"/>
                  </a:lnTo>
                  <a:lnTo>
                    <a:pt x="17705" y="19309"/>
                  </a:lnTo>
                  <a:lnTo>
                    <a:pt x="18092" y="19143"/>
                  </a:lnTo>
                  <a:lnTo>
                    <a:pt x="18369" y="18977"/>
                  </a:lnTo>
                  <a:lnTo>
                    <a:pt x="18701" y="18756"/>
                  </a:lnTo>
                  <a:lnTo>
                    <a:pt x="18977" y="18479"/>
                  </a:lnTo>
                  <a:lnTo>
                    <a:pt x="19198" y="18203"/>
                  </a:lnTo>
                  <a:lnTo>
                    <a:pt x="19420" y="17926"/>
                  </a:lnTo>
                  <a:lnTo>
                    <a:pt x="19641" y="17594"/>
                  </a:lnTo>
                  <a:lnTo>
                    <a:pt x="19807" y="17262"/>
                  </a:lnTo>
                  <a:lnTo>
                    <a:pt x="19918" y="16930"/>
                  </a:lnTo>
                  <a:lnTo>
                    <a:pt x="20028" y="16543"/>
                  </a:lnTo>
                  <a:lnTo>
                    <a:pt x="20084" y="16156"/>
                  </a:lnTo>
                  <a:lnTo>
                    <a:pt x="20084" y="15768"/>
                  </a:lnTo>
                  <a:lnTo>
                    <a:pt x="20084" y="14275"/>
                  </a:lnTo>
                  <a:lnTo>
                    <a:pt x="20471" y="14164"/>
                  </a:lnTo>
                  <a:lnTo>
                    <a:pt x="20803" y="13943"/>
                  </a:lnTo>
                  <a:lnTo>
                    <a:pt x="21079" y="13721"/>
                  </a:lnTo>
                  <a:lnTo>
                    <a:pt x="21356" y="13445"/>
                  </a:lnTo>
                  <a:lnTo>
                    <a:pt x="21577" y="13113"/>
                  </a:lnTo>
                  <a:lnTo>
                    <a:pt x="21743" y="12725"/>
                  </a:lnTo>
                  <a:lnTo>
                    <a:pt x="21799" y="12338"/>
                  </a:lnTo>
                  <a:lnTo>
                    <a:pt x="21854" y="11896"/>
                  </a:lnTo>
                  <a:lnTo>
                    <a:pt x="21854" y="10789"/>
                  </a:lnTo>
                  <a:lnTo>
                    <a:pt x="21799" y="10402"/>
                  </a:lnTo>
                  <a:lnTo>
                    <a:pt x="21743" y="10015"/>
                  </a:lnTo>
                  <a:lnTo>
                    <a:pt x="21577" y="9627"/>
                  </a:lnTo>
                  <a:lnTo>
                    <a:pt x="21356" y="9295"/>
                  </a:lnTo>
                  <a:lnTo>
                    <a:pt x="21079" y="9019"/>
                  </a:lnTo>
                  <a:lnTo>
                    <a:pt x="20803" y="8742"/>
                  </a:lnTo>
                  <a:lnTo>
                    <a:pt x="20471" y="8576"/>
                  </a:lnTo>
                  <a:lnTo>
                    <a:pt x="20084" y="8466"/>
                  </a:lnTo>
                  <a:lnTo>
                    <a:pt x="20084" y="6972"/>
                  </a:lnTo>
                  <a:lnTo>
                    <a:pt x="20028" y="6308"/>
                  </a:lnTo>
                  <a:lnTo>
                    <a:pt x="19862" y="5644"/>
                  </a:lnTo>
                  <a:lnTo>
                    <a:pt x="19586" y="5091"/>
                  </a:lnTo>
                  <a:lnTo>
                    <a:pt x="19254" y="4593"/>
                  </a:lnTo>
                  <a:lnTo>
                    <a:pt x="18867" y="4095"/>
                  </a:lnTo>
                  <a:lnTo>
                    <a:pt x="18369" y="3763"/>
                  </a:lnTo>
                  <a:lnTo>
                    <a:pt x="17815" y="3431"/>
                  </a:lnTo>
                  <a:lnTo>
                    <a:pt x="17207" y="3210"/>
                  </a:lnTo>
                  <a:lnTo>
                    <a:pt x="16543" y="554"/>
                  </a:lnTo>
                  <a:lnTo>
                    <a:pt x="16377" y="333"/>
                  </a:lnTo>
                  <a:lnTo>
                    <a:pt x="16156" y="112"/>
                  </a:lnTo>
                  <a:lnTo>
                    <a:pt x="158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 rot="5400000">
              <a:off x="-103316" y="1625167"/>
              <a:ext cx="256839" cy="163853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 rot="4927602">
              <a:off x="6631638" y="75292"/>
              <a:ext cx="230846" cy="230846"/>
            </a:xfrm>
            <a:custGeom>
              <a:rect b="b" l="l" r="r" t="t"/>
              <a:pathLst>
                <a:path extrusionOk="0" h="19641" w="19641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 rot="-3553085">
              <a:off x="3947705" y="-134277"/>
              <a:ext cx="248406" cy="248394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 rot="-1984896">
              <a:off x="8641157" y="228047"/>
              <a:ext cx="252295" cy="230176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 rot="2331123">
              <a:off x="8385919" y="1374021"/>
              <a:ext cx="264644" cy="215224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7630487" y="180096"/>
              <a:ext cx="256839" cy="173620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 rot="8100000">
              <a:off x="8968383" y="1844236"/>
              <a:ext cx="173602" cy="256819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 rot="7963969">
              <a:off x="7880180" y="1013110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 rot="-1104941">
              <a:off x="7153238" y="421725"/>
              <a:ext cx="152797" cy="256824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141728" y="-53915"/>
              <a:ext cx="205481" cy="256193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 rot="8808818">
              <a:off x="9026329" y="553339"/>
              <a:ext cx="256823" cy="256823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 rot="-3372917">
              <a:off x="8680750" y="969381"/>
              <a:ext cx="215215" cy="236028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 rot="-2281671">
              <a:off x="8539643" y="1947424"/>
              <a:ext cx="194420" cy="256837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 rot="-1748319">
              <a:off x="5572629" y="-99230"/>
              <a:ext cx="256835" cy="194419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 rot="1789591">
              <a:off x="9066422" y="16341"/>
              <a:ext cx="215209" cy="256821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836715" y="1319218"/>
              <a:ext cx="246438" cy="241244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445577" y="-92335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 rot="-1964817">
              <a:off x="7620084" y="553324"/>
              <a:ext cx="256848" cy="256848"/>
            </a:xfrm>
            <a:custGeom>
              <a:rect b="b" l="l" r="r" t="t"/>
              <a:pathLst>
                <a:path extrusionOk="0" h="21854" w="21854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 rot="-1447329">
              <a:off x="7082181" y="-59542"/>
              <a:ext cx="256810" cy="256163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 rot="1444061">
              <a:off x="6038695" y="166829"/>
              <a:ext cx="256820" cy="163841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 rot="4097212">
              <a:off x="8293201" y="672399"/>
              <a:ext cx="184648" cy="256812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 rot="4182644">
              <a:off x="3119409" y="4732025"/>
              <a:ext cx="230814" cy="230814"/>
            </a:xfrm>
            <a:custGeom>
              <a:rect b="b" l="l" r="r" t="t"/>
              <a:pathLst>
                <a:path extrusionOk="0" h="19641" w="19641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 rot="-4905368">
              <a:off x="47576" y="2593779"/>
              <a:ext cx="248366" cy="248355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-54609" y="3124075"/>
              <a:ext cx="252291" cy="230173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 rot="5756751">
              <a:off x="4508674" y="4992510"/>
              <a:ext cx="264659" cy="215237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 rot="-1642964">
              <a:off x="488128" y="3297298"/>
              <a:ext cx="173597" cy="256811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 rot="5400000">
              <a:off x="-61521" y="4642800"/>
              <a:ext cx="121603" cy="256839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 rot="1616468">
              <a:off x="791230" y="3789388"/>
              <a:ext cx="174274" cy="256851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1887299">
              <a:off x="95348" y="4976446"/>
              <a:ext cx="152799" cy="256827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-2424101">
              <a:off x="4037757" y="5015696"/>
              <a:ext cx="194427" cy="256846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5074100">
              <a:off x="1795003" y="4894752"/>
              <a:ext cx="205485" cy="256199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3590072" y="4782944"/>
              <a:ext cx="256839" cy="256839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467327" y="4812897"/>
              <a:ext cx="215224" cy="236037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65493" y="5007315"/>
              <a:ext cx="256839" cy="195080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404782">
              <a:off x="1757253" y="4478796"/>
              <a:ext cx="256843" cy="194424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-2889356">
              <a:off x="42222" y="3695880"/>
              <a:ext cx="215219" cy="256834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325653" y="4689868"/>
              <a:ext cx="246438" cy="241244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3891786">
              <a:off x="747980" y="4447574"/>
              <a:ext cx="256852" cy="256852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 rot="10546735">
              <a:off x="2333495" y="4819538"/>
              <a:ext cx="256826" cy="256826"/>
            </a:xfrm>
            <a:custGeom>
              <a:rect b="b" l="l" r="r" t="t"/>
              <a:pathLst>
                <a:path extrusionOk="0" h="21854" w="21854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 rot="1345434">
              <a:off x="2851762" y="5016040"/>
              <a:ext cx="256807" cy="256161"/>
            </a:xfrm>
            <a:custGeom>
              <a:rect b="b" l="l" r="r" t="t"/>
              <a:pathLst>
                <a:path extrusionOk="0" h="21799" w="21854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 rot="-1610580">
              <a:off x="97613" y="4374451"/>
              <a:ext cx="256873" cy="163875"/>
            </a:xfrm>
            <a:custGeom>
              <a:rect b="b" l="l" r="r" t="t"/>
              <a:pathLst>
                <a:path extrusionOk="0" h="13942" w="21854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 rot="-1646234">
              <a:off x="1204270" y="4206459"/>
              <a:ext cx="184658" cy="256826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 rot="3799883">
              <a:off x="8874076" y="2381618"/>
              <a:ext cx="248395" cy="248384"/>
            </a:xfrm>
            <a:custGeom>
              <a:rect b="b" l="l" r="r" t="t"/>
              <a:pathLst>
                <a:path extrusionOk="0" h="21134" w="21135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 rot="8331321">
              <a:off x="8990974" y="3105466"/>
              <a:ext cx="252284" cy="230167"/>
            </a:xfrm>
            <a:custGeom>
              <a:rect b="b" l="l" r="r" t="t"/>
              <a:pathLst>
                <a:path extrusionOk="0" h="19585" w="21467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 rot="-4393353">
              <a:off x="9003600" y="4587778"/>
              <a:ext cx="264649" cy="215229"/>
            </a:xfrm>
            <a:custGeom>
              <a:rect b="b" l="l" r="r" t="t"/>
              <a:pathLst>
                <a:path extrusionOk="0" h="18313" w="22518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 rot="-1905983">
              <a:off x="8108013" y="3661290"/>
              <a:ext cx="256852" cy="173628"/>
            </a:xfrm>
            <a:custGeom>
              <a:rect b="b" l="l" r="r" t="t"/>
              <a:pathLst>
                <a:path extrusionOk="0" h="14773" w="21854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7798113" y="4971731"/>
              <a:ext cx="173608" cy="256827"/>
            </a:xfrm>
            <a:custGeom>
              <a:rect b="b" l="l" r="r" t="t"/>
              <a:pathLst>
                <a:path extrusionOk="0" h="21853" w="14772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 rot="-2337863">
              <a:off x="8487784" y="4566973"/>
              <a:ext cx="121596" cy="256825"/>
            </a:xfrm>
            <a:custGeom>
              <a:rect b="b" l="l" r="r" t="t"/>
              <a:pathLst>
                <a:path extrusionOk="0" h="21854" w="10347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 rot="5048341">
              <a:off x="8701221" y="2754451"/>
              <a:ext cx="174250" cy="256816"/>
            </a:xfrm>
            <a:custGeom>
              <a:rect b="b" l="l" r="r" t="t"/>
              <a:pathLst>
                <a:path extrusionOk="0" h="21854" w="14828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 rot="9113199">
              <a:off x="6948340" y="4591271"/>
              <a:ext cx="152793" cy="256817"/>
            </a:xfrm>
            <a:custGeom>
              <a:rect b="b" l="l" r="r" t="t"/>
              <a:pathLst>
                <a:path extrusionOk="0" h="21854" w="13002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 rot="3439445">
              <a:off x="7420819" y="4599991"/>
              <a:ext cx="194421" cy="256839"/>
            </a:xfrm>
            <a:custGeom>
              <a:rect b="b" l="l" r="r" t="t"/>
              <a:pathLst>
                <a:path extrusionOk="0" h="21854" w="16543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 rot="729362">
              <a:off x="6158941" y="4795522"/>
              <a:ext cx="205499" cy="256215"/>
            </a:xfrm>
            <a:custGeom>
              <a:rect b="b" l="l" r="r" t="t"/>
              <a:pathLst>
                <a:path extrusionOk="0" h="21799" w="17484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 rot="6577114">
              <a:off x="5012602" y="-138481"/>
              <a:ext cx="256775" cy="256775"/>
            </a:xfrm>
            <a:custGeom>
              <a:rect b="b" l="l" r="r" t="t"/>
              <a:pathLst>
                <a:path extrusionOk="0" h="21854" w="21854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 rot="9704310">
              <a:off x="9028318" y="3764788"/>
              <a:ext cx="215212" cy="236025"/>
            </a:xfrm>
            <a:custGeom>
              <a:rect b="b" l="l" r="r" t="t"/>
              <a:pathLst>
                <a:path extrusionOk="0" h="20084" w="18313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 rot="3979180">
              <a:off x="6697263" y="4971730"/>
              <a:ext cx="194414" cy="256828"/>
            </a:xfrm>
            <a:custGeom>
              <a:rect b="b" l="l" r="r" t="t"/>
              <a:pathLst>
                <a:path extrusionOk="0" h="21854" w="16543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8330018" y="5007315"/>
              <a:ext cx="256839" cy="195080"/>
            </a:xfrm>
            <a:custGeom>
              <a:rect b="b" l="l" r="r" t="t"/>
              <a:pathLst>
                <a:path extrusionOk="0" h="16599" w="21854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 rot="2419421">
              <a:off x="7180708" y="5046918"/>
              <a:ext cx="256836" cy="194419"/>
            </a:xfrm>
            <a:custGeom>
              <a:rect b="b" l="l" r="r" t="t"/>
              <a:pathLst>
                <a:path extrusionOk="0" h="16543" w="21854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 rot="-4139587">
              <a:off x="5167220" y="4895748"/>
              <a:ext cx="215196" cy="256806"/>
            </a:xfrm>
            <a:custGeom>
              <a:rect b="b" l="l" r="r" t="t"/>
              <a:pathLst>
                <a:path extrusionOk="0" h="21854" w="18313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 rot="-9294082">
              <a:off x="8608927" y="3639699"/>
              <a:ext cx="246431" cy="241236"/>
            </a:xfrm>
            <a:custGeom>
              <a:rect b="b" l="l" r="r" t="t"/>
              <a:pathLst>
                <a:path extrusionOk="0" h="20527" w="20969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 rot="9313696">
              <a:off x="8792435" y="4260786"/>
              <a:ext cx="256873" cy="256873"/>
            </a:xfrm>
            <a:custGeom>
              <a:rect b="b" l="l" r="r" t="t"/>
              <a:pathLst>
                <a:path extrusionOk="0" h="21854" w="21854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709170" y="4980149"/>
              <a:ext cx="184667" cy="256839"/>
            </a:xfrm>
            <a:custGeom>
              <a:rect b="b" l="l" r="r" t="t"/>
              <a:pathLst>
                <a:path extrusionOk="0" h="21854" w="15713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3290">
                <a:alpha val="2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329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6.png"/><Relationship Id="rId4" Type="http://schemas.openxmlformats.org/officeDocument/2006/relationships/hyperlink" Target="http://web.lopsaetenn.org/" TargetMode="Externa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hyperlink" Target="http://knoxpy.org/" TargetMode="External"/><Relationship Id="rId4" Type="http://schemas.openxmlformats.org/officeDocument/2006/relationships/image" Target="../media/image21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9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0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abel" TargetMode="Externa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2.xml"/><Relationship Id="rId3" Type="http://schemas.openxmlformats.org/officeDocument/2006/relationships/hyperlink" Target="https://twitter.com/googledocs/status/7300872401566433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idx="1" type="body"/>
          </p:nvPr>
        </p:nvSpPr>
        <p:spPr>
          <a:xfrm>
            <a:off x="1246600" y="1476000"/>
            <a:ext cx="668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Infrastructure as code...is the process of managing and provisioning computer data centers through machine-readable definition files, rather than physical hardware configuration or interactive configuration tools</a:t>
            </a:r>
            <a:endParaRPr sz="2400"/>
          </a:p>
        </p:txBody>
      </p:sp>
      <p:sp>
        <p:nvSpPr>
          <p:cNvPr id="201" name="Google Shape;20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07" name="Google Shape;207;p2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resource "aws_instance" "example1" {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ami                   = "</a:t>
            </a:r>
            <a:r>
              <a:rPr lang="en"/>
              <a:t>ami-0b425589c7bb7663d</a:t>
            </a:r>
            <a:r>
              <a:rPr lang="en"/>
              <a:t>"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instance_type = "t2.micro"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</a:t>
            </a:r>
            <a:endParaRPr/>
          </a:p>
        </p:txBody>
      </p:sp>
      <p:sp>
        <p:nvSpPr>
          <p:cNvPr id="214" name="Google Shape;214;p22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Infrastructure as Code solution from HashiCorp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638" y="866775"/>
            <a:ext cx="7324725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Workflow</a:t>
            </a:r>
            <a:endParaRPr/>
          </a:p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AutoNum type="arabicPeriod"/>
            </a:pPr>
            <a:r>
              <a:rPr lang="en"/>
              <a:t>Create or make changes to template and workspace (template now does not match reality)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Plan our changes (ask Terraform to show us exactly what changes to reality it is going to make)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Confirm that this matches our expectations (If not, go back to step 1)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Implement changes (let Terraform make the changes we confirmed)</a:t>
            </a:r>
            <a:endParaRPr/>
          </a:p>
        </p:txBody>
      </p: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</a:t>
            </a:r>
            <a:r>
              <a:rPr lang="en"/>
              <a:t>Example</a:t>
            </a:r>
            <a:endParaRPr/>
          </a:p>
        </p:txBody>
      </p:sp>
      <p:sp>
        <p:nvSpPr>
          <p:cNvPr id="232" name="Google Shape;232;p2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andy@shoggoth:</a:t>
            </a:r>
            <a:r>
              <a:rPr lang="en"/>
              <a:t>terraform</a:t>
            </a:r>
            <a:r>
              <a:rPr lang="en"/>
              <a:t>$ cat ec2-base.tf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resource "aws_instance" "example1" {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ami                   = "</a:t>
            </a:r>
            <a:r>
              <a:rPr lang="en"/>
              <a:t>ami-0b425589c7bb7663d</a:t>
            </a:r>
            <a:r>
              <a:rPr lang="en"/>
              <a:t>"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instance_type = "t2.micro"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239" name="Google Shape;239;p26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andy@shoggoth:</a:t>
            </a:r>
            <a:r>
              <a:rPr lang="en" sz="1800"/>
              <a:t>terraform</a:t>
            </a:r>
            <a:r>
              <a:rPr lang="en" sz="1800"/>
              <a:t>$ </a:t>
            </a:r>
            <a:r>
              <a:rPr lang="en" sz="1800">
                <a:highlight>
                  <a:srgbClr val="184DE2"/>
                </a:highlight>
              </a:rPr>
              <a:t>terraform plan</a:t>
            </a:r>
            <a:endParaRPr sz="1800"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Plugin reinitialization required. Please run "terraform init".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Reason: Could not satisfy plugin requirements.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Plugins are external binaries that Terraform uses to access and manipulate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resources. The configuration provided requires plugins which can't be located,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don't satisfy the version constraints, or are otherwise incompatible.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 error(s) occurred:</a:t>
            </a:r>
            <a:br>
              <a:rPr lang="en" sz="1800"/>
            </a:br>
            <a:r>
              <a:rPr lang="en" sz="1800"/>
              <a:t>:</a:t>
            </a:r>
            <a:endParaRPr sz="1800"/>
          </a:p>
        </p:txBody>
      </p:sp>
      <p:sp>
        <p:nvSpPr>
          <p:cNvPr id="240" name="Google Shape;24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246" name="Google Shape;246;p27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andy@shoggoth:</a:t>
            </a:r>
            <a:r>
              <a:rPr lang="en" sz="1800"/>
              <a:t>terraform</a:t>
            </a:r>
            <a:r>
              <a:rPr lang="en" sz="1800"/>
              <a:t>$ terraform plan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Plugin reinitialization required. Please run "</a:t>
            </a:r>
            <a:r>
              <a:rPr lang="en" sz="1800">
                <a:highlight>
                  <a:srgbClr val="184DE2"/>
                </a:highlight>
              </a:rPr>
              <a:t>terraform init</a:t>
            </a:r>
            <a:r>
              <a:rPr lang="en" sz="1800"/>
              <a:t>".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Reason: Could not satisfy plugin requirements.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Plugins are external binaries that Terraform uses to access and manipulate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resources. The configuration provided requires plugins which can't be located,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don't satisfy the version constraints, or are otherwise incompatible.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 error(s) occurred:</a:t>
            </a:r>
            <a:br>
              <a:rPr lang="en" sz="1800"/>
            </a:br>
            <a:r>
              <a:rPr lang="en" sz="1800"/>
              <a:t>:</a:t>
            </a:r>
            <a:endParaRPr sz="1800"/>
          </a:p>
        </p:txBody>
      </p:sp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*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provider.aws: no suitable version installed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version requirements: "(any version)"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versions installed: none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Terraform automatically discovers provider requirements from your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configuration, including providers used in child modules. To see the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requirements and constraints from each module, run "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providers</a:t>
            </a:r>
            <a:r>
              <a:rPr lang="en" sz="1800">
                <a:solidFill>
                  <a:schemeClr val="lt1"/>
                </a:solidFill>
              </a:rPr>
              <a:t>".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/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andy@shoggoth:</a:t>
            </a:r>
            <a:r>
              <a:rPr lang="en" sz="1800">
                <a:solidFill>
                  <a:schemeClr val="lt1"/>
                </a:solidFill>
              </a:rPr>
              <a:t>terraform</a:t>
            </a:r>
            <a:r>
              <a:rPr lang="en" sz="1800">
                <a:solidFill>
                  <a:schemeClr val="lt1"/>
                </a:solidFill>
              </a:rPr>
              <a:t>$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providers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└── provider.aws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andy@shoggoth:</a:t>
            </a:r>
            <a:r>
              <a:rPr lang="en" sz="1800">
                <a:solidFill>
                  <a:schemeClr val="lt1"/>
                </a:solidFill>
              </a:rPr>
              <a:t>terraform</a:t>
            </a:r>
            <a:r>
              <a:rPr lang="en" sz="1800">
                <a:solidFill>
                  <a:schemeClr val="lt1"/>
                </a:solidFill>
              </a:rPr>
              <a:t>$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Terraform: Everything as Code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575" y="152400"/>
            <a:ext cx="673484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938" y="152400"/>
            <a:ext cx="659413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925" y="152400"/>
            <a:ext cx="625415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850" y="152400"/>
            <a:ext cx="706029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1" name="Google Shape;2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238" y="152400"/>
            <a:ext cx="62535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Providers</a:t>
            </a:r>
            <a:endParaRPr/>
          </a:p>
        </p:txBody>
      </p:sp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a good candidate for a Terraform Provider?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It must have an API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End user must be able to set state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End user must be able to query state</a:t>
            </a:r>
            <a:endParaRPr/>
          </a:p>
        </p:txBody>
      </p:sp>
      <p:sp>
        <p:nvSpPr>
          <p:cNvPr id="298" name="Google Shape;29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" name="Google Shape;3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275" y="152400"/>
            <a:ext cx="753345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Providers</a:t>
            </a:r>
            <a:endParaRPr/>
          </a:p>
        </p:txBody>
      </p:sp>
      <p:sp>
        <p:nvSpPr>
          <p:cNvPr id="310" name="Google Shape;310;p37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a good candidate for a Terraform Provider?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It must have an API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End user must be able to set state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End user must be able to query state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Non-functional requirement: workload shouldn’t change state in a desired manner on its own (we want to manage state changes)</a:t>
            </a:r>
            <a:endParaRPr/>
          </a:p>
        </p:txBody>
      </p:sp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Example, continued</a:t>
            </a:r>
            <a:endParaRPr/>
          </a:p>
        </p:txBody>
      </p:sp>
      <p:sp>
        <p:nvSpPr>
          <p:cNvPr id="317" name="Google Shape;317;p38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andy@shoggoth:</a:t>
            </a:r>
            <a:r>
              <a:rPr lang="en" sz="1800">
                <a:solidFill>
                  <a:schemeClr val="lt1"/>
                </a:solidFill>
              </a:rPr>
              <a:t>terraform</a:t>
            </a:r>
            <a:r>
              <a:rPr lang="en" sz="1800">
                <a:solidFill>
                  <a:schemeClr val="lt1"/>
                </a:solidFill>
              </a:rPr>
              <a:t>$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init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Initializing provider plugins...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- Checking for available provider plugins on https://releases.hashicorp.com...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-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Downloading plugin for provider "aws" (2.5.0)...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The following providers do not have any version constraints in configuration,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so the latest version was installed.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8" name="Google Shape;318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24" name="Google Shape;324;p39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br>
              <a:rPr lang="en" sz="1800">
                <a:solidFill>
                  <a:schemeClr val="lt1"/>
                </a:solidFill>
              </a:rPr>
            </a:br>
            <a:r>
              <a:rPr lang="en" sz="1800">
                <a:solidFill>
                  <a:schemeClr val="lt1"/>
                </a:solidFill>
              </a:rPr>
              <a:t>To prevent automatic upgrades to new major versions that may contain breaking changes, it is recommended to add version = "..." constraints to the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corresponding provider blocks in configuration, with the constraint strings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suggested below.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* provider.aws: version = "~&gt; 2.5"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Terraform has been successfully initialized!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25" name="Google Shape;325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>
            <p:ph idx="4294967295" type="subTitle"/>
          </p:nvPr>
        </p:nvSpPr>
        <p:spPr>
          <a:xfrm>
            <a:off x="1272825" y="434175"/>
            <a:ext cx="52131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Andy Cowell has over twenty years of system administration experience in a variety of environments. Currently, he works for Discovery, Inc., as the manager of the Application Engineering and Automation group in Cloud Infrastructure.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He has been responsible for some of the top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53" name="Google Shape;1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5782" y="240060"/>
            <a:ext cx="2093100" cy="20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3"/>
          <p:cNvSpPr txBox="1"/>
          <p:nvPr/>
        </p:nvSpPr>
        <p:spPr>
          <a:xfrm>
            <a:off x="1272825" y="2367075"/>
            <a:ext cx="7284000" cy="25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d</a:t>
            </a:r>
            <a:r>
              <a:rPr lang="en"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estinations on the Internet, such as HGTV.com, Dilbert.com, and Metallica.com. In the past, he has worn many hats, from networking admin to full-time developer, and cut his teeth as a "Wizard" with the UTK Computer Science department.</a:t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When not wrangling systems, he solders microcontrollers, paints toy soldiers, drinks bourbon, smokes pipes, watches hockey, grows algae, and rolls 20s.</a:t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email: andy@cowell.org</a:t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31" name="Google Shape;331;p40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br>
              <a:rPr lang="en" sz="1800">
                <a:solidFill>
                  <a:schemeClr val="lt1"/>
                </a:solidFill>
              </a:rPr>
            </a:br>
            <a:r>
              <a:rPr lang="en" sz="1800">
                <a:solidFill>
                  <a:schemeClr val="lt1"/>
                </a:solidFill>
              </a:rPr>
              <a:t>You may now begin working with Terraform. Try running "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plan</a:t>
            </a:r>
            <a:r>
              <a:rPr lang="en" sz="1800">
                <a:solidFill>
                  <a:schemeClr val="lt1"/>
                </a:solidFill>
              </a:rPr>
              <a:t>" to see any changes that are required for your infrastructure. All Terraform commands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should now work.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If you ever set or change modules or backend configuration for Terraform,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rerun this command to reinitialize your working directory. If you forget, other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commands will detect it and remind you to do so if necessary.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2" name="Google Shape;332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38" name="Google Shape;338;p4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 ls -al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total 12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 2 andy andy 4096 Apr  7 18:57 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16 andy andy 4096 Apr  7 18:57 ..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-rw-rw-r--  1 andy andy  182 Apr  7 18:57 ec2-base.tf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 terraform init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Initializing provider plugins...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9" name="Google Shape;339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45" name="Google Shape;345;p42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 ls -al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total 16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 3 andy andy 4096 Apr  7 18:57 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16 andy andy 4096 Apr  7 18:57 ..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-rw-rw-r--  1 andy andy  182 Apr  7 18:57 ec2-base.tf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 3 andy andy 4096 Apr  7 18:57 .terraform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 ls -al .terraform/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total 12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3 andy andy 4096 Apr  7 18:57 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3 andy andy 4096 Apr  7 18:57 ..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3 andy andy 4096 Apr  7 18:57 plugins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</a:t>
            </a: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6" name="Google Shape;346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52" name="Google Shape;352;p43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andy@shoggoth:</a:t>
            </a:r>
            <a:r>
              <a:rPr lang="en" sz="1800">
                <a:solidFill>
                  <a:schemeClr val="lt1"/>
                </a:solidFill>
              </a:rPr>
              <a:t>terraform</a:t>
            </a:r>
            <a:r>
              <a:rPr lang="en" sz="1800">
                <a:solidFill>
                  <a:schemeClr val="lt1"/>
                </a:solidFill>
              </a:rPr>
              <a:t>$ cat ec2-base.tf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provider "aws" {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version = "2.5.0"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}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resource "aws_instance" "example1" {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ami                   = "</a:t>
            </a:r>
            <a:r>
              <a:rPr lang="en" sz="1800">
                <a:solidFill>
                  <a:schemeClr val="lt1"/>
                </a:solidFill>
              </a:rPr>
              <a:t>ami-0b425589c7bb7663d</a:t>
            </a:r>
            <a:r>
              <a:rPr lang="en" sz="1800">
                <a:solidFill>
                  <a:schemeClr val="lt1"/>
                </a:solidFill>
              </a:rPr>
              <a:t>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instance_type = "t2.micro"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}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53" name="Google Shape;353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59" name="Google Shape;359;p44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andy@shoggoth:</a:t>
            </a:r>
            <a:r>
              <a:rPr lang="en" sz="1800">
                <a:solidFill>
                  <a:schemeClr val="lt1"/>
                </a:solidFill>
              </a:rPr>
              <a:t>terraform</a:t>
            </a:r>
            <a:r>
              <a:rPr lang="en" sz="1800">
                <a:solidFill>
                  <a:schemeClr val="lt1"/>
                </a:solidFill>
              </a:rPr>
              <a:t>$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plan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provider.aws.region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The region where AWS operations will take place. Examples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are us-east-1, us-west-2, etc.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Default: us-east-1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Enter a value: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0" name="Google Shape;360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br>
              <a:rPr lang="en" sz="1800">
                <a:solidFill>
                  <a:schemeClr val="lt1"/>
                </a:solidFill>
              </a:rPr>
            </a:br>
            <a:r>
              <a:rPr lang="en" sz="1800">
                <a:solidFill>
                  <a:schemeClr val="lt1"/>
                </a:solidFill>
              </a:rPr>
              <a:t>Refreshing Terraform state in-memory prior to plan...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The refreshed state will be used to calculate this plan, but will not be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persisted to local or remote state storage.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6" name="Google Shape;366;p4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67" name="Google Shape;367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:</a:t>
            </a:r>
            <a:br>
              <a:rPr lang="en" sz="1700">
                <a:solidFill>
                  <a:schemeClr val="lt1"/>
                </a:solidFill>
              </a:rPr>
            </a:br>
            <a:r>
              <a:rPr lang="en" sz="1700">
                <a:solidFill>
                  <a:schemeClr val="lt1"/>
                </a:solidFill>
              </a:rPr>
              <a:t>An execution plan has been generated and is shown below.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Resource actions are indicated with the following symbols: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 + create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highlight>
                  <a:srgbClr val="184DE2"/>
                </a:highlight>
              </a:rPr>
              <a:t>Terraform will perform the following actions:</a:t>
            </a:r>
            <a:endParaRPr sz="17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 + aws_instance.example1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     id:                           &lt;computed&gt;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     ami:                          "</a:t>
            </a:r>
            <a:r>
              <a:rPr lang="en" sz="1700">
                <a:solidFill>
                  <a:schemeClr val="lt1"/>
                </a:solidFill>
              </a:rPr>
              <a:t>ami-0b425589c7bb7663d</a:t>
            </a:r>
            <a:r>
              <a:rPr lang="en" sz="1700">
                <a:solidFill>
                  <a:schemeClr val="lt1"/>
                </a:solidFill>
              </a:rPr>
              <a:t>"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: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373" name="Google Shape;373;p4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74" name="Google Shape;374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:</a:t>
            </a:r>
            <a:br>
              <a:rPr lang="en" sz="1700">
                <a:solidFill>
                  <a:schemeClr val="lt1"/>
                </a:solidFill>
              </a:rPr>
            </a:br>
            <a:r>
              <a:rPr lang="en" sz="1700">
                <a:solidFill>
                  <a:schemeClr val="lt1"/>
                </a:solidFill>
              </a:rPr>
              <a:t>      vpc_security_group_ids.#:     &lt;computed&gt;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Plan: 1 to add, 0 to change, 0 to destroy.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------------------------------------------------------------------------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highlight>
                  <a:srgbClr val="184DE2"/>
                </a:highlight>
              </a:rPr>
              <a:t>Note: You didn't specify an "-out" parameter to save this plan, so Terraform</a:t>
            </a:r>
            <a:endParaRPr sz="17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highlight>
                  <a:srgbClr val="184DE2"/>
                </a:highlight>
              </a:rPr>
              <a:t>can't guarantee that exactly these actions will be performed if</a:t>
            </a:r>
            <a:endParaRPr sz="17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highlight>
                  <a:srgbClr val="184DE2"/>
                </a:highlight>
              </a:rPr>
              <a:t>"terraform apply" is subsequently run.</a:t>
            </a:r>
            <a:endParaRPr sz="17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380" name="Google Shape;380;p4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81" name="Google Shape;381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andy@shoggoth:</a:t>
            </a:r>
            <a:r>
              <a:rPr lang="en" sz="1800">
                <a:solidFill>
                  <a:schemeClr val="lt1"/>
                </a:solidFill>
              </a:rPr>
              <a:t>terraform</a:t>
            </a:r>
            <a:r>
              <a:rPr lang="en" sz="1800">
                <a:solidFill>
                  <a:schemeClr val="lt1"/>
                </a:solidFill>
              </a:rPr>
              <a:t>$ cat ec2-base.tf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provider "aws" {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version = "2.5.0"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region  = "us-east-1"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}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resource "aws_instance" "example1" {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ami                   = "</a:t>
            </a:r>
            <a:r>
              <a:rPr lang="en" sz="1800">
                <a:solidFill>
                  <a:schemeClr val="lt1"/>
                </a:solidFill>
              </a:rPr>
              <a:t>ami-0b425589c7bb7663d</a:t>
            </a:r>
            <a:r>
              <a:rPr lang="en" sz="1800">
                <a:solidFill>
                  <a:schemeClr val="lt1"/>
                </a:solidFill>
              </a:rPr>
              <a:t>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instance_type = "t2.micro"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}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87" name="Google Shape;387;p4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88" name="Google Shape;388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andy@shoggoth:</a:t>
            </a:r>
            <a:r>
              <a:rPr lang="en" sz="1800">
                <a:solidFill>
                  <a:schemeClr val="lt1"/>
                </a:solidFill>
              </a:rPr>
              <a:t>terraform</a:t>
            </a:r>
            <a:r>
              <a:rPr lang="en" sz="1800">
                <a:solidFill>
                  <a:schemeClr val="lt1"/>
                </a:solidFill>
              </a:rPr>
              <a:t>$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plan -out=/tmp/foo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Refreshing Terraform state in-memory prior to plan...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The refreshed state will be used to calculate this plan, but will not be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persisted to local or remote state storage.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+ aws_instance.example1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    id:                           &lt;computed&gt;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4" name="Google Shape;394;p4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395" name="Google Shape;395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as Code</a:t>
            </a:r>
            <a:endParaRPr/>
          </a:p>
        </p:txBody>
      </p:sp>
      <p:sp>
        <p:nvSpPr>
          <p:cNvPr id="161" name="Google Shape;161;p14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great promises of the cloud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This plan was saved to: /tmp/foo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To perform exactly these actions, run the following command to apply: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 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apply "/tmp/foo"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01" name="Google Shape;401;p50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402" name="Google Shape;402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andy@shoggoth:</a:t>
            </a:r>
            <a:r>
              <a:rPr lang="en" sz="1800">
                <a:solidFill>
                  <a:schemeClr val="lt1"/>
                </a:solidFill>
              </a:rPr>
              <a:t>terraform</a:t>
            </a:r>
            <a:r>
              <a:rPr lang="en" sz="1800">
                <a:solidFill>
                  <a:schemeClr val="lt1"/>
                </a:solidFill>
              </a:rPr>
              <a:t>$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apply "/tmp/foo"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aws_instance.example1: Creating...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ami:                          "" =&gt; "ami-0b425589c7bb7663d"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Error: Error applying plan: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* aws_instance.example1: Error launching source instance: VPCResourceNotSpecified: The specified instance type can only be used in a VPC. A subnet ID or network interface ID is required to carry out the request.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08" name="Google Shape;408;p5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409" name="Google Shape;409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does not automatically rollback in the face of errors.</a:t>
            </a:r>
            <a:endParaRPr sz="1800">
              <a:solidFill>
                <a:schemeClr val="lt1"/>
              </a:solidFill>
              <a:highlight>
                <a:srgbClr val="184DE2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Instead, your </a:t>
            </a:r>
            <a:r>
              <a:rPr lang="en" sz="1800">
                <a:solidFill>
                  <a:schemeClr val="lt1"/>
                </a:solidFill>
                <a:highlight>
                  <a:srgbClr val="184DE2"/>
                </a:highlight>
              </a:rPr>
              <a:t>Terraform state file</a:t>
            </a:r>
            <a:r>
              <a:rPr lang="en" sz="1800">
                <a:solidFill>
                  <a:schemeClr val="lt1"/>
                </a:solidFill>
              </a:rPr>
              <a:t> has been partially updated with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any resources that successfully completed. Please address the error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above and apply again to incrementally change your infrastructure.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15" name="Google Shape;415;p5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Example</a:t>
            </a:r>
            <a:endParaRPr/>
          </a:p>
        </p:txBody>
      </p:sp>
      <p:sp>
        <p:nvSpPr>
          <p:cNvPr id="416" name="Google Shape;416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andy@shoggoth:codestock-tf$ ls -al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total 24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 3 andy andy 4096 Apr  7 18:52 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15 andy andy 4096 Apr  7 15:31 ..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-rw-rw-r--  1 andy andy  182 Apr  7 18:51 ec2-base.tf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drwxrwxr-x  3 andy andy 4096 Apr  7 16:12 .terraform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-rw-rw-r--  1 andy andy  318 Apr  7 18:52 terraform.tfstate</a:t>
            </a:r>
            <a:endParaRPr sz="14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-rw-rw-r--  1 andy andy  318 Apr  7 18:52 terraform.tfstate.backup</a:t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2" name="Google Shape;422;p53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State File</a:t>
            </a:r>
            <a:endParaRPr/>
          </a:p>
        </p:txBody>
      </p:sp>
      <p:sp>
        <p:nvSpPr>
          <p:cNvPr id="423" name="Google Shape;423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cat terraform.tfstate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"version": 3,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"terraform_version": "0.11.11",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"serial": 1,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"lineage": "050d470d-e4e2-9fce-99e7-020ade48abf4",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"modules": [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"path": [ "root" ],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"outputs": {},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"resources": {},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"depends_on": []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]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9" name="Google Shape;429;p54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State File</a:t>
            </a:r>
            <a:endParaRPr/>
          </a:p>
        </p:txBody>
      </p:sp>
      <p:sp>
        <p:nvSpPr>
          <p:cNvPr id="430" name="Google Shape;430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cat ec2-base.tf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provider "aws" 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version = "2.5.0"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region  = "us-east-1"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"aws_instance" "example1" 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ami                   = "ami-0b425589c7bb7663d"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instance_type = "t2.micro"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subnet_id = "subnet-bca8b4fa"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6" name="Google Shape;436;p5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Terraform Example</a:t>
            </a:r>
            <a:endParaRPr/>
          </a:p>
        </p:txBody>
      </p:sp>
      <p:sp>
        <p:nvSpPr>
          <p:cNvPr id="437" name="Google Shape;437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terraform plan -out=/tmp/foo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terraform apply "/tmp/foo"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Creating...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ami:                          "" =&gt; "ami-0b425589c7bb7663d"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vpc_security_group_ids.#:     "" =&gt; "&lt;computed&gt;"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creating... (10s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creating... (20s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creating... (30s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Creation complete after 31s (ID: i-00c5b9fb5e4f0620a)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Apply complete! Resources: 1 added, 0 changed, 0 destroyed.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p5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Terraform Example</a:t>
            </a:r>
            <a:endParaRPr/>
          </a:p>
        </p:txBody>
      </p:sp>
      <p:sp>
        <p:nvSpPr>
          <p:cNvPr id="444" name="Google Shape;444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cat terraform.tfstate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"resources": 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"aws_instance.example1": 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    "type": "aws_instance",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"arn": "arn:aws:ec2:us-east-1:052763798005:instance/i-00c5b9fb5e4f0620a",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"instance_type": "t2.micro",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"private_dns": "ip-10-0-0-95.ec2.internal",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"private_ip": "10.0.0.95",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0" name="Google Shape;450;p5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State File</a:t>
            </a:r>
            <a:endParaRPr/>
          </a:p>
        </p:txBody>
      </p:sp>
      <p:sp>
        <p:nvSpPr>
          <p:cNvPr id="451" name="Google Shape;451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7" name="Google Shape;45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2325"/>
            <a:ext cx="8839201" cy="391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plan -out=/tmp/foo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Refreshing Terraform state in-memory prior to plan...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The refreshed state will be used to calculate this plan, but will not be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persisted to local or remote state storage.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Refreshing state... (ID: i-00c5b9fb5e4f0620a)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------------------------------------------------------------------------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No changes. Infrastructure is up-to-date.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This means that Terraform did not detect any differences between your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configuration and real physical resources that exist. As a result, no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actions need to be performed.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3" name="Google Shape;463;p5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State File</a:t>
            </a:r>
            <a:endParaRPr/>
          </a:p>
        </p:txBody>
      </p:sp>
      <p:sp>
        <p:nvSpPr>
          <p:cNvPr id="464" name="Google Shape;464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913" y="152400"/>
            <a:ext cx="6650179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0" name="Google Shape;47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50" y="349225"/>
            <a:ext cx="8031308" cy="44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plan -out=/tmp/foo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 execution plan has been generated and is shown below.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actions are indicated with the following symbols: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~ update in-place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 will perform the following actions: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~ aws_instance.example1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instance_type: "t2.2xlarge" =&gt; "t2.micro"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Plan: 0 to add, 1 to change, 0 to destroy.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6" name="Google Shape;476;p6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State File</a:t>
            </a:r>
            <a:endParaRPr/>
          </a:p>
        </p:txBody>
      </p:sp>
      <p:sp>
        <p:nvSpPr>
          <p:cNvPr id="477" name="Google Shape;477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2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apply "/tmp/foo"  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Modifying... (ID: i-00c5b9fb5e4f0620a)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instance_type: "t2.2xlarge" =&gt; "t2.micro"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modifying... (ID: i-00c5b9fb5e4f0620a, 10s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modifying... (ID: i-00c5b9fb5e4f0620a, 20s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modifying... (ID: i-00c5b9fb5e4f0620a, 30s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modifying... (ID: i-00c5b9fb5e4f0620a, 40s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Modifications complete after 42s (ID: i-00c5b9fb5e4f0620a)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Apply complete! Resources: 0 added, 1 changed, 0 destroyed.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3" name="Google Shape;483;p6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State File</a:t>
            </a:r>
            <a:endParaRPr/>
          </a:p>
        </p:txBody>
      </p:sp>
      <p:sp>
        <p:nvSpPr>
          <p:cNvPr id="484" name="Google Shape;484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0" name="Google Shape;49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75" y="349225"/>
            <a:ext cx="8074642" cy="44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6" name="Google Shape;49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13" y="254463"/>
            <a:ext cx="8251984" cy="4634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plan -out=/tmp/foo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-/+ destroy and then create replacement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 will perform the following actions: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-/+ aws_instance.example1 (new resource required)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id:                           "i-00c5b9fb5e4f0620a" =&gt; &lt;computed&gt; (forces new resource)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ebs_optimized:                "true" =&gt; "false" (forces new resource)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2" name="Google Shape;502;p6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State File</a:t>
            </a:r>
            <a:endParaRPr/>
          </a:p>
        </p:txBody>
      </p:sp>
      <p:sp>
        <p:nvSpPr>
          <p:cNvPr id="503" name="Google Shape;503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6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apply "/tmp/foo"  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aws_instance.example1: Destroying... (ID: i-00c5b9fb5e4f0620a)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destroying... (ID: i-00c5b9fb5e4f0620a, 10s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Destruction complete after 40s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Creating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ami:                          "" =&gt; "ami-0b425589c7bb7663d"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creating... (10s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creating... (20s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creating... (30s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Creation complete after 31s (ID: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i-09c0fb297966a2fbd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9" name="Google Shape;509;p6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State File</a:t>
            </a:r>
            <a:endParaRPr/>
          </a:p>
        </p:txBody>
      </p:sp>
      <p:sp>
        <p:nvSpPr>
          <p:cNvPr id="510" name="Google Shape;510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6" name="Google Shape;51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38" y="349225"/>
            <a:ext cx="8448926" cy="44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2" name="Google Shape;52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13" y="246725"/>
            <a:ext cx="8251984" cy="465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8" name="Google Shape;52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450" y="152400"/>
            <a:ext cx="725908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Physical Infrastructure</a:t>
            </a:r>
            <a:endParaRPr/>
          </a:p>
        </p:txBody>
      </p:sp>
      <p:sp>
        <p:nvSpPr>
          <p:cNvPr id="173" name="Google Shape;173;p16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Long lead time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90 days to receive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Multiple teams must touch to install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Inflexible configuration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Hope your requirements were correct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And didn’t change in the meantime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Three year depreciation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May not even get a new server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Physical, manual installation</a:t>
            </a:r>
            <a:endParaRPr/>
          </a:p>
        </p:txBody>
      </p:sp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13" y="180338"/>
            <a:ext cx="8251985" cy="478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cat main.tf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 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backend "s3" 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bucket = "tf-state-0627117936405"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key    = "obama-and-me"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region = "us-east-1"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0" name="Google Shape;540;p7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S3 Remote</a:t>
            </a:r>
            <a:endParaRPr/>
          </a:p>
        </p:txBody>
      </p:sp>
      <p:sp>
        <p:nvSpPr>
          <p:cNvPr id="541" name="Google Shape;541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2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destroy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Refreshing state... (ID: i-09c0fb297966a2fbd)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 execution plan has been generated and is shown below.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actions are indicated with the following symbols: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- destroy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Terraform will perform the following actions: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 - aws_instance.example1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Plan: 0 to add, 0 to change, 1 to destroy.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 you really want to destroy all resources?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Terraform will destroy all your managed infrastructure, as shown above.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There is no undo. Only 'yes' will be accepted to confirm.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Enter a value:  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7" name="Google Shape;547;p7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Delete</a:t>
            </a:r>
            <a:endParaRPr/>
          </a:p>
        </p:txBody>
      </p:sp>
      <p:sp>
        <p:nvSpPr>
          <p:cNvPr id="548" name="Google Shape;548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3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 you really want to destroy all resources?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Terraform will destroy all your managed infrastructure, as shown above.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There is no undo. Only 'yes' will be accepted to confirm.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Enter a value: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yes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Destroying... (ID: i-09c0fb297966a2fbd)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Still destroying... (ID: i-09c0fb297966a2fbd, 10s elapsed)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Destruction complete after 20s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Destroy complete! Resources: 1 destroyed.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4" name="Google Shape;554;p73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Delete</a:t>
            </a:r>
            <a:endParaRPr/>
          </a:p>
        </p:txBody>
      </p:sp>
      <p:sp>
        <p:nvSpPr>
          <p:cNvPr id="555" name="Google Shape;555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1" name="Google Shape;56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13" y="183013"/>
            <a:ext cx="8251985" cy="477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5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import aws_instance.example1 i-09e533261fd908e45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Importing from ID "i-09e533261fd908e45"...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Import complete!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Imported aws_instance (ID: i-09e533261fd908e45)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Refreshing state... (ID: i-09e533261fd908e45)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Import successful!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The resources that were imported are shown above. These resources are now in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your Terraform state and will henceforth be managed by Terraform.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7" name="Google Shape;567;p75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Import</a:t>
            </a:r>
            <a:endParaRPr/>
          </a:p>
        </p:txBody>
      </p:sp>
      <p:sp>
        <p:nvSpPr>
          <p:cNvPr id="568" name="Google Shape;568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6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andy@shoggoth:terraform$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plan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Refreshing Terraform state in-memory prior to plan...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The refreshed state will be used to calculate this plan, but will not be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persisted to local or remote state storage.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aws_instance.example1: Refreshing state... (ID: i-09e533261fd908e45)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------------------------------------------------------------------------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No changes. Infrastructure is up-to-date.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This means that Terraform did not detect any differences between your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configuration and real physical resources that exist. As a result, no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actions need to be performed.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4" name="Google Shape;574;p76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Import</a:t>
            </a:r>
            <a:endParaRPr/>
          </a:p>
        </p:txBody>
      </p:sp>
      <p:sp>
        <p:nvSpPr>
          <p:cNvPr id="575" name="Google Shape;575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HashiCorp Configuration Language</a:t>
            </a:r>
            <a:endParaRPr/>
          </a:p>
        </p:txBody>
      </p:sp>
      <p:sp>
        <p:nvSpPr>
          <p:cNvPr id="581" name="Google Shape;581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2" name="Google Shape;58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88" y="1698350"/>
            <a:ext cx="8251983" cy="2744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8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In general, you’ll see a lot of the following format: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"${TYPE.NAME.ATTRIBUTE}"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8" name="Google Shape;588;p7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HCL References</a:t>
            </a:r>
            <a:endParaRPr/>
          </a:p>
        </p:txBody>
      </p:sp>
      <p:sp>
        <p:nvSpPr>
          <p:cNvPr id="589" name="Google Shape;589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9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resource "aws_security_group" "db_access"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"aws_instance" "example1"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vpc_security_group_ids = [ "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${aws_security_group.db_access.id}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 ]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"aws_route53_record" "www"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name   = "www.example.com"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records = [ "${aws_instance.example1.public_ip}" ]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5" name="Google Shape;595;p7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HCL References</a:t>
            </a:r>
            <a:endParaRPr/>
          </a:p>
        </p:txBody>
      </p:sp>
      <p:sp>
        <p:nvSpPr>
          <p:cNvPr id="596" name="Google Shape;596;p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Cloud</a:t>
            </a:r>
            <a:r>
              <a:rPr lang="en"/>
              <a:t> Infrastructure</a:t>
            </a:r>
            <a:endParaRPr/>
          </a:p>
        </p:txBody>
      </p:sp>
      <p:sp>
        <p:nvSpPr>
          <p:cNvPr id="180" name="Google Shape;180;p17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</a:pPr>
            <a:r>
              <a:rPr lang="en"/>
              <a:t>No lead time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</a:pPr>
            <a:r>
              <a:rPr lang="en"/>
              <a:t>Near immediate service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One touch installation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Flexible configuration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Try something out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Change it to something better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No reason to keep if not using it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Get the same new server over and over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APIs for everything</a:t>
            </a:r>
            <a:endParaRPr/>
          </a:p>
        </p:txBody>
      </p:sp>
      <p:sp>
        <p:nvSpPr>
          <p:cNvPr id="181" name="Google Shape;18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0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"aws_security_group" "db_access"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resource "aws_instance" "example1"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vpc_security_group_ids = [ "${aws_security_group.db_access.id}" ]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"aws_route53_record" "www"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name   = "www.example.com"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records = [ "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${aws_instance.example1.public_ip}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" ]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2" name="Google Shape;602;p80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HCL References</a:t>
            </a:r>
            <a:endParaRPr/>
          </a:p>
        </p:txBody>
      </p:sp>
      <p:sp>
        <p:nvSpPr>
          <p:cNvPr id="603" name="Google Shape;603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andy@shoggoth:tf-hd$ cat vars.tf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highlight>
                  <a:srgbClr val="0000FF"/>
                </a:highlight>
                <a:latin typeface="Consolas"/>
                <a:ea typeface="Consolas"/>
                <a:cs typeface="Consolas"/>
                <a:sym typeface="Consolas"/>
              </a:rPr>
              <a:t>variable "environment" { default = “dev” }</a:t>
            </a:r>
            <a:endParaRPr sz="1200">
              <a:solidFill>
                <a:schemeClr val="lt1"/>
              </a:solidFill>
              <a:highlight>
                <a:srgbClr val="0000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andy@shoggoth:tf-hd$ cat main.tf 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"aws_route53_record" "www" {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name    = "www.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${var.environment}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.example.com"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records = [ "${aws_eip.elb.public_ip}" ]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andy@shoggoth:tf-hd$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terraform apply -var environment=prod</a:t>
            </a:r>
            <a:endParaRPr sz="1200">
              <a:solidFill>
                <a:schemeClr val="lt1"/>
              </a:solidFill>
              <a:highlight>
                <a:srgbClr val="184DE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9" name="Google Shape;609;p8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HCL Variables</a:t>
            </a:r>
            <a:endParaRPr/>
          </a:p>
        </p:txBody>
      </p:sp>
      <p:sp>
        <p:nvSpPr>
          <p:cNvPr id="610" name="Google Shape;610;p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2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data "aws_ami" "web"</a:t>
            </a: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filter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name   = "state"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values = ["available"]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filter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name   = "tag:Component"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values = ["web"]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most_recent = true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resource "aws_instance" "web" {</a:t>
            </a:r>
            <a:b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ami           = </a:t>
            </a:r>
            <a: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  <a:t>data.aws_ami.web.id</a:t>
            </a:r>
            <a:br>
              <a:rPr lang="en" sz="1200">
                <a:solidFill>
                  <a:schemeClr val="lt1"/>
                </a:solidFill>
                <a:highlight>
                  <a:srgbClr val="184DE2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6" name="Google Shape;616;p8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HCL Data Sources</a:t>
            </a:r>
            <a:endParaRPr/>
          </a:p>
        </p:txBody>
      </p:sp>
      <p:sp>
        <p:nvSpPr>
          <p:cNvPr id="617" name="Google Shape;617;p8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3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Provider Example </a:t>
            </a:r>
            <a:endParaRPr/>
          </a:p>
        </p:txBody>
      </p:sp>
      <p:sp>
        <p:nvSpPr>
          <p:cNvPr id="623" name="Google Shape;623;p83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4"/>
          <p:cNvSpPr txBox="1"/>
          <p:nvPr>
            <p:ph type="ctrTitle"/>
          </p:nvPr>
        </p:nvSpPr>
        <p:spPr>
          <a:xfrm>
            <a:off x="1695450" y="1583350"/>
            <a:ext cx="575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Enterprise</a:t>
            </a:r>
            <a:endParaRPr/>
          </a:p>
        </p:txBody>
      </p:sp>
      <p:sp>
        <p:nvSpPr>
          <p:cNvPr id="629" name="Google Shape;629;p84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your checkbook out...no, not that one.  The big one...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5" name="Google Shape;63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6288"/>
            <a:ext cx="8839200" cy="279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1" name="Google Shape;64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7213"/>
            <a:ext cx="8839196" cy="406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7"/>
          <p:cNvSpPr txBox="1"/>
          <p:nvPr>
            <p:ph type="ctrTitle"/>
          </p:nvPr>
        </p:nvSpPr>
        <p:spPr>
          <a:xfrm>
            <a:off x="1157650" y="1583350"/>
            <a:ext cx="6770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Terraform vs CloudFormation</a:t>
            </a:r>
            <a:endParaRPr/>
          </a:p>
        </p:txBody>
      </p:sp>
      <p:sp>
        <p:nvSpPr>
          <p:cNvPr id="647" name="Google Shape;647;p87"/>
          <p:cNvSpPr txBox="1"/>
          <p:nvPr>
            <p:ph idx="1" type="subTitle"/>
          </p:nvPr>
        </p:nvSpPr>
        <p:spPr>
          <a:xfrm>
            <a:off x="1695450" y="2992454"/>
            <a:ext cx="575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question: which is better?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8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Advantage: Terraform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An explicit emphasis on providers has generated a wealth of pre-written 3rd party providers.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b="1" lang="en">
                <a:solidFill>
                  <a:schemeClr val="lt1"/>
                </a:solidFill>
              </a:rPr>
              <a:t>HOWEVER:</a:t>
            </a:r>
            <a:r>
              <a:rPr lang="en">
                <a:solidFill>
                  <a:schemeClr val="lt1"/>
                </a:solidFill>
              </a:rPr>
              <a:t> If you have to write your own access to a 3rd party service, it’s easier to accomplish in CloudFormation.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3" name="Google Shape;653;p8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3rd Party Services?</a:t>
            </a:r>
            <a:endParaRPr/>
          </a:p>
        </p:txBody>
      </p:sp>
      <p:sp>
        <p:nvSpPr>
          <p:cNvPr id="654" name="Google Shape;654;p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9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A</a:t>
            </a:r>
            <a:r>
              <a:rPr lang="en">
                <a:solidFill>
                  <a:schemeClr val="lt1"/>
                </a:solidFill>
              </a:rPr>
              <a:t>dvantage: CloudFormation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CloudFormation automatically identifies resources as provisioned by CloudFormation.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Stacks tend to be more granular thus templates are more easily understood.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No repeated usage of the same file names.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You can now use YAML and not JSON...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0" name="Google Shape;660;p8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Readability and Clarity?</a:t>
            </a:r>
            <a:endParaRPr/>
          </a:p>
        </p:txBody>
      </p:sp>
      <p:sp>
        <p:nvSpPr>
          <p:cNvPr id="661" name="Google Shape;661;p8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Cloud Infrastructure, continued</a:t>
            </a:r>
            <a:endParaRPr/>
          </a:p>
        </p:txBody>
      </p:sp>
      <p:sp>
        <p:nvSpPr>
          <p:cNvPr id="187" name="Google Shape;187;p18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We’ve had automation before, creating things like configuration management.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The cloud has brought APIs to traditional infrastructures items that were difficult to automate, such as networking devices.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In addition, the cloud has increased segmentation between infrastructure segments</a:t>
            </a:r>
            <a:endParaRPr/>
          </a:p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90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Advantage: Terraform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CloudFormation doesn’t have this capability.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7" name="Google Shape;667;p90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Existing Resources?</a:t>
            </a:r>
            <a:endParaRPr/>
          </a:p>
        </p:txBody>
      </p:sp>
      <p:sp>
        <p:nvSpPr>
          <p:cNvPr id="668" name="Google Shape;668;p9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1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Advantage: Terraform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CloudFormation has only recently gotten the ability to automatically detect drift, but still won’t automatically remedy it.  You would think this feature would be coming...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4" name="Google Shape;674;p91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and Correcting Changes to Resources?</a:t>
            </a:r>
            <a:endParaRPr/>
          </a:p>
        </p:txBody>
      </p:sp>
      <p:sp>
        <p:nvSpPr>
          <p:cNvPr id="675" name="Google Shape;675;p9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2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Advantage: CloudFormation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CloudFormation will attempt to rollback changes that have errors to a previously correct state.  Terraform will not.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1" name="Google Shape;681;p92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Handling?</a:t>
            </a:r>
            <a:endParaRPr/>
          </a:p>
        </p:txBody>
      </p:sp>
      <p:sp>
        <p:nvSpPr>
          <p:cNvPr id="682" name="Google Shape;682;p9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93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Advantage: CloudFormation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Both largely usable for free, but CloudFormation is always free, and gets support through the MUCH more economical AWS support system.  Terraform goes from 0 to Oracle...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8" name="Google Shape;688;p93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Cost?</a:t>
            </a:r>
            <a:endParaRPr/>
          </a:p>
        </p:txBody>
      </p:sp>
      <p:sp>
        <p:nvSpPr>
          <p:cNvPr id="689" name="Google Shape;689;p9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4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It’s a wash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Why?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en">
                <a:solidFill>
                  <a:schemeClr val="lt1"/>
                </a:solidFill>
              </a:rPr>
              <a:t>They really are two different things-- </a:t>
            </a:r>
            <a:r>
              <a:rPr lang="en">
                <a:solidFill>
                  <a:schemeClr val="lt1"/>
                </a:solidFill>
                <a:highlight>
                  <a:srgbClr val="184DE2"/>
                </a:highlight>
              </a:rPr>
              <a:t>Terraform is a solution, while CloudFormation is a tool.</a:t>
            </a:r>
            <a:r>
              <a:rPr lang="en">
                <a:solidFill>
                  <a:schemeClr val="lt1"/>
                </a:solidFill>
              </a:rPr>
              <a:t>  If you have a person managing things, Terraform has the advantage; however, if it’s part of automation, CloudFormation has the advantage.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5" name="Google Shape;695;p94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Usability?</a:t>
            </a:r>
            <a:endParaRPr/>
          </a:p>
        </p:txBody>
      </p:sp>
      <p:sp>
        <p:nvSpPr>
          <p:cNvPr id="696" name="Google Shape;696;p9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5"/>
          <p:cNvSpPr txBox="1"/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6"/>
          <p:cNvSpPr txBox="1"/>
          <p:nvPr>
            <p:ph type="ctrTitle"/>
          </p:nvPr>
        </p:nvSpPr>
        <p:spPr>
          <a:xfrm>
            <a:off x="1316550" y="1991850"/>
            <a:ext cx="6510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http://bit.ly/2UbOyl0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834975"/>
            <a:ext cx="6096000" cy="274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12" name="Google Shape;712;p97"/>
          <p:cNvSpPr txBox="1"/>
          <p:nvPr/>
        </p:nvSpPr>
        <p:spPr>
          <a:xfrm>
            <a:off x="1532325" y="3673425"/>
            <a:ext cx="6075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84DE2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http://web.lopsaetenn.org/</a:t>
            </a:r>
            <a:endParaRPr sz="2400">
              <a:solidFill>
                <a:srgbClr val="184DE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9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150" y="152400"/>
            <a:ext cx="6257712" cy="48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23" name="Google Shape;723;p99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724" name="Google Shape;724;p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Modern Cloud Infrastructure, continued</a:t>
            </a:r>
            <a:endParaRPr/>
          </a:p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Segmentation: lowered blast radius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Lowered blast radius: end user access to infrastructure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End user access to infrastructure coupled with APIs: Infrastructure as code for you and me!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(If only the admins have it, who really cares?)</a:t>
            </a:r>
            <a:endParaRPr/>
          </a:p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0"/>
          <p:cNvSpPr txBox="1"/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30" name="Google Shape;730;p100"/>
          <p:cNvSpPr txBox="1"/>
          <p:nvPr>
            <p:ph idx="1" type="body"/>
          </p:nvPr>
        </p:nvSpPr>
        <p:spPr>
          <a:xfrm>
            <a:off x="1460400" y="1200150"/>
            <a:ext cx="62262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Titles: Roboto Slab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Body copy: Abel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3"/>
              </a:rPr>
              <a:t>https://www.fontsquirrel.com/fonts/roboto-slab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4"/>
              </a:rPr>
              <a:t>https://www.fontsquirrel.com/fonts/abel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Teal</a:t>
            </a:r>
            <a:r>
              <a:rPr lang="en" sz="1800"/>
              <a:t> </a:t>
            </a:r>
            <a:r>
              <a:rPr b="1" lang="en" sz="1800">
                <a:solidFill>
                  <a:srgbClr val="2AC7D7"/>
                </a:solidFill>
              </a:rPr>
              <a:t>#2ac7d7</a:t>
            </a:r>
            <a:r>
              <a:rPr b="1" lang="en" sz="1800"/>
              <a:t> · Sky </a:t>
            </a:r>
            <a:r>
              <a:rPr b="1" lang="en" sz="1800">
                <a:solidFill>
                  <a:srgbClr val="0D7FD1"/>
                </a:solidFill>
              </a:rPr>
              <a:t>#0d7fd1</a:t>
            </a:r>
            <a:r>
              <a:rPr b="1" lang="en" sz="1800">
                <a:solidFill>
                  <a:schemeClr val="lt1"/>
                </a:solidFill>
              </a:rPr>
              <a:t> · </a:t>
            </a:r>
            <a:r>
              <a:rPr b="1" lang="en" sz="1800"/>
              <a:t>Indigo </a:t>
            </a:r>
            <a:r>
              <a:rPr b="1" lang="en" sz="1800">
                <a:solidFill>
                  <a:srgbClr val="184DE2"/>
                </a:solidFill>
              </a:rPr>
              <a:t>#184de2</a:t>
            </a:r>
            <a:endParaRPr b="1" sz="1800">
              <a:solidFill>
                <a:srgbClr val="184DE2"/>
              </a:solidFill>
            </a:endParaRPr>
          </a:p>
        </p:txBody>
      </p:sp>
      <p:sp>
        <p:nvSpPr>
          <p:cNvPr id="731" name="Google Shape;731;p100"/>
          <p:cNvSpPr txBox="1"/>
          <p:nvPr/>
        </p:nvSpPr>
        <p:spPr>
          <a:xfrm>
            <a:off x="1460400" y="4552650"/>
            <a:ext cx="623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32" name="Google Shape;732;p1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01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SlidesCarnival icons are editable shapes</a:t>
            </a: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This means that you can: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bel"/>
              <a:buChar char="●"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Resize them without losing quality.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bel"/>
              <a:buChar char="●"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Change line color, width and style.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Isn’t that nice? :)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Examples: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738" name="Google Shape;738;p10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739" name="Google Shape;739;p10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0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0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0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0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0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0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0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0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0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0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0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0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0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10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754" name="Google Shape;754;p10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0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0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0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0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10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60" name="Google Shape;760;p10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0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0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0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0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101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01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10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68" name="Google Shape;768;p10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0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0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0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2" name="Google Shape;772;p101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3" name="Google Shape;773;p10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74" name="Google Shape;774;p10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0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0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0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0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0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0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10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82" name="Google Shape;782;p10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0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0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0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101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101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101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01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p10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91" name="Google Shape;791;p10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0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10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94" name="Google Shape;794;p10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0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10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97" name="Google Shape;797;p10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0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0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10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801" name="Google Shape;801;p10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0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0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0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0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0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0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10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809" name="Google Shape;809;p10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0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0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0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0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0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10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816" name="Google Shape;816;p10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0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0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0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" name="Google Shape;820;p101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1" name="Google Shape;821;p10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822" name="Google Shape;822;p10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0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10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825" name="Google Shape;825;p10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0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0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0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0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10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831" name="Google Shape;831;p10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0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10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834" name="Google Shape;834;p10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0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0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0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0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0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0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10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842" name="Google Shape;842;p10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0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0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0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0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10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848" name="Google Shape;848;p10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0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0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0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0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0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0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0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10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57" name="Google Shape;857;p10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0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0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0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10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62" name="Google Shape;862;p10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0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0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0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10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67" name="Google Shape;867;p10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0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0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0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10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72" name="Google Shape;872;p10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0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10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75" name="Google Shape;875;p10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0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10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78" name="Google Shape;878;p10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0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101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10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82" name="Google Shape;882;p10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0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10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85" name="Google Shape;885;p10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0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0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0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0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0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0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0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101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101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5" name="Google Shape;895;p10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96" name="Google Shape;896;p10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0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8" name="Google Shape;898;p101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10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900" name="Google Shape;900;p10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0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10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903" name="Google Shape;903;p10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0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0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0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10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908" name="Google Shape;908;p10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0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0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101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10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913" name="Google Shape;913;p10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0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0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0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0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0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10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920" name="Google Shape;920;p10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0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0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0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0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0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0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0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0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10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930" name="Google Shape;930;p10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0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0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10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934" name="Google Shape;934;p10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0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0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10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938" name="Google Shape;938;p10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0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0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0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0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10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944" name="Google Shape;944;p10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0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6" name="Google Shape;946;p10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947" name="Google Shape;947;p10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" name="Google Shape;954;p10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955" name="Google Shape;955;p10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10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62" name="Google Shape;962;p10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10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65" name="Google Shape;965;p10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0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0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101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01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01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01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10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74" name="Google Shape;974;p10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10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83" name="Google Shape;983;p10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0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10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86" name="Google Shape;986;p10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0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0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0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0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0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10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93" name="Google Shape;993;p10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0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0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0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0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0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0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10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1001" name="Google Shape;1001;p10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0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10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1005" name="Google Shape;1005;p10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0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0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0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0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10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1012" name="Google Shape;1012;p10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0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5" name="Google Shape;1015;p10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016" name="Google Shape;1016;p10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0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10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020" name="Google Shape;1020;p10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0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0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0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0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10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026" name="Google Shape;1026;p10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0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0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0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0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0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0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0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0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0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0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0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0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0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0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0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0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0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0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0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0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0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0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0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0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0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0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10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054" name="Google Shape;1054;p10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0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0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0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0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0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0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0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0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0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0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0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0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0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0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0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0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0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0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0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0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0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0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10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78" name="Google Shape;1078;p10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0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0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0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0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0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0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0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0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0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0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0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0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0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10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93" name="Google Shape;1093;p10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0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0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10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97" name="Google Shape;1097;p10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0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0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0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0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0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10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104" name="Google Shape;1104;p10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0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0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0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0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0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0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0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10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113" name="Google Shape;1113;p10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0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0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10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117" name="Google Shape;1117;p10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0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0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0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0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10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123" name="Google Shape;1123;p10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0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0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0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0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0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0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0" name="Google Shape;1130;p10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131" name="Google Shape;1131;p10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0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0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0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0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0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10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138" name="Google Shape;1138;p10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0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0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0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0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0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0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0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0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7" name="Google Shape;1147;p10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148" name="Google Shape;1148;p10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0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0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0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0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0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0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0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0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0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0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10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60" name="Google Shape;1160;p10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0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0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0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0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5" name="Google Shape;1165;p10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66" name="Google Shape;1166;p10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0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0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0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0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0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0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3" name="Google Shape;1173;p101"/>
          <p:cNvGrpSpPr/>
          <p:nvPr/>
        </p:nvGrpSpPr>
        <p:grpSpPr>
          <a:xfrm>
            <a:off x="7243894" y="2489200"/>
            <a:ext cx="433992" cy="422729"/>
            <a:chOff x="5916675" y="927975"/>
            <a:chExt cx="516350" cy="502950"/>
          </a:xfrm>
        </p:grpSpPr>
        <p:sp>
          <p:nvSpPr>
            <p:cNvPr id="1174" name="Google Shape;1174;p10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0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6" name="Google Shape;1176;p101"/>
          <p:cNvGrpSpPr/>
          <p:nvPr/>
        </p:nvGrpSpPr>
        <p:grpSpPr>
          <a:xfrm>
            <a:off x="6359914" y="3195102"/>
            <a:ext cx="1079481" cy="1051467"/>
            <a:chOff x="5916675" y="927975"/>
            <a:chExt cx="516350" cy="502950"/>
          </a:xfrm>
        </p:grpSpPr>
        <p:sp>
          <p:nvSpPr>
            <p:cNvPr id="1177" name="Google Shape;1177;p10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0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9" name="Google Shape;1179;p101"/>
          <p:cNvGrpSpPr/>
          <p:nvPr/>
        </p:nvGrpSpPr>
        <p:grpSpPr>
          <a:xfrm>
            <a:off x="6360057" y="2489200"/>
            <a:ext cx="433992" cy="422729"/>
            <a:chOff x="5916675" y="927975"/>
            <a:chExt cx="516350" cy="502950"/>
          </a:xfrm>
        </p:grpSpPr>
        <p:sp>
          <p:nvSpPr>
            <p:cNvPr id="1180" name="Google Shape;1180;p10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0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2" name="Google Shape;1182;p101"/>
          <p:cNvSpPr/>
          <p:nvPr/>
        </p:nvSpPr>
        <p:spPr>
          <a:xfrm>
            <a:off x="7436055" y="2725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2AC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101"/>
          <p:cNvSpPr/>
          <p:nvPr/>
        </p:nvSpPr>
        <p:spPr>
          <a:xfrm>
            <a:off x="6552218" y="2725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2AC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01"/>
          <p:cNvSpPr/>
          <p:nvPr/>
        </p:nvSpPr>
        <p:spPr>
          <a:xfrm>
            <a:off x="6837753" y="37831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2AC7D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02"/>
          <p:cNvSpPr txBox="1"/>
          <p:nvPr/>
        </p:nvSpPr>
        <p:spPr>
          <a:xfrm>
            <a:off x="2544850" y="914275"/>
            <a:ext cx="60120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Now you can use any emoji as an icon!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91" name="Google Shape;1191;p102"/>
          <p:cNvSpPr txBox="1"/>
          <p:nvPr/>
        </p:nvSpPr>
        <p:spPr>
          <a:xfrm>
            <a:off x="1189100" y="2374250"/>
            <a:ext cx="7327500" cy="2570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329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84DE2"/>
                </a:highlight>
                <a:latin typeface="Abel"/>
                <a:ea typeface="Abel"/>
                <a:cs typeface="Abel"/>
                <a:sym typeface="Abel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84DE2"/>
              </a:highlight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92" name="Google Shape;1192;p102"/>
          <p:cNvSpPr txBox="1"/>
          <p:nvPr/>
        </p:nvSpPr>
        <p:spPr>
          <a:xfrm>
            <a:off x="10299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  <a:latin typeface="Abel"/>
                <a:ea typeface="Abel"/>
                <a:cs typeface="Abel"/>
                <a:sym typeface="Abel"/>
              </a:rPr>
              <a:t>😉</a:t>
            </a:r>
            <a:endParaRPr sz="9600">
              <a:solidFill>
                <a:srgbClr val="FFFF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93" name="Google Shape;1193;p10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or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