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Lst>
  <p:notesMasterIdLst>
    <p:notesMasterId r:id="rId34"/>
  </p:notesMasterIdLst>
  <p:sldIdLst>
    <p:sldId id="2147481439" r:id="rId4"/>
    <p:sldId id="2147481442" r:id="rId5"/>
    <p:sldId id="266" r:id="rId6"/>
    <p:sldId id="292" r:id="rId7"/>
    <p:sldId id="2147481438" r:id="rId8"/>
    <p:sldId id="300" r:id="rId9"/>
    <p:sldId id="2134095557" r:id="rId10"/>
    <p:sldId id="2134095561" r:id="rId11"/>
    <p:sldId id="2134095566" r:id="rId12"/>
    <p:sldId id="2134095569" r:id="rId13"/>
    <p:sldId id="2134095567" r:id="rId14"/>
    <p:sldId id="2134095568" r:id="rId15"/>
    <p:sldId id="2134095555" r:id="rId16"/>
    <p:sldId id="2134095546" r:id="rId17"/>
    <p:sldId id="2147481443" r:id="rId18"/>
    <p:sldId id="2147481440" r:id="rId19"/>
    <p:sldId id="2147481445" r:id="rId20"/>
    <p:sldId id="2147481446" r:id="rId21"/>
    <p:sldId id="2147481447" r:id="rId22"/>
    <p:sldId id="2147481441" r:id="rId23"/>
    <p:sldId id="2147480577" r:id="rId24"/>
    <p:sldId id="2147311218" r:id="rId25"/>
    <p:sldId id="256" r:id="rId26"/>
    <p:sldId id="2147480551" r:id="rId27"/>
    <p:sldId id="2147311223" r:id="rId28"/>
    <p:sldId id="2147480581" r:id="rId29"/>
    <p:sldId id="2147480582" r:id="rId30"/>
    <p:sldId id="2147480583" r:id="rId31"/>
    <p:sldId id="2147469247" r:id="rId32"/>
    <p:sldId id="214748364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6E5994D-EB15-4E43-B49B-DE717B92A2B0}">
          <p14:sldIdLst>
            <p14:sldId id="2147481439"/>
            <p14:sldId id="2147481442"/>
            <p14:sldId id="266"/>
            <p14:sldId id="292"/>
          </p14:sldIdLst>
        </p14:section>
        <p14:section name="Making AI Work" id="{C6ED36B2-B86D-46AB-9B60-6E433E1E65D2}">
          <p14:sldIdLst>
            <p14:sldId id="2147481438"/>
            <p14:sldId id="300"/>
            <p14:sldId id="2134095557"/>
            <p14:sldId id="2134095561"/>
            <p14:sldId id="2134095566"/>
            <p14:sldId id="2134095569"/>
            <p14:sldId id="2134095567"/>
            <p14:sldId id="2134095568"/>
            <p14:sldId id="2134095555"/>
            <p14:sldId id="2134095546"/>
          </p14:sldIdLst>
        </p14:section>
        <p14:section name="Agentic" id="{6AD0AAE3-13DD-4202-84A5-D2D5A3F73207}">
          <p14:sldIdLst>
            <p14:sldId id="2147481443"/>
            <p14:sldId id="2147481440"/>
            <p14:sldId id="2147481445"/>
            <p14:sldId id="2147481446"/>
            <p14:sldId id="2147481447"/>
          </p14:sldIdLst>
        </p14:section>
        <p14:section name="Building for the AI Era" id="{FC3100CA-807B-41F7-8CF6-F6C77AE9AAE4}">
          <p14:sldIdLst>
            <p14:sldId id="2147481441"/>
            <p14:sldId id="2147480577"/>
            <p14:sldId id="2147311218"/>
            <p14:sldId id="256"/>
            <p14:sldId id="2147480551"/>
            <p14:sldId id="2147311223"/>
            <p14:sldId id="2147480581"/>
            <p14:sldId id="2147480582"/>
            <p14:sldId id="2147480583"/>
            <p14:sldId id="2147469247"/>
            <p14:sldId id="21474836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2A74F-1720-4369-99CE-810CCEFC5F18}" v="48" dt="2025-06-03T15:15:00.573"/>
    <p1510:client id="{5F1D2583-487A-B840-B302-27D4BC94B826}" v="199" dt="2025-06-03T19:02:07.694"/>
    <p1510:client id="{A3ECEB22-B5CE-3F40-BDFC-25900A752400}" v="4" dt="2025-06-03T22:25:29.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69"/>
  </p:normalViewPr>
  <p:slideViewPr>
    <p:cSldViewPr snapToGrid="0">
      <p:cViewPr varScale="1">
        <p:scale>
          <a:sx n="100" d="100"/>
          <a:sy n="100" d="100"/>
        </p:scale>
        <p:origin x="1240"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image" Target="../media/image39.sv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image" Target="../media/image39.sv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214728-77B5-9A4C-A090-9EE5FF285125}" type="doc">
      <dgm:prSet loTypeId="urn:microsoft.com/office/officeart/2005/8/layout/list1" loCatId="" qsTypeId="urn:microsoft.com/office/officeart/2005/8/quickstyle/simple1" qsCatId="simple" csTypeId="urn:microsoft.com/office/officeart/2005/8/colors/accent2_3" csCatId="accent2" phldr="1"/>
      <dgm:spPr/>
      <dgm:t>
        <a:bodyPr/>
        <a:lstStyle/>
        <a:p>
          <a:endParaRPr lang="en-US"/>
        </a:p>
      </dgm:t>
    </dgm:pt>
    <dgm:pt modelId="{06D154C9-077A-2C4D-80D6-B32AD5EE56D7}">
      <dgm:prSet phldrT="[Text]"/>
      <dgm:spPr>
        <a:solidFill>
          <a:schemeClr val="accent4"/>
        </a:solidFill>
      </dgm:spPr>
      <dgm:t>
        <a:bodyPr/>
        <a:lstStyle/>
        <a:p>
          <a:r>
            <a:rPr lang="en-US">
              <a:latin typeface="Arial" panose="020B0604020202020204" pitchFamily="34" charset="0"/>
              <a:cs typeface="Arial" panose="020B0604020202020204" pitchFamily="34" charset="0"/>
            </a:rPr>
            <a:t>Task/Instruction</a:t>
          </a:r>
        </a:p>
      </dgm:t>
    </dgm:pt>
    <dgm:pt modelId="{A16F9519-E03F-EC42-9E80-1A9DF22D8AEE}" type="parTrans" cxnId="{2D21E7CC-BFEF-1848-9C57-FED7FA004AEF}">
      <dgm:prSet/>
      <dgm:spPr/>
      <dgm:t>
        <a:bodyPr/>
        <a:lstStyle/>
        <a:p>
          <a:endParaRPr lang="en-US"/>
        </a:p>
      </dgm:t>
    </dgm:pt>
    <dgm:pt modelId="{EA5B51C2-D4A8-CA47-86BE-911297BD602F}" type="sibTrans" cxnId="{2D21E7CC-BFEF-1848-9C57-FED7FA004AEF}">
      <dgm:prSet/>
      <dgm:spPr/>
      <dgm:t>
        <a:bodyPr/>
        <a:lstStyle/>
        <a:p>
          <a:endParaRPr lang="en-US"/>
        </a:p>
      </dgm:t>
    </dgm:pt>
    <dgm:pt modelId="{F743114C-130C-494F-B2F3-B55870D48CB2}">
      <dgm:prSet phldrT="[Text]"/>
      <dgm:spPr>
        <a:solidFill>
          <a:schemeClr val="accent3"/>
        </a:solidFill>
      </dgm:spPr>
      <dgm:t>
        <a:bodyPr/>
        <a:lstStyle/>
        <a:p>
          <a:r>
            <a:rPr lang="en-US">
              <a:latin typeface="Arial" panose="020B0604020202020204" pitchFamily="34" charset="0"/>
              <a:cs typeface="Arial" panose="020B0604020202020204" pitchFamily="34" charset="0"/>
            </a:rPr>
            <a:t>Response Constraints / Negatives</a:t>
          </a:r>
        </a:p>
      </dgm:t>
    </dgm:pt>
    <dgm:pt modelId="{74E0D356-5DD5-3B43-8891-ED31F911A2B9}" type="parTrans" cxnId="{CCB3359B-7449-DC4C-B1B0-424AB2F4D513}">
      <dgm:prSet/>
      <dgm:spPr/>
      <dgm:t>
        <a:bodyPr/>
        <a:lstStyle/>
        <a:p>
          <a:endParaRPr lang="en-US"/>
        </a:p>
      </dgm:t>
    </dgm:pt>
    <dgm:pt modelId="{82AC4A39-EAFC-E647-BF95-713D3EB04076}" type="sibTrans" cxnId="{CCB3359B-7449-DC4C-B1B0-424AB2F4D513}">
      <dgm:prSet/>
      <dgm:spPr/>
      <dgm:t>
        <a:bodyPr/>
        <a:lstStyle/>
        <a:p>
          <a:endParaRPr lang="en-US"/>
        </a:p>
      </dgm:t>
    </dgm:pt>
    <dgm:pt modelId="{C5FAB146-9FEA-EB4E-8319-762A6EB4F4D6}">
      <dgm:prSet custT="1"/>
      <dgm:spPr>
        <a:solidFill>
          <a:srgbClr val="152FB3"/>
        </a:solidFill>
        <a:ln w="12700" cap="flat" cmpd="sng" algn="ctr">
          <a:solidFill>
            <a:srgbClr val="FFFFFF">
              <a:hueOff val="0"/>
              <a:satOff val="0"/>
              <a:lumOff val="0"/>
              <a:alphaOff val="0"/>
            </a:srgbClr>
          </a:solidFill>
          <a:prstDash val="solid"/>
          <a:miter lim="800000"/>
        </a:ln>
        <a:effectLst/>
      </dgm:spPr>
      <dgm:t>
        <a:bodyPr spcFirstLastPara="0" vert="horz" wrap="square" lIns="369955" tIns="0" rIns="369955" bIns="0" numCol="1" spcCol="1270" anchor="ctr" anchorCtr="0"/>
        <a:lstStyle/>
        <a:p>
          <a:pPr marL="0" lvl="0" indent="0" algn="l" defTabSz="1022350">
            <a:lnSpc>
              <a:spcPct val="90000"/>
            </a:lnSpc>
            <a:spcBef>
              <a:spcPct val="0"/>
            </a:spcBef>
            <a:spcAft>
              <a:spcPct val="35000"/>
            </a:spcAft>
            <a:buNone/>
          </a:pPr>
          <a:r>
            <a:rPr lang="en-US" sz="1400" kern="1200">
              <a:solidFill>
                <a:srgbClr val="FFFFFF"/>
              </a:solidFill>
              <a:latin typeface="Arial" panose="020B0604020202020204" pitchFamily="34" charset="0"/>
              <a:ea typeface="+mn-ea"/>
              <a:cs typeface="Arial" panose="020B0604020202020204" pitchFamily="34" charset="0"/>
            </a:rPr>
            <a:t>Persona(s) (who you are, who it is for)</a:t>
          </a:r>
        </a:p>
      </dgm:t>
    </dgm:pt>
    <dgm:pt modelId="{4049BE03-4B22-EF4E-9C7A-ADCF8E585E60}" type="parTrans" cxnId="{E7FD3F08-749C-9845-83ED-5630300DC86F}">
      <dgm:prSet/>
      <dgm:spPr/>
      <dgm:t>
        <a:bodyPr/>
        <a:lstStyle/>
        <a:p>
          <a:endParaRPr lang="en-US"/>
        </a:p>
      </dgm:t>
    </dgm:pt>
    <dgm:pt modelId="{A4E7385A-9217-4947-A6C1-77B470B2CA6A}" type="sibTrans" cxnId="{E7FD3F08-749C-9845-83ED-5630300DC86F}">
      <dgm:prSet/>
      <dgm:spPr/>
      <dgm:t>
        <a:bodyPr/>
        <a:lstStyle/>
        <a:p>
          <a:endParaRPr lang="en-US"/>
        </a:p>
      </dgm:t>
    </dgm:pt>
    <dgm:pt modelId="{08E68319-9EC9-CA44-9AA9-0BA2052ADA11}">
      <dgm:prSet/>
      <dgm:spPr>
        <a:solidFill>
          <a:schemeClr val="bg2"/>
        </a:solidFill>
      </dgm:spPr>
      <dgm:t>
        <a:bodyPr/>
        <a:lstStyle/>
        <a:p>
          <a:r>
            <a:rPr lang="en-US">
              <a:latin typeface="Arial" panose="020B0604020202020204" pitchFamily="34" charset="0"/>
              <a:cs typeface="Arial" panose="020B0604020202020204" pitchFamily="34" charset="0"/>
            </a:rPr>
            <a:t>Output Format</a:t>
          </a:r>
        </a:p>
      </dgm:t>
    </dgm:pt>
    <dgm:pt modelId="{F60601EE-F25A-3649-9226-8346DC6D9269}" type="parTrans" cxnId="{7D3F7646-C659-AD4D-9B2C-258DE43D1ECE}">
      <dgm:prSet/>
      <dgm:spPr/>
      <dgm:t>
        <a:bodyPr/>
        <a:lstStyle/>
        <a:p>
          <a:endParaRPr lang="en-US"/>
        </a:p>
      </dgm:t>
    </dgm:pt>
    <dgm:pt modelId="{6CF08C6B-5AFF-A746-9EE7-2D181B07C4E0}" type="sibTrans" cxnId="{7D3F7646-C659-AD4D-9B2C-258DE43D1ECE}">
      <dgm:prSet/>
      <dgm:spPr/>
      <dgm:t>
        <a:bodyPr/>
        <a:lstStyle/>
        <a:p>
          <a:endParaRPr lang="en-US"/>
        </a:p>
      </dgm:t>
    </dgm:pt>
    <dgm:pt modelId="{3404FC7C-6D44-7948-B758-FDF376F69C35}">
      <dgm:prSet/>
      <dgm:spPr>
        <a:solidFill>
          <a:schemeClr val="bg2"/>
        </a:solidFill>
      </dgm:spPr>
      <dgm:t>
        <a:bodyPr/>
        <a:lstStyle/>
        <a:p>
          <a:r>
            <a:rPr lang="en-US">
              <a:latin typeface="Arial" panose="020B0604020202020204" pitchFamily="34" charset="0"/>
              <a:cs typeface="Arial" panose="020B0604020202020204" pitchFamily="34" charset="0"/>
            </a:rPr>
            <a:t>Tone/Style</a:t>
          </a:r>
        </a:p>
      </dgm:t>
    </dgm:pt>
    <dgm:pt modelId="{23A9EF33-6292-CB4D-BD76-9BD7B37DD173}" type="parTrans" cxnId="{6D4C5EF0-63E5-6D41-B7C3-0791BA391229}">
      <dgm:prSet/>
      <dgm:spPr/>
      <dgm:t>
        <a:bodyPr/>
        <a:lstStyle/>
        <a:p>
          <a:endParaRPr lang="en-US"/>
        </a:p>
      </dgm:t>
    </dgm:pt>
    <dgm:pt modelId="{B83DB9CA-3D9C-0447-9195-A5AEC9327322}" type="sibTrans" cxnId="{6D4C5EF0-63E5-6D41-B7C3-0791BA391229}">
      <dgm:prSet/>
      <dgm:spPr/>
      <dgm:t>
        <a:bodyPr/>
        <a:lstStyle/>
        <a:p>
          <a:endParaRPr lang="en-US"/>
        </a:p>
      </dgm:t>
    </dgm:pt>
    <dgm:pt modelId="{799B8A5F-C646-B142-84F7-6A6ADAA9FC33}">
      <dgm:prSet/>
      <dgm:spPr>
        <a:solidFill>
          <a:schemeClr val="lt1">
            <a:hueOff val="0"/>
            <a:satOff val="0"/>
            <a:lumOff val="0"/>
          </a:schemeClr>
        </a:solidFill>
      </dgm:spPr>
      <dgm:t>
        <a:bodyPr/>
        <a:lstStyle/>
        <a:p>
          <a:pPr>
            <a:buFont typeface="Arial" panose="020B0604020202020204" pitchFamily="34" charset="0"/>
            <a:buNone/>
          </a:pPr>
          <a:r>
            <a:rPr lang="en-US"/>
            <a:t>Specifies the goal or action required</a:t>
          </a:r>
          <a:endParaRPr lang="en-US">
            <a:latin typeface="Arial" panose="020B0604020202020204" pitchFamily="34" charset="0"/>
            <a:cs typeface="Arial" panose="020B0604020202020204" pitchFamily="34" charset="0"/>
          </a:endParaRPr>
        </a:p>
      </dgm:t>
    </dgm:pt>
    <dgm:pt modelId="{980E3D9C-378D-4445-94DC-A1B3C9371A61}" type="parTrans" cxnId="{41EEA395-59D0-8640-BB66-7B310E1D370F}">
      <dgm:prSet/>
      <dgm:spPr/>
      <dgm:t>
        <a:bodyPr/>
        <a:lstStyle/>
        <a:p>
          <a:endParaRPr lang="en-US"/>
        </a:p>
      </dgm:t>
    </dgm:pt>
    <dgm:pt modelId="{5F4F4142-4B0C-0C4A-A90A-258774E4C4CB}" type="sibTrans" cxnId="{41EEA395-59D0-8640-BB66-7B310E1D370F}">
      <dgm:prSet/>
      <dgm:spPr/>
      <dgm:t>
        <a:bodyPr/>
        <a:lstStyle/>
        <a:p>
          <a:endParaRPr lang="en-US"/>
        </a:p>
      </dgm:t>
    </dgm:pt>
    <dgm:pt modelId="{46143742-1E99-B74B-83A4-B5C94C0C4566}">
      <dgm:prSet/>
      <dgm:spPr>
        <a:solidFill>
          <a:schemeClr val="lt1">
            <a:hueOff val="0"/>
            <a:satOff val="0"/>
            <a:lumOff val="0"/>
          </a:schemeClr>
        </a:solidFill>
      </dgm:spPr>
      <dgm:t>
        <a:bodyPr/>
        <a:lstStyle/>
        <a:p>
          <a:pPr>
            <a:buNone/>
          </a:pPr>
          <a:r>
            <a:rPr lang="en-US">
              <a:latin typeface="Arial" panose="020B0604020202020204" pitchFamily="34" charset="0"/>
              <a:cs typeface="Arial" panose="020B0604020202020204" pitchFamily="34" charset="0"/>
            </a:rPr>
            <a:t>Limit the possibilities; enable the model to understand the specific situation</a:t>
          </a:r>
        </a:p>
      </dgm:t>
    </dgm:pt>
    <dgm:pt modelId="{09C6153A-8A04-0D4B-AD50-713F49E01805}" type="parTrans" cxnId="{2FBB0049-EFDA-5149-BEC5-0D2697390119}">
      <dgm:prSet/>
      <dgm:spPr/>
      <dgm:t>
        <a:bodyPr/>
        <a:lstStyle/>
        <a:p>
          <a:endParaRPr lang="en-US"/>
        </a:p>
      </dgm:t>
    </dgm:pt>
    <dgm:pt modelId="{F3D328BE-F5D0-C643-BC19-4E5DC074862E}" type="sibTrans" cxnId="{2FBB0049-EFDA-5149-BEC5-0D2697390119}">
      <dgm:prSet/>
      <dgm:spPr/>
      <dgm:t>
        <a:bodyPr/>
        <a:lstStyle/>
        <a:p>
          <a:endParaRPr lang="en-US"/>
        </a:p>
      </dgm:t>
    </dgm:pt>
    <dgm:pt modelId="{8B7E12AF-9111-D740-9D5A-8A6C66CF5CA5}">
      <dgm:prSet/>
      <dgm:spPr>
        <a:solidFill>
          <a:schemeClr val="lt1">
            <a:hueOff val="0"/>
            <a:satOff val="0"/>
            <a:lumOff val="0"/>
          </a:schemeClr>
        </a:solidFill>
      </dgm:spPr>
      <dgm:t>
        <a:bodyPr/>
        <a:lstStyle/>
        <a:p>
          <a:pPr>
            <a:buNone/>
          </a:pPr>
          <a:r>
            <a:rPr lang="en-US">
              <a:latin typeface="Arial" panose="020B0604020202020204" pitchFamily="34" charset="0"/>
              <a:cs typeface="Arial" panose="020B0604020202020204" pitchFamily="34" charset="0"/>
            </a:rPr>
            <a:t>How the LLM </a:t>
          </a:r>
          <a:r>
            <a:rPr lang="en-US" u="none">
              <a:latin typeface="Arial" panose="020B0604020202020204" pitchFamily="34" charset="0"/>
              <a:cs typeface="Arial" panose="020B0604020202020204" pitchFamily="34" charset="0"/>
            </a:rPr>
            <a:t>is to construct the output.</a:t>
          </a:r>
        </a:p>
      </dgm:t>
    </dgm:pt>
    <dgm:pt modelId="{A7A2E387-43AE-2347-879B-85F36C9E9985}" type="parTrans" cxnId="{B9347FC9-B9AE-2B44-987A-0A04429A14D0}">
      <dgm:prSet/>
      <dgm:spPr/>
      <dgm:t>
        <a:bodyPr/>
        <a:lstStyle/>
        <a:p>
          <a:endParaRPr lang="en-US"/>
        </a:p>
      </dgm:t>
    </dgm:pt>
    <dgm:pt modelId="{98C091DC-2F68-CA41-A1FB-A546C0E2DD67}" type="sibTrans" cxnId="{B9347FC9-B9AE-2B44-987A-0A04429A14D0}">
      <dgm:prSet/>
      <dgm:spPr/>
      <dgm:t>
        <a:bodyPr/>
        <a:lstStyle/>
        <a:p>
          <a:endParaRPr lang="en-US"/>
        </a:p>
      </dgm:t>
    </dgm:pt>
    <dgm:pt modelId="{073D50EB-33DE-2F4B-812F-F2B8E9B31775}">
      <dgm:prSet/>
      <dgm:spPr>
        <a:solidFill>
          <a:schemeClr val="lt1">
            <a:hueOff val="0"/>
            <a:satOff val="0"/>
            <a:lumOff val="0"/>
          </a:schemeClr>
        </a:solidFill>
      </dgm:spPr>
      <dgm:t>
        <a:bodyPr/>
        <a:lstStyle/>
        <a:p>
          <a:pPr>
            <a:buNone/>
          </a:pPr>
          <a:r>
            <a:rPr lang="en-US">
              <a:latin typeface="Arial" panose="020B0604020202020204" pitchFamily="34" charset="0"/>
              <a:cs typeface="Arial" panose="020B0604020202020204" pitchFamily="34" charset="0"/>
            </a:rPr>
            <a:t>Specify the way you want the output to be </a:t>
          </a:r>
          <a:r>
            <a:rPr lang="en-US" u="sng">
              <a:latin typeface="Arial" panose="020B0604020202020204" pitchFamily="34" charset="0"/>
              <a:cs typeface="Arial" panose="020B0604020202020204" pitchFamily="34" charset="0"/>
            </a:rPr>
            <a:t>presented</a:t>
          </a:r>
          <a:r>
            <a:rPr lang="en-US">
              <a:latin typeface="Arial" panose="020B0604020202020204" pitchFamily="34" charset="0"/>
              <a:cs typeface="Arial" panose="020B0604020202020204" pitchFamily="34" charset="0"/>
            </a:rPr>
            <a:t>? (i.e., emails, bullet points, matrices, code blocks/markdown, paragraphs)</a:t>
          </a:r>
        </a:p>
      </dgm:t>
    </dgm:pt>
    <dgm:pt modelId="{4C904C4B-1457-FC4F-844C-AE40F533AF64}" type="parTrans" cxnId="{A9386A3C-8780-7842-B555-710B04D3683E}">
      <dgm:prSet/>
      <dgm:spPr/>
      <dgm:t>
        <a:bodyPr/>
        <a:lstStyle/>
        <a:p>
          <a:endParaRPr lang="en-US"/>
        </a:p>
      </dgm:t>
    </dgm:pt>
    <dgm:pt modelId="{6A180DA8-C3B1-4F43-8CF9-0F89105624D3}" type="sibTrans" cxnId="{A9386A3C-8780-7842-B555-710B04D3683E}">
      <dgm:prSet/>
      <dgm:spPr/>
      <dgm:t>
        <a:bodyPr/>
        <a:lstStyle/>
        <a:p>
          <a:endParaRPr lang="en-US"/>
        </a:p>
      </dgm:t>
    </dgm:pt>
    <dgm:pt modelId="{B99A81F9-31B6-9D4C-B997-2E55F527211D}">
      <dgm:prSet/>
      <dgm:spPr>
        <a:solidFill>
          <a:schemeClr val="lt1">
            <a:hueOff val="0"/>
            <a:satOff val="0"/>
            <a:lumOff val="0"/>
          </a:schemeClr>
        </a:solidFill>
      </dgm:spPr>
      <dgm:t>
        <a:bodyPr/>
        <a:lstStyle/>
        <a:p>
          <a:pPr>
            <a:buNone/>
          </a:pPr>
          <a:r>
            <a:rPr lang="en-US">
              <a:latin typeface="Arial" panose="020B0604020202020204" pitchFamily="34" charset="0"/>
              <a:cs typeface="Arial" panose="020B0604020202020204" pitchFamily="34" charset="0"/>
            </a:rPr>
            <a:t>If unsure of the tone "word" to use, explain to the LLM the </a:t>
          </a:r>
          <a:r>
            <a:rPr lang="en-US" u="sng">
              <a:latin typeface="Arial" panose="020B0604020202020204" pitchFamily="34" charset="0"/>
              <a:cs typeface="Arial" panose="020B0604020202020204" pitchFamily="34" charset="0"/>
            </a:rPr>
            <a:t>feeling</a:t>
          </a:r>
          <a:r>
            <a:rPr lang="en-US">
              <a:latin typeface="Arial" panose="020B0604020202020204" pitchFamily="34" charset="0"/>
              <a:cs typeface="Arial" panose="020B0604020202020204" pitchFamily="34" charset="0"/>
            </a:rPr>
            <a:t> you are after</a:t>
          </a:r>
        </a:p>
      </dgm:t>
    </dgm:pt>
    <dgm:pt modelId="{7D1C43D3-7F99-E142-8DD9-4E8D61EEDE13}" type="parTrans" cxnId="{546C3471-3534-7D4D-BF88-0DCF0BF7F6DC}">
      <dgm:prSet/>
      <dgm:spPr/>
      <dgm:t>
        <a:bodyPr/>
        <a:lstStyle/>
        <a:p>
          <a:endParaRPr lang="en-US"/>
        </a:p>
      </dgm:t>
    </dgm:pt>
    <dgm:pt modelId="{DD8DA42C-46E8-6B4D-B1B3-BC12D70656CC}" type="sibTrans" cxnId="{546C3471-3534-7D4D-BF88-0DCF0BF7F6DC}">
      <dgm:prSet/>
      <dgm:spPr/>
      <dgm:t>
        <a:bodyPr/>
        <a:lstStyle/>
        <a:p>
          <a:endParaRPr lang="en-US"/>
        </a:p>
      </dgm:t>
    </dgm:pt>
    <dgm:pt modelId="{2B1B8BE9-319E-463B-9D15-7E9CA7B6F297}">
      <dgm:prSet phldrT="[Text]"/>
      <dgm:spPr>
        <a:solidFill>
          <a:schemeClr val="accent3"/>
        </a:solidFill>
      </dgm:spPr>
      <dgm:t>
        <a:bodyPr/>
        <a:lstStyle/>
        <a:p>
          <a:r>
            <a:rPr lang="en-US">
              <a:latin typeface="Arial" panose="020B0604020202020204" pitchFamily="34" charset="0"/>
              <a:cs typeface="Arial" panose="020B0604020202020204" pitchFamily="34" charset="0"/>
            </a:rPr>
            <a:t>Context</a:t>
          </a:r>
        </a:p>
      </dgm:t>
    </dgm:pt>
    <dgm:pt modelId="{8B543FA2-5F52-4190-8C8E-E155FA234A8B}" type="parTrans" cxnId="{B52B77AF-16E5-0E4F-BA62-31A732C695A0}">
      <dgm:prSet/>
      <dgm:spPr/>
      <dgm:t>
        <a:bodyPr/>
        <a:lstStyle/>
        <a:p>
          <a:endParaRPr lang="en-US"/>
        </a:p>
      </dgm:t>
    </dgm:pt>
    <dgm:pt modelId="{A94D589D-E5C8-427F-8282-409E72928EEE}" type="sibTrans" cxnId="{B52B77AF-16E5-0E4F-BA62-31A732C695A0}">
      <dgm:prSet/>
      <dgm:spPr/>
      <dgm:t>
        <a:bodyPr/>
        <a:lstStyle/>
        <a:p>
          <a:endParaRPr lang="en-US"/>
        </a:p>
      </dgm:t>
    </dgm:pt>
    <dgm:pt modelId="{D2CF9343-8B7E-0A4D-8CEB-5935D50DFE8C}">
      <dgm:prSet/>
      <dgm:spPr>
        <a:solidFill>
          <a:schemeClr val="lt1">
            <a:hueOff val="0"/>
            <a:satOff val="0"/>
            <a:lumOff val="0"/>
          </a:schemeClr>
        </a:solidFill>
      </dgm:spPr>
      <dgm:t>
        <a:bodyPr/>
        <a:lstStyle/>
        <a:p>
          <a:pPr>
            <a:buNone/>
          </a:pPr>
          <a:r>
            <a:rPr lang="en-US"/>
            <a:t>Background or situational details; frame the task for relevance and focus</a:t>
          </a:r>
        </a:p>
      </dgm:t>
    </dgm:pt>
    <dgm:pt modelId="{A6DBD915-FB26-CF4D-8BC6-5464DEA8BB7F}" type="parTrans" cxnId="{0BB86112-10BF-9D4B-B4B7-AF9F1B3B733B}">
      <dgm:prSet/>
      <dgm:spPr/>
      <dgm:t>
        <a:bodyPr/>
        <a:lstStyle/>
        <a:p>
          <a:endParaRPr lang="en-US"/>
        </a:p>
      </dgm:t>
    </dgm:pt>
    <dgm:pt modelId="{73AB8EC5-3D24-B446-8284-853DF5CB76A8}" type="sibTrans" cxnId="{0BB86112-10BF-9D4B-B4B7-AF9F1B3B733B}">
      <dgm:prSet/>
      <dgm:spPr/>
      <dgm:t>
        <a:bodyPr/>
        <a:lstStyle/>
        <a:p>
          <a:endParaRPr lang="en-US"/>
        </a:p>
      </dgm:t>
    </dgm:pt>
    <dgm:pt modelId="{FED660F5-A884-4BE8-8144-D2DF30273A77}">
      <dgm:prSet phldrT="[Text]" custT="1"/>
      <dgm:spPr>
        <a:solidFill>
          <a:srgbClr val="0086E9"/>
        </a:solidFill>
        <a:ln w="12700" cap="flat" cmpd="sng" algn="ctr">
          <a:solidFill>
            <a:srgbClr val="FFFFFF">
              <a:hueOff val="0"/>
              <a:satOff val="0"/>
              <a:lumOff val="0"/>
              <a:alphaOff val="0"/>
            </a:srgbClr>
          </a:solidFill>
          <a:prstDash val="solid"/>
          <a:miter lim="800000"/>
        </a:ln>
        <a:effectLst/>
      </dgm:spPr>
      <dgm:t>
        <a:bodyPr spcFirstLastPara="0" vert="horz" wrap="square" lIns="369955" tIns="0" rIns="369955" bIns="0" numCol="1" spcCol="1270" anchor="ctr" anchorCtr="0"/>
        <a:lstStyle/>
        <a:p>
          <a:pPr marL="0" lvl="0" indent="0" algn="l" defTabSz="1022350">
            <a:lnSpc>
              <a:spcPct val="90000"/>
            </a:lnSpc>
            <a:spcBef>
              <a:spcPct val="0"/>
            </a:spcBef>
            <a:spcAft>
              <a:spcPct val="35000"/>
            </a:spcAft>
            <a:buNone/>
          </a:pPr>
          <a:r>
            <a:rPr lang="en-US" sz="1600" kern="1200">
              <a:solidFill>
                <a:srgbClr val="FFFFFF"/>
              </a:solidFill>
              <a:latin typeface="Arial" panose="020B0604020202020204" pitchFamily="34" charset="0"/>
              <a:ea typeface="+mn-ea"/>
              <a:cs typeface="Arial" panose="020B0604020202020204" pitchFamily="34" charset="0"/>
            </a:rPr>
            <a:t>Examples</a:t>
          </a:r>
        </a:p>
      </dgm:t>
    </dgm:pt>
    <dgm:pt modelId="{960F01D0-57BA-46ED-B361-77170A7249D7}" type="parTrans" cxnId="{387B7FD6-6496-764A-9897-C6D6CE1E1D9D}">
      <dgm:prSet/>
      <dgm:spPr/>
      <dgm:t>
        <a:bodyPr/>
        <a:lstStyle/>
        <a:p>
          <a:endParaRPr lang="en-US"/>
        </a:p>
      </dgm:t>
    </dgm:pt>
    <dgm:pt modelId="{E1B1CE92-9B76-4A10-B0E3-3FB43CA6094C}" type="sibTrans" cxnId="{387B7FD6-6496-764A-9897-C6D6CE1E1D9D}">
      <dgm:prSet/>
      <dgm:spPr/>
      <dgm:t>
        <a:bodyPr/>
        <a:lstStyle/>
        <a:p>
          <a:endParaRPr lang="en-US"/>
        </a:p>
      </dgm:t>
    </dgm:pt>
    <dgm:pt modelId="{A7FC9F35-9241-4909-B874-0860422D4BAA}">
      <dgm:prSet/>
      <dgm:spPr>
        <a:solidFill>
          <a:schemeClr val="lt1">
            <a:hueOff val="0"/>
            <a:satOff val="0"/>
            <a:lumOff val="0"/>
          </a:schemeClr>
        </a:solidFill>
      </dgm:spPr>
      <dgm:t>
        <a:bodyPr/>
        <a:lstStyle/>
        <a:p>
          <a:pPr>
            <a:buNone/>
          </a:pPr>
          <a:r>
            <a:rPr lang="en-US">
              <a:latin typeface="Arial" panose="020B0604020202020204" pitchFamily="34" charset="0"/>
              <a:cs typeface="Arial" panose="020B0604020202020204" pitchFamily="34" charset="0"/>
            </a:rPr>
            <a:t>Demonstrating the </a:t>
          </a:r>
          <a:r>
            <a:rPr lang="en-US" u="sng">
              <a:latin typeface="Arial" panose="020B0604020202020204" pitchFamily="34" charset="0"/>
              <a:cs typeface="Arial" panose="020B0604020202020204" pitchFamily="34" charset="0"/>
            </a:rPr>
            <a:t>desired outcome/reasoning process</a:t>
          </a:r>
        </a:p>
      </dgm:t>
    </dgm:pt>
    <dgm:pt modelId="{C89A8297-F167-43AA-B5BB-54026C48C2EA}" type="parTrans" cxnId="{6C229D22-DA7A-494A-8BDD-1D677FC196C0}">
      <dgm:prSet/>
      <dgm:spPr/>
      <dgm:t>
        <a:bodyPr/>
        <a:lstStyle/>
        <a:p>
          <a:endParaRPr lang="en-US"/>
        </a:p>
      </dgm:t>
    </dgm:pt>
    <dgm:pt modelId="{C7E4A65F-F926-4700-8A6D-04095C5C1855}" type="sibTrans" cxnId="{6C229D22-DA7A-494A-8BDD-1D677FC196C0}">
      <dgm:prSet/>
      <dgm:spPr/>
      <dgm:t>
        <a:bodyPr/>
        <a:lstStyle/>
        <a:p>
          <a:endParaRPr lang="en-US"/>
        </a:p>
      </dgm:t>
    </dgm:pt>
    <dgm:pt modelId="{28A8FE1D-D8E5-8941-BDFD-7FA76E1AB9C3}" type="pres">
      <dgm:prSet presAssocID="{D0214728-77B5-9A4C-A090-9EE5FF285125}" presName="linear" presStyleCnt="0">
        <dgm:presLayoutVars>
          <dgm:dir/>
          <dgm:animLvl val="lvl"/>
          <dgm:resizeHandles val="exact"/>
        </dgm:presLayoutVars>
      </dgm:prSet>
      <dgm:spPr/>
    </dgm:pt>
    <dgm:pt modelId="{AEA928D1-38B4-4746-9D01-F32AF999045C}" type="pres">
      <dgm:prSet presAssocID="{06D154C9-077A-2C4D-80D6-B32AD5EE56D7}" presName="parentLin" presStyleCnt="0"/>
      <dgm:spPr/>
    </dgm:pt>
    <dgm:pt modelId="{92C8A5E4-0CDC-E543-ACDD-EF19807302A9}" type="pres">
      <dgm:prSet presAssocID="{06D154C9-077A-2C4D-80D6-B32AD5EE56D7}" presName="parentLeftMargin" presStyleLbl="node1" presStyleIdx="0" presStyleCnt="7"/>
      <dgm:spPr/>
    </dgm:pt>
    <dgm:pt modelId="{EFFF6C9F-2CBB-8945-A778-E3C7C8118E1E}" type="pres">
      <dgm:prSet presAssocID="{06D154C9-077A-2C4D-80D6-B32AD5EE56D7}" presName="parentText" presStyleLbl="node1" presStyleIdx="0" presStyleCnt="7">
        <dgm:presLayoutVars>
          <dgm:chMax val="0"/>
          <dgm:bulletEnabled val="1"/>
        </dgm:presLayoutVars>
      </dgm:prSet>
      <dgm:spPr/>
    </dgm:pt>
    <dgm:pt modelId="{303E2713-25D8-064A-80D9-2655AE58349A}" type="pres">
      <dgm:prSet presAssocID="{06D154C9-077A-2C4D-80D6-B32AD5EE56D7}" presName="negativeSpace" presStyleCnt="0"/>
      <dgm:spPr/>
    </dgm:pt>
    <dgm:pt modelId="{E4252D41-4AB7-FC49-9A35-B6E09815D79E}" type="pres">
      <dgm:prSet presAssocID="{06D154C9-077A-2C4D-80D6-B32AD5EE56D7}" presName="childText" presStyleLbl="conFgAcc1" presStyleIdx="0" presStyleCnt="7">
        <dgm:presLayoutVars>
          <dgm:bulletEnabled val="1"/>
        </dgm:presLayoutVars>
      </dgm:prSet>
      <dgm:spPr/>
    </dgm:pt>
    <dgm:pt modelId="{0109B3CD-2776-3C49-9717-AB801D1CFB0B}" type="pres">
      <dgm:prSet presAssocID="{EA5B51C2-D4A8-CA47-86BE-911297BD602F}" presName="spaceBetweenRectangles" presStyleCnt="0"/>
      <dgm:spPr/>
    </dgm:pt>
    <dgm:pt modelId="{415EA4E1-A3C9-47F6-9850-C1788138F57D}" type="pres">
      <dgm:prSet presAssocID="{2B1B8BE9-319E-463B-9D15-7E9CA7B6F297}" presName="parentLin" presStyleCnt="0"/>
      <dgm:spPr/>
    </dgm:pt>
    <dgm:pt modelId="{1BF7C3BB-FC1F-4C17-AE00-EAED8EC724C4}" type="pres">
      <dgm:prSet presAssocID="{2B1B8BE9-319E-463B-9D15-7E9CA7B6F297}" presName="parentLeftMargin" presStyleLbl="node1" presStyleIdx="0" presStyleCnt="7"/>
      <dgm:spPr/>
    </dgm:pt>
    <dgm:pt modelId="{67CDAC77-C7D0-4985-AFE1-006A6DE2DB93}" type="pres">
      <dgm:prSet presAssocID="{2B1B8BE9-319E-463B-9D15-7E9CA7B6F297}" presName="parentText" presStyleLbl="node1" presStyleIdx="1" presStyleCnt="7">
        <dgm:presLayoutVars>
          <dgm:chMax val="0"/>
          <dgm:bulletEnabled val="1"/>
        </dgm:presLayoutVars>
      </dgm:prSet>
      <dgm:spPr/>
    </dgm:pt>
    <dgm:pt modelId="{5BCCA8D8-9D56-45A7-B4C7-D49EEAABFFE2}" type="pres">
      <dgm:prSet presAssocID="{2B1B8BE9-319E-463B-9D15-7E9CA7B6F297}" presName="negativeSpace" presStyleCnt="0"/>
      <dgm:spPr/>
    </dgm:pt>
    <dgm:pt modelId="{86639317-199A-4A91-9CC8-F507988C252F}" type="pres">
      <dgm:prSet presAssocID="{2B1B8BE9-319E-463B-9D15-7E9CA7B6F297}" presName="childText" presStyleLbl="conFgAcc1" presStyleIdx="1" presStyleCnt="7">
        <dgm:presLayoutVars>
          <dgm:bulletEnabled val="1"/>
        </dgm:presLayoutVars>
      </dgm:prSet>
      <dgm:spPr/>
    </dgm:pt>
    <dgm:pt modelId="{D43DAE64-861C-42E0-858A-68C7CDCB71F0}" type="pres">
      <dgm:prSet presAssocID="{A94D589D-E5C8-427F-8282-409E72928EEE}" presName="spaceBetweenRectangles" presStyleCnt="0"/>
      <dgm:spPr/>
    </dgm:pt>
    <dgm:pt modelId="{9B67CAE1-8E78-284D-B3F2-7FE8416821E5}" type="pres">
      <dgm:prSet presAssocID="{F743114C-130C-494F-B2F3-B55870D48CB2}" presName="parentLin" presStyleCnt="0"/>
      <dgm:spPr/>
    </dgm:pt>
    <dgm:pt modelId="{2D814973-9637-DF40-B5ED-6F8820E0C683}" type="pres">
      <dgm:prSet presAssocID="{F743114C-130C-494F-B2F3-B55870D48CB2}" presName="parentLeftMargin" presStyleLbl="node1" presStyleIdx="1" presStyleCnt="7"/>
      <dgm:spPr/>
    </dgm:pt>
    <dgm:pt modelId="{49A33103-F01D-5840-8D91-5D4EDC8EDEC8}" type="pres">
      <dgm:prSet presAssocID="{F743114C-130C-494F-B2F3-B55870D48CB2}" presName="parentText" presStyleLbl="node1" presStyleIdx="2" presStyleCnt="7">
        <dgm:presLayoutVars>
          <dgm:chMax val="0"/>
          <dgm:bulletEnabled val="1"/>
        </dgm:presLayoutVars>
      </dgm:prSet>
      <dgm:spPr/>
    </dgm:pt>
    <dgm:pt modelId="{5DF8908B-E98E-3F4B-B2C0-6E4171FBEFB7}" type="pres">
      <dgm:prSet presAssocID="{F743114C-130C-494F-B2F3-B55870D48CB2}" presName="negativeSpace" presStyleCnt="0"/>
      <dgm:spPr/>
    </dgm:pt>
    <dgm:pt modelId="{5EA14056-2DF2-2E43-8DC3-17E0B6BB9752}" type="pres">
      <dgm:prSet presAssocID="{F743114C-130C-494F-B2F3-B55870D48CB2}" presName="childText" presStyleLbl="conFgAcc1" presStyleIdx="2" presStyleCnt="7">
        <dgm:presLayoutVars>
          <dgm:bulletEnabled val="1"/>
        </dgm:presLayoutVars>
      </dgm:prSet>
      <dgm:spPr/>
    </dgm:pt>
    <dgm:pt modelId="{F0D3893B-ACE4-6240-BC45-FE6887EE20F9}" type="pres">
      <dgm:prSet presAssocID="{82AC4A39-EAFC-E647-BF95-713D3EB04076}" presName="spaceBetweenRectangles" presStyleCnt="0"/>
      <dgm:spPr/>
    </dgm:pt>
    <dgm:pt modelId="{F526DDA8-8839-B243-95D1-6011FAE37686}" type="pres">
      <dgm:prSet presAssocID="{C5FAB146-9FEA-EB4E-8319-762A6EB4F4D6}" presName="parentLin" presStyleCnt="0"/>
      <dgm:spPr/>
    </dgm:pt>
    <dgm:pt modelId="{E96D30A7-CB70-D749-948A-E5E6384DEFB1}" type="pres">
      <dgm:prSet presAssocID="{C5FAB146-9FEA-EB4E-8319-762A6EB4F4D6}" presName="parentLeftMargin" presStyleLbl="node1" presStyleIdx="2" presStyleCnt="7"/>
      <dgm:spPr/>
    </dgm:pt>
    <dgm:pt modelId="{42D180C6-9622-F84A-B0F1-467B493D87FA}" type="pres">
      <dgm:prSet presAssocID="{C5FAB146-9FEA-EB4E-8319-762A6EB4F4D6}" presName="parentText" presStyleLbl="node1" presStyleIdx="3" presStyleCnt="7">
        <dgm:presLayoutVars>
          <dgm:chMax val="0"/>
          <dgm:bulletEnabled val="1"/>
        </dgm:presLayoutVars>
      </dgm:prSet>
      <dgm:spPr>
        <a:xfrm>
          <a:off x="699126" y="4693275"/>
          <a:ext cx="9787776" cy="678960"/>
        </a:xfrm>
        <a:prstGeom prst="roundRect">
          <a:avLst/>
        </a:prstGeom>
      </dgm:spPr>
    </dgm:pt>
    <dgm:pt modelId="{DBFAB103-7930-E041-AF34-053E2FE23662}" type="pres">
      <dgm:prSet presAssocID="{C5FAB146-9FEA-EB4E-8319-762A6EB4F4D6}" presName="negativeSpace" presStyleCnt="0"/>
      <dgm:spPr/>
    </dgm:pt>
    <dgm:pt modelId="{22D7F00E-3539-9342-8122-BA9B84DFBA04}" type="pres">
      <dgm:prSet presAssocID="{C5FAB146-9FEA-EB4E-8319-762A6EB4F4D6}" presName="childText" presStyleLbl="conFgAcc1" presStyleIdx="3" presStyleCnt="7">
        <dgm:presLayoutVars>
          <dgm:bulletEnabled val="1"/>
        </dgm:presLayoutVars>
      </dgm:prSet>
      <dgm:spPr/>
    </dgm:pt>
    <dgm:pt modelId="{4B90D5AC-24D0-3F48-BC0B-0988C0DE7CB1}" type="pres">
      <dgm:prSet presAssocID="{A4E7385A-9217-4947-A6C1-77B470B2CA6A}" presName="spaceBetweenRectangles" presStyleCnt="0"/>
      <dgm:spPr/>
    </dgm:pt>
    <dgm:pt modelId="{13C9CB49-3B61-CE47-A2C4-2A0C86F08FF0}" type="pres">
      <dgm:prSet presAssocID="{08E68319-9EC9-CA44-9AA9-0BA2052ADA11}" presName="parentLin" presStyleCnt="0"/>
      <dgm:spPr/>
    </dgm:pt>
    <dgm:pt modelId="{4EF67F8C-B685-954E-8B41-7B9801FAB829}" type="pres">
      <dgm:prSet presAssocID="{08E68319-9EC9-CA44-9AA9-0BA2052ADA11}" presName="parentLeftMargin" presStyleLbl="node1" presStyleIdx="3" presStyleCnt="7"/>
      <dgm:spPr/>
    </dgm:pt>
    <dgm:pt modelId="{3B53BA0B-2593-3B4D-ABE8-F38BD9320BDB}" type="pres">
      <dgm:prSet presAssocID="{08E68319-9EC9-CA44-9AA9-0BA2052ADA11}" presName="parentText" presStyleLbl="node1" presStyleIdx="4" presStyleCnt="7">
        <dgm:presLayoutVars>
          <dgm:chMax val="0"/>
          <dgm:bulletEnabled val="1"/>
        </dgm:presLayoutVars>
      </dgm:prSet>
      <dgm:spPr/>
    </dgm:pt>
    <dgm:pt modelId="{2D812B2F-0407-A240-BC82-53EB9B5ABD42}" type="pres">
      <dgm:prSet presAssocID="{08E68319-9EC9-CA44-9AA9-0BA2052ADA11}" presName="negativeSpace" presStyleCnt="0"/>
      <dgm:spPr/>
    </dgm:pt>
    <dgm:pt modelId="{89CC1B46-6A6B-D542-97EA-A9890B47705B}" type="pres">
      <dgm:prSet presAssocID="{08E68319-9EC9-CA44-9AA9-0BA2052ADA11}" presName="childText" presStyleLbl="conFgAcc1" presStyleIdx="4" presStyleCnt="7">
        <dgm:presLayoutVars>
          <dgm:bulletEnabled val="1"/>
        </dgm:presLayoutVars>
      </dgm:prSet>
      <dgm:spPr/>
    </dgm:pt>
    <dgm:pt modelId="{3A6F59A7-B130-8243-854F-E5941287980B}" type="pres">
      <dgm:prSet presAssocID="{6CF08C6B-5AFF-A746-9EE7-2D181B07C4E0}" presName="spaceBetweenRectangles" presStyleCnt="0"/>
      <dgm:spPr/>
    </dgm:pt>
    <dgm:pt modelId="{A7BFCF19-91FB-464C-8BA2-FA42DE4C5B03}" type="pres">
      <dgm:prSet presAssocID="{3404FC7C-6D44-7948-B758-FDF376F69C35}" presName="parentLin" presStyleCnt="0"/>
      <dgm:spPr/>
    </dgm:pt>
    <dgm:pt modelId="{857CF65A-5FF2-D842-84A8-8FDBC0942BE5}" type="pres">
      <dgm:prSet presAssocID="{3404FC7C-6D44-7948-B758-FDF376F69C35}" presName="parentLeftMargin" presStyleLbl="node1" presStyleIdx="4" presStyleCnt="7"/>
      <dgm:spPr/>
    </dgm:pt>
    <dgm:pt modelId="{FC03777A-BC89-A849-B61A-49D275468549}" type="pres">
      <dgm:prSet presAssocID="{3404FC7C-6D44-7948-B758-FDF376F69C35}" presName="parentText" presStyleLbl="node1" presStyleIdx="5" presStyleCnt="7">
        <dgm:presLayoutVars>
          <dgm:chMax val="0"/>
          <dgm:bulletEnabled val="1"/>
        </dgm:presLayoutVars>
      </dgm:prSet>
      <dgm:spPr/>
    </dgm:pt>
    <dgm:pt modelId="{9E44BEA8-98AB-894D-A1ED-C534DD7A6B40}" type="pres">
      <dgm:prSet presAssocID="{3404FC7C-6D44-7948-B758-FDF376F69C35}" presName="negativeSpace" presStyleCnt="0"/>
      <dgm:spPr/>
    </dgm:pt>
    <dgm:pt modelId="{EC3A0836-96CD-2647-9535-F5EE2A9506C7}" type="pres">
      <dgm:prSet presAssocID="{3404FC7C-6D44-7948-B758-FDF376F69C35}" presName="childText" presStyleLbl="conFgAcc1" presStyleIdx="5" presStyleCnt="7">
        <dgm:presLayoutVars>
          <dgm:bulletEnabled val="1"/>
        </dgm:presLayoutVars>
      </dgm:prSet>
      <dgm:spPr/>
    </dgm:pt>
    <dgm:pt modelId="{C6BF20D0-BC5D-47E1-817E-211E5A33DDF6}" type="pres">
      <dgm:prSet presAssocID="{B83DB9CA-3D9C-0447-9195-A5AEC9327322}" presName="spaceBetweenRectangles" presStyleCnt="0"/>
      <dgm:spPr/>
    </dgm:pt>
    <dgm:pt modelId="{2A5945D6-A27E-4A51-9062-A7B4E393A307}" type="pres">
      <dgm:prSet presAssocID="{FED660F5-A884-4BE8-8144-D2DF30273A77}" presName="parentLin" presStyleCnt="0"/>
      <dgm:spPr/>
    </dgm:pt>
    <dgm:pt modelId="{64068D7F-BFBB-433E-9BFB-A9BECEBA770B}" type="pres">
      <dgm:prSet presAssocID="{FED660F5-A884-4BE8-8144-D2DF30273A77}" presName="parentLeftMargin" presStyleLbl="node1" presStyleIdx="5" presStyleCnt="7"/>
      <dgm:spPr/>
    </dgm:pt>
    <dgm:pt modelId="{5D130CF8-219C-4D60-A353-5BE2888650F7}" type="pres">
      <dgm:prSet presAssocID="{FED660F5-A884-4BE8-8144-D2DF30273A77}" presName="parentText" presStyleLbl="node1" presStyleIdx="6" presStyleCnt="7">
        <dgm:presLayoutVars>
          <dgm:chMax val="0"/>
          <dgm:bulletEnabled val="1"/>
        </dgm:presLayoutVars>
      </dgm:prSet>
      <dgm:spPr>
        <a:xfrm>
          <a:off x="699126" y="9272115"/>
          <a:ext cx="9787776" cy="678960"/>
        </a:xfrm>
        <a:prstGeom prst="roundRect">
          <a:avLst/>
        </a:prstGeom>
      </dgm:spPr>
    </dgm:pt>
    <dgm:pt modelId="{F06557D1-156B-4FA9-888C-74807CE8AC36}" type="pres">
      <dgm:prSet presAssocID="{FED660F5-A884-4BE8-8144-D2DF30273A77}" presName="negativeSpace" presStyleCnt="0"/>
      <dgm:spPr/>
    </dgm:pt>
    <dgm:pt modelId="{A5654DE7-0C0F-4573-A90D-E6343B8272A3}" type="pres">
      <dgm:prSet presAssocID="{FED660F5-A884-4BE8-8144-D2DF30273A77}" presName="childText" presStyleLbl="conFgAcc1" presStyleIdx="6" presStyleCnt="7">
        <dgm:presLayoutVars>
          <dgm:bulletEnabled val="1"/>
        </dgm:presLayoutVars>
      </dgm:prSet>
      <dgm:spPr/>
    </dgm:pt>
  </dgm:ptLst>
  <dgm:cxnLst>
    <dgm:cxn modelId="{E7FD3F08-749C-9845-83ED-5630300DC86F}" srcId="{D0214728-77B5-9A4C-A090-9EE5FF285125}" destId="{C5FAB146-9FEA-EB4E-8319-762A6EB4F4D6}" srcOrd="3" destOrd="0" parTransId="{4049BE03-4B22-EF4E-9C7A-ADCF8E585E60}" sibTransId="{A4E7385A-9217-4947-A6C1-77B470B2CA6A}"/>
    <dgm:cxn modelId="{0BB86112-10BF-9D4B-B4B7-AF9F1B3B733B}" srcId="{2B1B8BE9-319E-463B-9D15-7E9CA7B6F297}" destId="{D2CF9343-8B7E-0A4D-8CEB-5935D50DFE8C}" srcOrd="0" destOrd="0" parTransId="{A6DBD915-FB26-CF4D-8BC6-5464DEA8BB7F}" sibTransId="{73AB8EC5-3D24-B446-8284-853DF5CB76A8}"/>
    <dgm:cxn modelId="{C72A4B18-F515-A141-AB3A-4E47701B0A45}" type="presOf" srcId="{3404FC7C-6D44-7948-B758-FDF376F69C35}" destId="{FC03777A-BC89-A849-B61A-49D275468549}" srcOrd="1" destOrd="0" presId="urn:microsoft.com/office/officeart/2005/8/layout/list1"/>
    <dgm:cxn modelId="{6C229D22-DA7A-494A-8BDD-1D677FC196C0}" srcId="{FED660F5-A884-4BE8-8144-D2DF30273A77}" destId="{A7FC9F35-9241-4909-B874-0860422D4BAA}" srcOrd="0" destOrd="0" parTransId="{C89A8297-F167-43AA-B5BB-54026C48C2EA}" sibTransId="{C7E4A65F-F926-4700-8A6D-04095C5C1855}"/>
    <dgm:cxn modelId="{07D8D12C-A525-0444-BEB7-8DFBDB189EAA}" type="presOf" srcId="{46143742-1E99-B74B-83A4-B5C94C0C4566}" destId="{5EA14056-2DF2-2E43-8DC3-17E0B6BB9752}" srcOrd="0" destOrd="0" presId="urn:microsoft.com/office/officeart/2005/8/layout/list1"/>
    <dgm:cxn modelId="{A9386A3C-8780-7842-B555-710B04D3683E}" srcId="{08E68319-9EC9-CA44-9AA9-0BA2052ADA11}" destId="{073D50EB-33DE-2F4B-812F-F2B8E9B31775}" srcOrd="0" destOrd="0" parTransId="{4C904C4B-1457-FC4F-844C-AE40F533AF64}" sibTransId="{6A180DA8-C3B1-4F43-8CF9-0F89105624D3}"/>
    <dgm:cxn modelId="{EE1FD73F-4190-BB40-AD43-6AC8ED9E5BCF}" type="presOf" srcId="{073D50EB-33DE-2F4B-812F-F2B8E9B31775}" destId="{89CC1B46-6A6B-D542-97EA-A9890B47705B}" srcOrd="0" destOrd="0" presId="urn:microsoft.com/office/officeart/2005/8/layout/list1"/>
    <dgm:cxn modelId="{CBD15C44-20AC-7240-91E2-0E760F89C9A3}" type="presOf" srcId="{799B8A5F-C646-B142-84F7-6A6ADAA9FC33}" destId="{E4252D41-4AB7-FC49-9A35-B6E09815D79E}" srcOrd="0" destOrd="0" presId="urn:microsoft.com/office/officeart/2005/8/layout/list1"/>
    <dgm:cxn modelId="{7D3F7646-C659-AD4D-9B2C-258DE43D1ECE}" srcId="{D0214728-77B5-9A4C-A090-9EE5FF285125}" destId="{08E68319-9EC9-CA44-9AA9-0BA2052ADA11}" srcOrd="4" destOrd="0" parTransId="{F60601EE-F25A-3649-9226-8346DC6D9269}" sibTransId="{6CF08C6B-5AFF-A746-9EE7-2D181B07C4E0}"/>
    <dgm:cxn modelId="{2FBB0049-EFDA-5149-BEC5-0D2697390119}" srcId="{F743114C-130C-494F-B2F3-B55870D48CB2}" destId="{46143742-1E99-B74B-83A4-B5C94C0C4566}" srcOrd="0" destOrd="0" parTransId="{09C6153A-8A04-0D4B-AD50-713F49E01805}" sibTransId="{F3D328BE-F5D0-C643-BC19-4E5DC074862E}"/>
    <dgm:cxn modelId="{C94F8854-71FD-8446-A973-A5819693B511}" type="presOf" srcId="{F743114C-130C-494F-B2F3-B55870D48CB2}" destId="{49A33103-F01D-5840-8D91-5D4EDC8EDEC8}" srcOrd="1" destOrd="0" presId="urn:microsoft.com/office/officeart/2005/8/layout/list1"/>
    <dgm:cxn modelId="{2ED68C5C-0C12-AB43-A528-B6FA4D674E35}" type="presOf" srcId="{2B1B8BE9-319E-463B-9D15-7E9CA7B6F297}" destId="{67CDAC77-C7D0-4985-AFE1-006A6DE2DB93}" srcOrd="1" destOrd="0" presId="urn:microsoft.com/office/officeart/2005/8/layout/list1"/>
    <dgm:cxn modelId="{7C328D5E-F2E4-E640-B9AE-A460F825A1FE}" type="presOf" srcId="{F743114C-130C-494F-B2F3-B55870D48CB2}" destId="{2D814973-9637-DF40-B5ED-6F8820E0C683}" srcOrd="0" destOrd="0" presId="urn:microsoft.com/office/officeart/2005/8/layout/list1"/>
    <dgm:cxn modelId="{56C17D5F-3918-0D40-B408-C2F949377131}" type="presOf" srcId="{FED660F5-A884-4BE8-8144-D2DF30273A77}" destId="{5D130CF8-219C-4D60-A353-5BE2888650F7}" srcOrd="1" destOrd="0" presId="urn:microsoft.com/office/officeart/2005/8/layout/list1"/>
    <dgm:cxn modelId="{546C3471-3534-7D4D-BF88-0DCF0BF7F6DC}" srcId="{3404FC7C-6D44-7948-B758-FDF376F69C35}" destId="{B99A81F9-31B6-9D4C-B997-2E55F527211D}" srcOrd="0" destOrd="0" parTransId="{7D1C43D3-7F99-E142-8DD9-4E8D61EEDE13}" sibTransId="{DD8DA42C-46E8-6B4D-B1B3-BC12D70656CC}"/>
    <dgm:cxn modelId="{ADC89773-157D-A348-A1D2-CB913E246ABB}" type="presOf" srcId="{3404FC7C-6D44-7948-B758-FDF376F69C35}" destId="{857CF65A-5FF2-D842-84A8-8FDBC0942BE5}" srcOrd="0" destOrd="0" presId="urn:microsoft.com/office/officeart/2005/8/layout/list1"/>
    <dgm:cxn modelId="{41EEA395-59D0-8640-BB66-7B310E1D370F}" srcId="{06D154C9-077A-2C4D-80D6-B32AD5EE56D7}" destId="{799B8A5F-C646-B142-84F7-6A6ADAA9FC33}" srcOrd="0" destOrd="0" parTransId="{980E3D9C-378D-4445-94DC-A1B3C9371A61}" sibTransId="{5F4F4142-4B0C-0C4A-A90A-258774E4C4CB}"/>
    <dgm:cxn modelId="{B43B6896-5B85-C046-835D-8FE6D4DEA66B}" type="presOf" srcId="{C5FAB146-9FEA-EB4E-8319-762A6EB4F4D6}" destId="{E96D30A7-CB70-D749-948A-E5E6384DEFB1}" srcOrd="0" destOrd="0" presId="urn:microsoft.com/office/officeart/2005/8/layout/list1"/>
    <dgm:cxn modelId="{73CAA099-E9AD-074F-95F0-2B21ED339639}" type="presOf" srcId="{D2CF9343-8B7E-0A4D-8CEB-5935D50DFE8C}" destId="{86639317-199A-4A91-9CC8-F507988C252F}" srcOrd="0" destOrd="0" presId="urn:microsoft.com/office/officeart/2005/8/layout/list1"/>
    <dgm:cxn modelId="{BF0C139B-2E7F-0F4A-ACB8-1A726EA5E1B4}" type="presOf" srcId="{B99A81F9-31B6-9D4C-B997-2E55F527211D}" destId="{EC3A0836-96CD-2647-9535-F5EE2A9506C7}" srcOrd="0" destOrd="0" presId="urn:microsoft.com/office/officeart/2005/8/layout/list1"/>
    <dgm:cxn modelId="{CCB3359B-7449-DC4C-B1B0-424AB2F4D513}" srcId="{D0214728-77B5-9A4C-A090-9EE5FF285125}" destId="{F743114C-130C-494F-B2F3-B55870D48CB2}" srcOrd="2" destOrd="0" parTransId="{74E0D356-5DD5-3B43-8891-ED31F911A2B9}" sibTransId="{82AC4A39-EAFC-E647-BF95-713D3EB04076}"/>
    <dgm:cxn modelId="{57290EA4-1ACB-CB4D-84FC-6FFBE2D73F16}" type="presOf" srcId="{2B1B8BE9-319E-463B-9D15-7E9CA7B6F297}" destId="{1BF7C3BB-FC1F-4C17-AE00-EAED8EC724C4}" srcOrd="0" destOrd="0" presId="urn:microsoft.com/office/officeart/2005/8/layout/list1"/>
    <dgm:cxn modelId="{F2951AAB-3173-0D46-AEBF-E6DE74185C28}" type="presOf" srcId="{C5FAB146-9FEA-EB4E-8319-762A6EB4F4D6}" destId="{42D180C6-9622-F84A-B0F1-467B493D87FA}" srcOrd="1" destOrd="0" presId="urn:microsoft.com/office/officeart/2005/8/layout/list1"/>
    <dgm:cxn modelId="{B52B77AF-16E5-0E4F-BA62-31A732C695A0}" srcId="{D0214728-77B5-9A4C-A090-9EE5FF285125}" destId="{2B1B8BE9-319E-463B-9D15-7E9CA7B6F297}" srcOrd="1" destOrd="0" parTransId="{8B543FA2-5F52-4190-8C8E-E155FA234A8B}" sibTransId="{A94D589D-E5C8-427F-8282-409E72928EEE}"/>
    <dgm:cxn modelId="{64C7CEAF-0144-804E-8FC6-CA05E1ED8660}" type="presOf" srcId="{08E68319-9EC9-CA44-9AA9-0BA2052ADA11}" destId="{3B53BA0B-2593-3B4D-ABE8-F38BD9320BDB}" srcOrd="1" destOrd="0" presId="urn:microsoft.com/office/officeart/2005/8/layout/list1"/>
    <dgm:cxn modelId="{14AE37C5-30F6-D146-964E-EACBB477D55B}" type="presOf" srcId="{FED660F5-A884-4BE8-8144-D2DF30273A77}" destId="{64068D7F-BFBB-433E-9BFB-A9BECEBA770B}" srcOrd="0" destOrd="0" presId="urn:microsoft.com/office/officeart/2005/8/layout/list1"/>
    <dgm:cxn modelId="{B9347FC9-B9AE-2B44-987A-0A04429A14D0}" srcId="{C5FAB146-9FEA-EB4E-8319-762A6EB4F4D6}" destId="{8B7E12AF-9111-D740-9D5A-8A6C66CF5CA5}" srcOrd="0" destOrd="0" parTransId="{A7A2E387-43AE-2347-879B-85F36C9E9985}" sibTransId="{98C091DC-2F68-CA41-A1FB-A546C0E2DD67}"/>
    <dgm:cxn modelId="{2D21E7CC-BFEF-1848-9C57-FED7FA004AEF}" srcId="{D0214728-77B5-9A4C-A090-9EE5FF285125}" destId="{06D154C9-077A-2C4D-80D6-B32AD5EE56D7}" srcOrd="0" destOrd="0" parTransId="{A16F9519-E03F-EC42-9E80-1A9DF22D8AEE}" sibTransId="{EA5B51C2-D4A8-CA47-86BE-911297BD602F}"/>
    <dgm:cxn modelId="{349DFBCD-473F-964E-8E4C-670B140B082A}" type="presOf" srcId="{A7FC9F35-9241-4909-B874-0860422D4BAA}" destId="{A5654DE7-0C0F-4573-A90D-E6343B8272A3}" srcOrd="0" destOrd="0" presId="urn:microsoft.com/office/officeart/2005/8/layout/list1"/>
    <dgm:cxn modelId="{818C15CE-2881-3B46-9E83-F7F80F64F922}" type="presOf" srcId="{06D154C9-077A-2C4D-80D6-B32AD5EE56D7}" destId="{92C8A5E4-0CDC-E543-ACDD-EF19807302A9}" srcOrd="0" destOrd="0" presId="urn:microsoft.com/office/officeart/2005/8/layout/list1"/>
    <dgm:cxn modelId="{387B7FD6-6496-764A-9897-C6D6CE1E1D9D}" srcId="{D0214728-77B5-9A4C-A090-9EE5FF285125}" destId="{FED660F5-A884-4BE8-8144-D2DF30273A77}" srcOrd="6" destOrd="0" parTransId="{960F01D0-57BA-46ED-B361-77170A7249D7}" sibTransId="{E1B1CE92-9B76-4A10-B0E3-3FB43CA6094C}"/>
    <dgm:cxn modelId="{0B2810D7-FAA3-B84F-BC7F-29DB4C1554A7}" type="presOf" srcId="{08E68319-9EC9-CA44-9AA9-0BA2052ADA11}" destId="{4EF67F8C-B685-954E-8B41-7B9801FAB829}" srcOrd="0" destOrd="0" presId="urn:microsoft.com/office/officeart/2005/8/layout/list1"/>
    <dgm:cxn modelId="{B3ACB5EF-A190-4D40-8477-1C69BF5CBA03}" type="presOf" srcId="{06D154C9-077A-2C4D-80D6-B32AD5EE56D7}" destId="{EFFF6C9F-2CBB-8945-A778-E3C7C8118E1E}" srcOrd="1" destOrd="0" presId="urn:microsoft.com/office/officeart/2005/8/layout/list1"/>
    <dgm:cxn modelId="{5FCB4CF0-C1EC-094D-A115-B6A86C7443FA}" type="presOf" srcId="{8B7E12AF-9111-D740-9D5A-8A6C66CF5CA5}" destId="{22D7F00E-3539-9342-8122-BA9B84DFBA04}" srcOrd="0" destOrd="0" presId="urn:microsoft.com/office/officeart/2005/8/layout/list1"/>
    <dgm:cxn modelId="{6D4C5EF0-63E5-6D41-B7C3-0791BA391229}" srcId="{D0214728-77B5-9A4C-A090-9EE5FF285125}" destId="{3404FC7C-6D44-7948-B758-FDF376F69C35}" srcOrd="5" destOrd="0" parTransId="{23A9EF33-6292-CB4D-BD76-9BD7B37DD173}" sibTransId="{B83DB9CA-3D9C-0447-9195-A5AEC9327322}"/>
    <dgm:cxn modelId="{68313BF4-DB57-FB48-93DA-3D8075D2C242}" type="presOf" srcId="{D0214728-77B5-9A4C-A090-9EE5FF285125}" destId="{28A8FE1D-D8E5-8941-BDFD-7FA76E1AB9C3}" srcOrd="0" destOrd="0" presId="urn:microsoft.com/office/officeart/2005/8/layout/list1"/>
    <dgm:cxn modelId="{AA3812FF-B4F4-F047-84FD-BF34F26DB6DA}" type="presParOf" srcId="{28A8FE1D-D8E5-8941-BDFD-7FA76E1AB9C3}" destId="{AEA928D1-38B4-4746-9D01-F32AF999045C}" srcOrd="0" destOrd="0" presId="urn:microsoft.com/office/officeart/2005/8/layout/list1"/>
    <dgm:cxn modelId="{10592E95-5838-EF4C-B90E-270B04D545FF}" type="presParOf" srcId="{AEA928D1-38B4-4746-9D01-F32AF999045C}" destId="{92C8A5E4-0CDC-E543-ACDD-EF19807302A9}" srcOrd="0" destOrd="0" presId="urn:microsoft.com/office/officeart/2005/8/layout/list1"/>
    <dgm:cxn modelId="{A793D58B-9A2B-C948-A5BC-16B06EE3AD6F}" type="presParOf" srcId="{AEA928D1-38B4-4746-9D01-F32AF999045C}" destId="{EFFF6C9F-2CBB-8945-A778-E3C7C8118E1E}" srcOrd="1" destOrd="0" presId="urn:microsoft.com/office/officeart/2005/8/layout/list1"/>
    <dgm:cxn modelId="{341EB9B5-A29A-F043-A5E3-70561BABC5CA}" type="presParOf" srcId="{28A8FE1D-D8E5-8941-BDFD-7FA76E1AB9C3}" destId="{303E2713-25D8-064A-80D9-2655AE58349A}" srcOrd="1" destOrd="0" presId="urn:microsoft.com/office/officeart/2005/8/layout/list1"/>
    <dgm:cxn modelId="{1A3AF07C-674E-C74D-87BB-362832E128C5}" type="presParOf" srcId="{28A8FE1D-D8E5-8941-BDFD-7FA76E1AB9C3}" destId="{E4252D41-4AB7-FC49-9A35-B6E09815D79E}" srcOrd="2" destOrd="0" presId="urn:microsoft.com/office/officeart/2005/8/layout/list1"/>
    <dgm:cxn modelId="{02D8AA5F-E6C5-7E46-804A-0CCFA87426FC}" type="presParOf" srcId="{28A8FE1D-D8E5-8941-BDFD-7FA76E1AB9C3}" destId="{0109B3CD-2776-3C49-9717-AB801D1CFB0B}" srcOrd="3" destOrd="0" presId="urn:microsoft.com/office/officeart/2005/8/layout/list1"/>
    <dgm:cxn modelId="{7B3868B9-320D-6C4B-B4B4-5468BF58C8CB}" type="presParOf" srcId="{28A8FE1D-D8E5-8941-BDFD-7FA76E1AB9C3}" destId="{415EA4E1-A3C9-47F6-9850-C1788138F57D}" srcOrd="4" destOrd="0" presId="urn:microsoft.com/office/officeart/2005/8/layout/list1"/>
    <dgm:cxn modelId="{C8C27F71-5DE4-8C4D-B5F5-03EF7D27740D}" type="presParOf" srcId="{415EA4E1-A3C9-47F6-9850-C1788138F57D}" destId="{1BF7C3BB-FC1F-4C17-AE00-EAED8EC724C4}" srcOrd="0" destOrd="0" presId="urn:microsoft.com/office/officeart/2005/8/layout/list1"/>
    <dgm:cxn modelId="{947A9F15-AF70-1941-8CAD-04645F30D384}" type="presParOf" srcId="{415EA4E1-A3C9-47F6-9850-C1788138F57D}" destId="{67CDAC77-C7D0-4985-AFE1-006A6DE2DB93}" srcOrd="1" destOrd="0" presId="urn:microsoft.com/office/officeart/2005/8/layout/list1"/>
    <dgm:cxn modelId="{C2FCC9CA-64BE-CC46-9A6F-B5E65ADB5242}" type="presParOf" srcId="{28A8FE1D-D8E5-8941-BDFD-7FA76E1AB9C3}" destId="{5BCCA8D8-9D56-45A7-B4C7-D49EEAABFFE2}" srcOrd="5" destOrd="0" presId="urn:microsoft.com/office/officeart/2005/8/layout/list1"/>
    <dgm:cxn modelId="{20FFACD0-1EA1-C346-8850-01F768CD7FAD}" type="presParOf" srcId="{28A8FE1D-D8E5-8941-BDFD-7FA76E1AB9C3}" destId="{86639317-199A-4A91-9CC8-F507988C252F}" srcOrd="6" destOrd="0" presId="urn:microsoft.com/office/officeart/2005/8/layout/list1"/>
    <dgm:cxn modelId="{F6D5D28E-7BB8-8D4E-A834-3E74850BEF5B}" type="presParOf" srcId="{28A8FE1D-D8E5-8941-BDFD-7FA76E1AB9C3}" destId="{D43DAE64-861C-42E0-858A-68C7CDCB71F0}" srcOrd="7" destOrd="0" presId="urn:microsoft.com/office/officeart/2005/8/layout/list1"/>
    <dgm:cxn modelId="{02069130-8C1D-0843-B543-4F798262CCD0}" type="presParOf" srcId="{28A8FE1D-D8E5-8941-BDFD-7FA76E1AB9C3}" destId="{9B67CAE1-8E78-284D-B3F2-7FE8416821E5}" srcOrd="8" destOrd="0" presId="urn:microsoft.com/office/officeart/2005/8/layout/list1"/>
    <dgm:cxn modelId="{432C051B-FBC2-0D4A-94F5-542546B29AE3}" type="presParOf" srcId="{9B67CAE1-8E78-284D-B3F2-7FE8416821E5}" destId="{2D814973-9637-DF40-B5ED-6F8820E0C683}" srcOrd="0" destOrd="0" presId="urn:microsoft.com/office/officeart/2005/8/layout/list1"/>
    <dgm:cxn modelId="{CCB99E16-A5CC-994C-BCA8-4CA4B219A154}" type="presParOf" srcId="{9B67CAE1-8E78-284D-B3F2-7FE8416821E5}" destId="{49A33103-F01D-5840-8D91-5D4EDC8EDEC8}" srcOrd="1" destOrd="0" presId="urn:microsoft.com/office/officeart/2005/8/layout/list1"/>
    <dgm:cxn modelId="{36BCED75-967A-CC47-A522-A607F3A87D9A}" type="presParOf" srcId="{28A8FE1D-D8E5-8941-BDFD-7FA76E1AB9C3}" destId="{5DF8908B-E98E-3F4B-B2C0-6E4171FBEFB7}" srcOrd="9" destOrd="0" presId="urn:microsoft.com/office/officeart/2005/8/layout/list1"/>
    <dgm:cxn modelId="{81531A5E-03AB-494C-AC56-0930A255779F}" type="presParOf" srcId="{28A8FE1D-D8E5-8941-BDFD-7FA76E1AB9C3}" destId="{5EA14056-2DF2-2E43-8DC3-17E0B6BB9752}" srcOrd="10" destOrd="0" presId="urn:microsoft.com/office/officeart/2005/8/layout/list1"/>
    <dgm:cxn modelId="{4AB36C1E-3D51-1740-8516-09ABD06F99A2}" type="presParOf" srcId="{28A8FE1D-D8E5-8941-BDFD-7FA76E1AB9C3}" destId="{F0D3893B-ACE4-6240-BC45-FE6887EE20F9}" srcOrd="11" destOrd="0" presId="urn:microsoft.com/office/officeart/2005/8/layout/list1"/>
    <dgm:cxn modelId="{1B195DAC-3D59-7C47-8AD2-0EC5C45EDA5B}" type="presParOf" srcId="{28A8FE1D-D8E5-8941-BDFD-7FA76E1AB9C3}" destId="{F526DDA8-8839-B243-95D1-6011FAE37686}" srcOrd="12" destOrd="0" presId="urn:microsoft.com/office/officeart/2005/8/layout/list1"/>
    <dgm:cxn modelId="{A46EB31D-0346-6D43-B412-6C4626BBD828}" type="presParOf" srcId="{F526DDA8-8839-B243-95D1-6011FAE37686}" destId="{E96D30A7-CB70-D749-948A-E5E6384DEFB1}" srcOrd="0" destOrd="0" presId="urn:microsoft.com/office/officeart/2005/8/layout/list1"/>
    <dgm:cxn modelId="{14D4E045-5AE1-CB41-90FB-9E9166F57220}" type="presParOf" srcId="{F526DDA8-8839-B243-95D1-6011FAE37686}" destId="{42D180C6-9622-F84A-B0F1-467B493D87FA}" srcOrd="1" destOrd="0" presId="urn:microsoft.com/office/officeart/2005/8/layout/list1"/>
    <dgm:cxn modelId="{322894BA-EB09-614E-AC8C-890BD555036B}" type="presParOf" srcId="{28A8FE1D-D8E5-8941-BDFD-7FA76E1AB9C3}" destId="{DBFAB103-7930-E041-AF34-053E2FE23662}" srcOrd="13" destOrd="0" presId="urn:microsoft.com/office/officeart/2005/8/layout/list1"/>
    <dgm:cxn modelId="{B4F9B4B0-5744-EE4A-B08E-252B0CC26757}" type="presParOf" srcId="{28A8FE1D-D8E5-8941-BDFD-7FA76E1AB9C3}" destId="{22D7F00E-3539-9342-8122-BA9B84DFBA04}" srcOrd="14" destOrd="0" presId="urn:microsoft.com/office/officeart/2005/8/layout/list1"/>
    <dgm:cxn modelId="{D8A3360D-F0BA-3644-B5D8-EABB94DA0230}" type="presParOf" srcId="{28A8FE1D-D8E5-8941-BDFD-7FA76E1AB9C3}" destId="{4B90D5AC-24D0-3F48-BC0B-0988C0DE7CB1}" srcOrd="15" destOrd="0" presId="urn:microsoft.com/office/officeart/2005/8/layout/list1"/>
    <dgm:cxn modelId="{666E791D-5944-BB45-9F0F-D5FDD4B3C3B6}" type="presParOf" srcId="{28A8FE1D-D8E5-8941-BDFD-7FA76E1AB9C3}" destId="{13C9CB49-3B61-CE47-A2C4-2A0C86F08FF0}" srcOrd="16" destOrd="0" presId="urn:microsoft.com/office/officeart/2005/8/layout/list1"/>
    <dgm:cxn modelId="{DA2F9FFB-BD88-A24B-A2AB-826581592D62}" type="presParOf" srcId="{13C9CB49-3B61-CE47-A2C4-2A0C86F08FF0}" destId="{4EF67F8C-B685-954E-8B41-7B9801FAB829}" srcOrd="0" destOrd="0" presId="urn:microsoft.com/office/officeart/2005/8/layout/list1"/>
    <dgm:cxn modelId="{73198C7D-4557-DD4E-93BA-C92A313C46CF}" type="presParOf" srcId="{13C9CB49-3B61-CE47-A2C4-2A0C86F08FF0}" destId="{3B53BA0B-2593-3B4D-ABE8-F38BD9320BDB}" srcOrd="1" destOrd="0" presId="urn:microsoft.com/office/officeart/2005/8/layout/list1"/>
    <dgm:cxn modelId="{D13537AC-C593-B144-8071-944337C118E0}" type="presParOf" srcId="{28A8FE1D-D8E5-8941-BDFD-7FA76E1AB9C3}" destId="{2D812B2F-0407-A240-BC82-53EB9B5ABD42}" srcOrd="17" destOrd="0" presId="urn:microsoft.com/office/officeart/2005/8/layout/list1"/>
    <dgm:cxn modelId="{70B0DBD4-A7E0-EB4D-9DB4-7C12991F5615}" type="presParOf" srcId="{28A8FE1D-D8E5-8941-BDFD-7FA76E1AB9C3}" destId="{89CC1B46-6A6B-D542-97EA-A9890B47705B}" srcOrd="18" destOrd="0" presId="urn:microsoft.com/office/officeart/2005/8/layout/list1"/>
    <dgm:cxn modelId="{B2DFA748-996F-9F44-A452-B46061EC7CF0}" type="presParOf" srcId="{28A8FE1D-D8E5-8941-BDFD-7FA76E1AB9C3}" destId="{3A6F59A7-B130-8243-854F-E5941287980B}" srcOrd="19" destOrd="0" presId="urn:microsoft.com/office/officeart/2005/8/layout/list1"/>
    <dgm:cxn modelId="{362CB70C-C8D0-504E-A7C6-ABE748191EE3}" type="presParOf" srcId="{28A8FE1D-D8E5-8941-BDFD-7FA76E1AB9C3}" destId="{A7BFCF19-91FB-464C-8BA2-FA42DE4C5B03}" srcOrd="20" destOrd="0" presId="urn:microsoft.com/office/officeart/2005/8/layout/list1"/>
    <dgm:cxn modelId="{BBFAF8DA-56E4-7848-8EC0-BAB1EFAD0FA3}" type="presParOf" srcId="{A7BFCF19-91FB-464C-8BA2-FA42DE4C5B03}" destId="{857CF65A-5FF2-D842-84A8-8FDBC0942BE5}" srcOrd="0" destOrd="0" presId="urn:microsoft.com/office/officeart/2005/8/layout/list1"/>
    <dgm:cxn modelId="{E9783F75-1183-E043-A688-8D25BD50EB51}" type="presParOf" srcId="{A7BFCF19-91FB-464C-8BA2-FA42DE4C5B03}" destId="{FC03777A-BC89-A849-B61A-49D275468549}" srcOrd="1" destOrd="0" presId="urn:microsoft.com/office/officeart/2005/8/layout/list1"/>
    <dgm:cxn modelId="{0E3DE3C6-1A6D-1546-8E2A-44441DB90EEB}" type="presParOf" srcId="{28A8FE1D-D8E5-8941-BDFD-7FA76E1AB9C3}" destId="{9E44BEA8-98AB-894D-A1ED-C534DD7A6B40}" srcOrd="21" destOrd="0" presId="urn:microsoft.com/office/officeart/2005/8/layout/list1"/>
    <dgm:cxn modelId="{6FC6F623-2082-904C-98BD-FFB2DD66E2CF}" type="presParOf" srcId="{28A8FE1D-D8E5-8941-BDFD-7FA76E1AB9C3}" destId="{EC3A0836-96CD-2647-9535-F5EE2A9506C7}" srcOrd="22" destOrd="0" presId="urn:microsoft.com/office/officeart/2005/8/layout/list1"/>
    <dgm:cxn modelId="{30D8EE1D-89ED-BB46-BB02-D2C3937DED2A}" type="presParOf" srcId="{28A8FE1D-D8E5-8941-BDFD-7FA76E1AB9C3}" destId="{C6BF20D0-BC5D-47E1-817E-211E5A33DDF6}" srcOrd="23" destOrd="0" presId="urn:microsoft.com/office/officeart/2005/8/layout/list1"/>
    <dgm:cxn modelId="{9B07909D-AA79-E84C-B4B1-78A005D9FF76}" type="presParOf" srcId="{28A8FE1D-D8E5-8941-BDFD-7FA76E1AB9C3}" destId="{2A5945D6-A27E-4A51-9062-A7B4E393A307}" srcOrd="24" destOrd="0" presId="urn:microsoft.com/office/officeart/2005/8/layout/list1"/>
    <dgm:cxn modelId="{4585ACC0-5E0A-EE45-87C7-764B505698A1}" type="presParOf" srcId="{2A5945D6-A27E-4A51-9062-A7B4E393A307}" destId="{64068D7F-BFBB-433E-9BFB-A9BECEBA770B}" srcOrd="0" destOrd="0" presId="urn:microsoft.com/office/officeart/2005/8/layout/list1"/>
    <dgm:cxn modelId="{70F2FA0D-DFDA-9C40-BACE-F624A83235CF}" type="presParOf" srcId="{2A5945D6-A27E-4A51-9062-A7B4E393A307}" destId="{5D130CF8-219C-4D60-A353-5BE2888650F7}" srcOrd="1" destOrd="0" presId="urn:microsoft.com/office/officeart/2005/8/layout/list1"/>
    <dgm:cxn modelId="{CA04DB53-B0DE-DE46-98C2-B384314B85AF}" type="presParOf" srcId="{28A8FE1D-D8E5-8941-BDFD-7FA76E1AB9C3}" destId="{F06557D1-156B-4FA9-888C-74807CE8AC36}" srcOrd="25" destOrd="0" presId="urn:microsoft.com/office/officeart/2005/8/layout/list1"/>
    <dgm:cxn modelId="{0D8C0F65-3DA2-1842-812D-6B1C5BBD1081}" type="presParOf" srcId="{28A8FE1D-D8E5-8941-BDFD-7FA76E1AB9C3}" destId="{A5654DE7-0C0F-4573-A90D-E6343B8272A3}"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FCCD35-AED8-424D-8BAF-9FFB0DA94376}"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2AE79984-E096-4370-B86D-E7CDE8F920F2}">
      <dgm:prSet custT="1"/>
      <dgm:spPr/>
      <dgm:t>
        <a:bodyPr/>
        <a:lstStyle/>
        <a:p>
          <a:pPr>
            <a:lnSpc>
              <a:spcPct val="100000"/>
            </a:lnSpc>
            <a:defRPr cap="all"/>
          </a:pPr>
          <a:r>
            <a:rPr lang="en-US" sz="2000" b="1"/>
            <a:t>Facilities</a:t>
          </a:r>
        </a:p>
      </dgm:t>
    </dgm:pt>
    <dgm:pt modelId="{FD7668AF-8AAB-475E-BDB1-D9A4BAD9E84A}" type="parTrans" cxnId="{78FB0FF7-4D2C-49AD-A279-795AE8406074}">
      <dgm:prSet/>
      <dgm:spPr/>
      <dgm:t>
        <a:bodyPr/>
        <a:lstStyle/>
        <a:p>
          <a:endParaRPr lang="en-US" sz="3200" b="1"/>
        </a:p>
      </dgm:t>
    </dgm:pt>
    <dgm:pt modelId="{CB512F2E-7AB6-4120-B302-D15F7C4AFB7A}" type="sibTrans" cxnId="{78FB0FF7-4D2C-49AD-A279-795AE8406074}">
      <dgm:prSet/>
      <dgm:spPr/>
      <dgm:t>
        <a:bodyPr/>
        <a:lstStyle/>
        <a:p>
          <a:endParaRPr lang="en-US" sz="3200" b="1"/>
        </a:p>
      </dgm:t>
    </dgm:pt>
    <dgm:pt modelId="{2B769745-0185-479D-AF48-E595796F4472}">
      <dgm:prSet custT="1"/>
      <dgm:spPr/>
      <dgm:t>
        <a:bodyPr/>
        <a:lstStyle/>
        <a:p>
          <a:pPr>
            <a:lnSpc>
              <a:spcPct val="100000"/>
            </a:lnSpc>
            <a:defRPr cap="all"/>
          </a:pPr>
          <a:r>
            <a:rPr lang="en-US" sz="2000" b="1"/>
            <a:t>Network</a:t>
          </a:r>
        </a:p>
      </dgm:t>
    </dgm:pt>
    <dgm:pt modelId="{4758A58E-B6EC-4BB3-8275-1B127A74ADF0}" type="parTrans" cxnId="{F6586207-E34B-4086-987A-6AFB70F9CB9F}">
      <dgm:prSet/>
      <dgm:spPr/>
      <dgm:t>
        <a:bodyPr/>
        <a:lstStyle/>
        <a:p>
          <a:endParaRPr lang="en-US" sz="3200" b="1"/>
        </a:p>
      </dgm:t>
    </dgm:pt>
    <dgm:pt modelId="{A141AF1C-D0FB-4A13-84A1-50EECF764C39}" type="sibTrans" cxnId="{F6586207-E34B-4086-987A-6AFB70F9CB9F}">
      <dgm:prSet/>
      <dgm:spPr/>
      <dgm:t>
        <a:bodyPr/>
        <a:lstStyle/>
        <a:p>
          <a:endParaRPr lang="en-US" sz="3200" b="1"/>
        </a:p>
      </dgm:t>
    </dgm:pt>
    <dgm:pt modelId="{7238F427-9198-4F3B-BF23-2AC939404F67}">
      <dgm:prSet custT="1"/>
      <dgm:spPr/>
      <dgm:t>
        <a:bodyPr/>
        <a:lstStyle/>
        <a:p>
          <a:pPr>
            <a:lnSpc>
              <a:spcPct val="100000"/>
            </a:lnSpc>
            <a:defRPr cap="all"/>
          </a:pPr>
          <a:r>
            <a:rPr lang="en-US" sz="2000" b="1"/>
            <a:t>Storage</a:t>
          </a:r>
        </a:p>
      </dgm:t>
    </dgm:pt>
    <dgm:pt modelId="{1C953E14-8307-46CC-AA00-F6AD5B0B9CA2}" type="parTrans" cxnId="{831A128A-70F4-4DA1-8BB7-69E0090B817E}">
      <dgm:prSet/>
      <dgm:spPr/>
      <dgm:t>
        <a:bodyPr/>
        <a:lstStyle/>
        <a:p>
          <a:endParaRPr lang="en-US" sz="3200" b="1"/>
        </a:p>
      </dgm:t>
    </dgm:pt>
    <dgm:pt modelId="{95E92460-B679-446E-890C-EA1DD06971FB}" type="sibTrans" cxnId="{831A128A-70F4-4DA1-8BB7-69E0090B817E}">
      <dgm:prSet/>
      <dgm:spPr/>
      <dgm:t>
        <a:bodyPr/>
        <a:lstStyle/>
        <a:p>
          <a:endParaRPr lang="en-US" sz="3200" b="1"/>
        </a:p>
      </dgm:t>
    </dgm:pt>
    <dgm:pt modelId="{4EFB4DD3-B54D-4BD1-8C73-BD3118BA8342}">
      <dgm:prSet custT="1"/>
      <dgm:spPr/>
      <dgm:t>
        <a:bodyPr/>
        <a:lstStyle/>
        <a:p>
          <a:pPr>
            <a:lnSpc>
              <a:spcPct val="100000"/>
            </a:lnSpc>
            <a:defRPr cap="all"/>
          </a:pPr>
          <a:r>
            <a:rPr lang="en-US" sz="2000" b="1"/>
            <a:t>Data</a:t>
          </a:r>
        </a:p>
      </dgm:t>
    </dgm:pt>
    <dgm:pt modelId="{35D6934A-4B63-4DAC-8651-F34B4A7FBEC9}" type="parTrans" cxnId="{2ACE0703-388E-4DFA-B388-910F4ED969B9}">
      <dgm:prSet/>
      <dgm:spPr/>
      <dgm:t>
        <a:bodyPr/>
        <a:lstStyle/>
        <a:p>
          <a:endParaRPr lang="en-US" sz="3200" b="1"/>
        </a:p>
      </dgm:t>
    </dgm:pt>
    <dgm:pt modelId="{0202995E-609F-48B6-8FCC-98CBA97CB260}" type="sibTrans" cxnId="{2ACE0703-388E-4DFA-B388-910F4ED969B9}">
      <dgm:prSet/>
      <dgm:spPr/>
      <dgm:t>
        <a:bodyPr/>
        <a:lstStyle/>
        <a:p>
          <a:endParaRPr lang="en-US" sz="3200" b="1"/>
        </a:p>
      </dgm:t>
    </dgm:pt>
    <dgm:pt modelId="{8C9AC9E5-CA60-4AD2-92C0-61A88F6B87AB}">
      <dgm:prSet custT="1"/>
      <dgm:spPr/>
      <dgm:t>
        <a:bodyPr/>
        <a:lstStyle/>
        <a:p>
          <a:pPr>
            <a:lnSpc>
              <a:spcPct val="100000"/>
            </a:lnSpc>
            <a:defRPr cap="all"/>
          </a:pPr>
          <a:r>
            <a:rPr lang="en-US" sz="2000" b="1"/>
            <a:t>Software</a:t>
          </a:r>
        </a:p>
      </dgm:t>
    </dgm:pt>
    <dgm:pt modelId="{9B2A38C3-0D94-4A19-8052-E4CB607AA470}" type="parTrans" cxnId="{BF88EB31-5399-43F6-B7F0-73AE9E05CE41}">
      <dgm:prSet/>
      <dgm:spPr/>
      <dgm:t>
        <a:bodyPr/>
        <a:lstStyle/>
        <a:p>
          <a:endParaRPr lang="en-US" sz="3200" b="1"/>
        </a:p>
      </dgm:t>
    </dgm:pt>
    <dgm:pt modelId="{C789C12C-D0B7-48DA-8705-B73B4D3CAD9A}" type="sibTrans" cxnId="{BF88EB31-5399-43F6-B7F0-73AE9E05CE41}">
      <dgm:prSet/>
      <dgm:spPr/>
      <dgm:t>
        <a:bodyPr/>
        <a:lstStyle/>
        <a:p>
          <a:endParaRPr lang="en-US" sz="3200" b="1"/>
        </a:p>
      </dgm:t>
    </dgm:pt>
    <dgm:pt modelId="{6F06D6C2-5DBC-4EBD-8179-6E286A117D63}">
      <dgm:prSet custT="1"/>
      <dgm:spPr/>
      <dgm:t>
        <a:bodyPr/>
        <a:lstStyle/>
        <a:p>
          <a:pPr>
            <a:lnSpc>
              <a:spcPct val="100000"/>
            </a:lnSpc>
            <a:defRPr cap="all"/>
          </a:pPr>
          <a:r>
            <a:rPr lang="en-US" sz="2000" b="1"/>
            <a:t>Management</a:t>
          </a:r>
        </a:p>
      </dgm:t>
    </dgm:pt>
    <dgm:pt modelId="{BA42B6EC-585A-4634-8D8E-1F9C597FDCD3}" type="parTrans" cxnId="{4228830E-0D09-4DC5-945E-1FE71EDCEBF8}">
      <dgm:prSet/>
      <dgm:spPr/>
      <dgm:t>
        <a:bodyPr/>
        <a:lstStyle/>
        <a:p>
          <a:endParaRPr lang="en-US" sz="3200" b="1"/>
        </a:p>
      </dgm:t>
    </dgm:pt>
    <dgm:pt modelId="{C9A6D2C4-5B2F-415D-9529-7B5B71BA23DF}" type="sibTrans" cxnId="{4228830E-0D09-4DC5-945E-1FE71EDCEBF8}">
      <dgm:prSet/>
      <dgm:spPr/>
      <dgm:t>
        <a:bodyPr/>
        <a:lstStyle/>
        <a:p>
          <a:endParaRPr lang="en-US" sz="3200" b="1"/>
        </a:p>
      </dgm:t>
    </dgm:pt>
    <dgm:pt modelId="{3D417CA1-D3CD-4187-9A7C-1F6DE9132F64}">
      <dgm:prSet custT="1"/>
      <dgm:spPr/>
      <dgm:t>
        <a:bodyPr/>
        <a:lstStyle/>
        <a:p>
          <a:pPr>
            <a:lnSpc>
              <a:spcPct val="100000"/>
            </a:lnSpc>
            <a:defRPr cap="all"/>
          </a:pPr>
          <a:r>
            <a:rPr lang="en-US" sz="2000" b="1"/>
            <a:t>Tools</a:t>
          </a:r>
        </a:p>
      </dgm:t>
    </dgm:pt>
    <dgm:pt modelId="{53C870D7-66E7-4FEE-A0AD-6AA5C1E74B52}" type="parTrans" cxnId="{E9265BA4-5D03-4377-85F7-97FD655D27AB}">
      <dgm:prSet/>
      <dgm:spPr/>
      <dgm:t>
        <a:bodyPr/>
        <a:lstStyle/>
        <a:p>
          <a:endParaRPr lang="en-US" sz="3200" b="1"/>
        </a:p>
      </dgm:t>
    </dgm:pt>
    <dgm:pt modelId="{AB2BA866-40B7-4D5D-8B78-F072453CDB5B}" type="sibTrans" cxnId="{E9265BA4-5D03-4377-85F7-97FD655D27AB}">
      <dgm:prSet/>
      <dgm:spPr/>
      <dgm:t>
        <a:bodyPr/>
        <a:lstStyle/>
        <a:p>
          <a:endParaRPr lang="en-US" sz="3200" b="1"/>
        </a:p>
      </dgm:t>
    </dgm:pt>
    <dgm:pt modelId="{ACB0716E-280D-4C4B-920D-87B82ADDA8ED}">
      <dgm:prSet custT="1"/>
      <dgm:spPr/>
      <dgm:t>
        <a:bodyPr/>
        <a:lstStyle/>
        <a:p>
          <a:pPr>
            <a:lnSpc>
              <a:spcPct val="100000"/>
            </a:lnSpc>
            <a:defRPr cap="all"/>
          </a:pPr>
          <a:r>
            <a:rPr lang="en-US" sz="2000" b="1"/>
            <a:t>security</a:t>
          </a:r>
        </a:p>
      </dgm:t>
    </dgm:pt>
    <dgm:pt modelId="{B0271BB7-9039-4E62-87C2-5AA7460C0EA7}" type="parTrans" cxnId="{06E88DC5-B2B6-4F46-966A-29F0B80CA06B}">
      <dgm:prSet/>
      <dgm:spPr/>
      <dgm:t>
        <a:bodyPr/>
        <a:lstStyle/>
        <a:p>
          <a:endParaRPr lang="en-US" sz="3200" b="1"/>
        </a:p>
      </dgm:t>
    </dgm:pt>
    <dgm:pt modelId="{FA2E2E9B-E808-41C0-A74D-EFC390090530}" type="sibTrans" cxnId="{06E88DC5-B2B6-4F46-966A-29F0B80CA06B}">
      <dgm:prSet/>
      <dgm:spPr/>
      <dgm:t>
        <a:bodyPr/>
        <a:lstStyle/>
        <a:p>
          <a:endParaRPr lang="en-US" sz="3200" b="1"/>
        </a:p>
      </dgm:t>
    </dgm:pt>
    <dgm:pt modelId="{9741DDC2-BD30-4AC9-8A64-96C8447C570C}">
      <dgm:prSet custT="1"/>
      <dgm:spPr/>
      <dgm:t>
        <a:bodyPr/>
        <a:lstStyle/>
        <a:p>
          <a:pPr>
            <a:lnSpc>
              <a:spcPct val="100000"/>
            </a:lnSpc>
            <a:defRPr cap="all"/>
          </a:pPr>
          <a:r>
            <a:rPr lang="en-US" sz="2000" b="1"/>
            <a:t>Compute</a:t>
          </a:r>
        </a:p>
      </dgm:t>
    </dgm:pt>
    <dgm:pt modelId="{A6A96271-1D3A-48E4-B996-B11732833715}" type="parTrans" cxnId="{141EA0BA-73D0-4E80-9B24-1F8236BF5228}">
      <dgm:prSet/>
      <dgm:spPr/>
      <dgm:t>
        <a:bodyPr/>
        <a:lstStyle/>
        <a:p>
          <a:endParaRPr lang="en-US" sz="2000" b="1"/>
        </a:p>
      </dgm:t>
    </dgm:pt>
    <dgm:pt modelId="{4FB21D1B-3DE2-4CE8-AD12-7E0A0B7F65CD}" type="sibTrans" cxnId="{141EA0BA-73D0-4E80-9B24-1F8236BF5228}">
      <dgm:prSet/>
      <dgm:spPr/>
      <dgm:t>
        <a:bodyPr/>
        <a:lstStyle/>
        <a:p>
          <a:endParaRPr lang="en-US" sz="2000" b="1"/>
        </a:p>
      </dgm:t>
    </dgm:pt>
    <dgm:pt modelId="{847C7D8D-44A2-4A6E-9568-C401BE7A05B7}">
      <dgm:prSet custT="1"/>
      <dgm:spPr/>
      <dgm:t>
        <a:bodyPr/>
        <a:lstStyle/>
        <a:p>
          <a:pPr>
            <a:lnSpc>
              <a:spcPct val="100000"/>
            </a:lnSpc>
            <a:defRPr cap="all"/>
          </a:pPr>
          <a:r>
            <a:rPr lang="en-US" sz="2000" b="1"/>
            <a:t>Automation</a:t>
          </a:r>
        </a:p>
      </dgm:t>
    </dgm:pt>
    <dgm:pt modelId="{8FFF7E45-04CC-46F1-A9C4-C523BF64B46C}" type="parTrans" cxnId="{79BF5ECC-F4FF-48A1-B63A-B187356424FB}">
      <dgm:prSet/>
      <dgm:spPr/>
      <dgm:t>
        <a:bodyPr/>
        <a:lstStyle/>
        <a:p>
          <a:endParaRPr lang="en-US" sz="1200" b="1"/>
        </a:p>
      </dgm:t>
    </dgm:pt>
    <dgm:pt modelId="{35EB7F75-E9D1-43FB-B8CF-F1E266D1E881}" type="sibTrans" cxnId="{79BF5ECC-F4FF-48A1-B63A-B187356424FB}">
      <dgm:prSet/>
      <dgm:spPr/>
      <dgm:t>
        <a:bodyPr/>
        <a:lstStyle/>
        <a:p>
          <a:endParaRPr lang="en-US" sz="1200" b="1"/>
        </a:p>
      </dgm:t>
    </dgm:pt>
    <dgm:pt modelId="{D502BF6B-190E-46C3-A125-86887FA93C01}" type="pres">
      <dgm:prSet presAssocID="{85FCCD35-AED8-424D-8BAF-9FFB0DA94376}" presName="root" presStyleCnt="0">
        <dgm:presLayoutVars>
          <dgm:dir/>
          <dgm:resizeHandles val="exact"/>
        </dgm:presLayoutVars>
      </dgm:prSet>
      <dgm:spPr/>
    </dgm:pt>
    <dgm:pt modelId="{8B66738C-F213-4E39-AB55-9C188E8FAA7A}" type="pres">
      <dgm:prSet presAssocID="{2AE79984-E096-4370-B86D-E7CDE8F920F2}" presName="compNode" presStyleCnt="0"/>
      <dgm:spPr/>
    </dgm:pt>
    <dgm:pt modelId="{49BFE53E-BF83-45DE-94A7-C7F1E0568F11}" type="pres">
      <dgm:prSet presAssocID="{2AE79984-E096-4370-B86D-E7CDE8F920F2}" presName="iconBgRect" presStyleLbl="bgShp" presStyleIdx="0" presStyleCnt="10"/>
      <dgm:spPr/>
    </dgm:pt>
    <dgm:pt modelId="{F834F23F-944F-43E7-8E3D-F177926BECE1}" type="pres">
      <dgm:prSet presAssocID="{2AE79984-E096-4370-B86D-E7CDE8F920F2}" presName="iconRect" presStyleLbl="node1" presStyleIdx="0" presStyleCnt="10"/>
      <dgm:spPr>
        <a:blipFill>
          <a:blip xmlns:r="http://schemas.openxmlformats.org/officeDocument/2006/relationships" r:embed="rId1">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actory with solid fill"/>
        </a:ext>
      </dgm:extLst>
    </dgm:pt>
    <dgm:pt modelId="{101AC46E-5896-4D29-836C-FFF3AC344A5E}" type="pres">
      <dgm:prSet presAssocID="{2AE79984-E096-4370-B86D-E7CDE8F920F2}" presName="spaceRect" presStyleCnt="0"/>
      <dgm:spPr/>
    </dgm:pt>
    <dgm:pt modelId="{B0671C9D-6741-423E-BF43-BADCCFC3825B}" type="pres">
      <dgm:prSet presAssocID="{2AE79984-E096-4370-B86D-E7CDE8F920F2}" presName="textRect" presStyleLbl="revTx" presStyleIdx="0" presStyleCnt="10">
        <dgm:presLayoutVars>
          <dgm:chMax val="1"/>
          <dgm:chPref val="1"/>
        </dgm:presLayoutVars>
      </dgm:prSet>
      <dgm:spPr/>
    </dgm:pt>
    <dgm:pt modelId="{DDD1B020-0B38-4DE8-A581-90D2DBC9FF36}" type="pres">
      <dgm:prSet presAssocID="{CB512F2E-7AB6-4120-B302-D15F7C4AFB7A}" presName="sibTrans" presStyleCnt="0"/>
      <dgm:spPr/>
    </dgm:pt>
    <dgm:pt modelId="{3458903E-9784-449C-8219-F59A5C46755D}" type="pres">
      <dgm:prSet presAssocID="{9741DDC2-BD30-4AC9-8A64-96C8447C570C}" presName="compNode" presStyleCnt="0"/>
      <dgm:spPr/>
    </dgm:pt>
    <dgm:pt modelId="{B35709C6-2FC6-4919-8E18-D30512A4AFB8}" type="pres">
      <dgm:prSet presAssocID="{9741DDC2-BD30-4AC9-8A64-96C8447C570C}" presName="iconBgRect" presStyleLbl="bgShp" presStyleIdx="1" presStyleCnt="10"/>
      <dgm:spPr/>
    </dgm:pt>
    <dgm:pt modelId="{2BF35FCF-6637-4F5A-B19D-A4119FFCE15F}" type="pres">
      <dgm:prSet presAssocID="{9741DDC2-BD30-4AC9-8A64-96C8447C570C}" presName="iconRect" presStyleLbl="node1" presStyleIdx="1" presStyleCnt="10"/>
      <dgm:spPr>
        <a:blipFill rotWithShape="1">
          <a:blip xmlns:r="http://schemas.openxmlformats.org/officeDocument/2006/relationships" r:embed="rId3">
            <a:duotone>
              <a:srgbClr val="0086E9">
                <a:shade val="45000"/>
                <a:satMod val="135000"/>
              </a:srgbClr>
              <a:prstClr val="white"/>
            </a:duotone>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Venn diagram with solid fill"/>
        </a:ext>
      </dgm:extLst>
    </dgm:pt>
    <dgm:pt modelId="{28E0A293-9CD1-4722-9320-7DD2952B75CB}" type="pres">
      <dgm:prSet presAssocID="{9741DDC2-BD30-4AC9-8A64-96C8447C570C}" presName="spaceRect" presStyleCnt="0"/>
      <dgm:spPr/>
    </dgm:pt>
    <dgm:pt modelId="{0C912B76-0CB7-4296-AC5A-F99180F3FB29}" type="pres">
      <dgm:prSet presAssocID="{9741DDC2-BD30-4AC9-8A64-96C8447C570C}" presName="textRect" presStyleLbl="revTx" presStyleIdx="1" presStyleCnt="10">
        <dgm:presLayoutVars>
          <dgm:chMax val="1"/>
          <dgm:chPref val="1"/>
        </dgm:presLayoutVars>
      </dgm:prSet>
      <dgm:spPr/>
    </dgm:pt>
    <dgm:pt modelId="{25E42DC7-9297-43B3-8A12-34F6BBA388F3}" type="pres">
      <dgm:prSet presAssocID="{4FB21D1B-3DE2-4CE8-AD12-7E0A0B7F65CD}" presName="sibTrans" presStyleCnt="0"/>
      <dgm:spPr/>
    </dgm:pt>
    <dgm:pt modelId="{83BF423B-E6BC-4FFB-AFD5-2167B3551AAB}" type="pres">
      <dgm:prSet presAssocID="{2B769745-0185-479D-AF48-E595796F4472}" presName="compNode" presStyleCnt="0"/>
      <dgm:spPr/>
    </dgm:pt>
    <dgm:pt modelId="{D8DA273E-93E1-44C8-92D5-FB2B918D5E48}" type="pres">
      <dgm:prSet presAssocID="{2B769745-0185-479D-AF48-E595796F4472}" presName="iconBgRect" presStyleLbl="bgShp" presStyleIdx="2" presStyleCnt="10"/>
      <dgm:spPr/>
    </dgm:pt>
    <dgm:pt modelId="{50F325AD-312C-45E8-8F34-E61E93915218}" type="pres">
      <dgm:prSet presAssocID="{2B769745-0185-479D-AF48-E595796F4472}" presName="iconRect" presStyleLbl="node1" presStyleIdx="2" presStyleCnt="10"/>
      <dgm:spPr>
        <a:blipFill rotWithShape="1">
          <a:blip xmlns:r="http://schemas.openxmlformats.org/officeDocument/2006/relationships" r:embed="rId5">
            <a:duotone>
              <a:srgbClr val="0086E9">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r chart"/>
        </a:ext>
      </dgm:extLst>
    </dgm:pt>
    <dgm:pt modelId="{9AE794C7-96DC-4A1D-BDB6-8E5150ACAD28}" type="pres">
      <dgm:prSet presAssocID="{2B769745-0185-479D-AF48-E595796F4472}" presName="spaceRect" presStyleCnt="0"/>
      <dgm:spPr/>
    </dgm:pt>
    <dgm:pt modelId="{40202EF0-D985-413F-B92A-3EA9E012413A}" type="pres">
      <dgm:prSet presAssocID="{2B769745-0185-479D-AF48-E595796F4472}" presName="textRect" presStyleLbl="revTx" presStyleIdx="2" presStyleCnt="10">
        <dgm:presLayoutVars>
          <dgm:chMax val="1"/>
          <dgm:chPref val="1"/>
        </dgm:presLayoutVars>
      </dgm:prSet>
      <dgm:spPr/>
    </dgm:pt>
    <dgm:pt modelId="{57234EA8-B330-42D9-AF56-35BD0817A6BD}" type="pres">
      <dgm:prSet presAssocID="{A141AF1C-D0FB-4A13-84A1-50EECF764C39}" presName="sibTrans" presStyleCnt="0"/>
      <dgm:spPr/>
    </dgm:pt>
    <dgm:pt modelId="{D614493A-11AE-42AB-AE68-913BE30E2C6A}" type="pres">
      <dgm:prSet presAssocID="{7238F427-9198-4F3B-BF23-2AC939404F67}" presName="compNode" presStyleCnt="0"/>
      <dgm:spPr/>
    </dgm:pt>
    <dgm:pt modelId="{891E8441-DAC9-48CF-A784-64CD1B2F0C39}" type="pres">
      <dgm:prSet presAssocID="{7238F427-9198-4F3B-BF23-2AC939404F67}" presName="iconBgRect" presStyleLbl="bgShp" presStyleIdx="3" presStyleCnt="10"/>
      <dgm:spPr/>
    </dgm:pt>
    <dgm:pt modelId="{C0AEE898-D08A-4164-B196-D2E1584DCAD8}" type="pres">
      <dgm:prSet presAssocID="{7238F427-9198-4F3B-BF23-2AC939404F67}" presName="iconRect" presStyleLbl="node1" presStyleIdx="3" presStyleCnt="10"/>
      <dgm:spPr>
        <a:blipFill rotWithShape="1">
          <a:blip xmlns:r="http://schemas.openxmlformats.org/officeDocument/2006/relationships" r:embed="rId7">
            <a:duotone>
              <a:srgbClr val="0086E9">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pt>
    <dgm:pt modelId="{DD60538F-FA3E-4081-957A-26267A0C3978}" type="pres">
      <dgm:prSet presAssocID="{7238F427-9198-4F3B-BF23-2AC939404F67}" presName="spaceRect" presStyleCnt="0"/>
      <dgm:spPr/>
    </dgm:pt>
    <dgm:pt modelId="{EC703647-94AC-4E3A-9A0C-B2CC90534094}" type="pres">
      <dgm:prSet presAssocID="{7238F427-9198-4F3B-BF23-2AC939404F67}" presName="textRect" presStyleLbl="revTx" presStyleIdx="3" presStyleCnt="10">
        <dgm:presLayoutVars>
          <dgm:chMax val="1"/>
          <dgm:chPref val="1"/>
        </dgm:presLayoutVars>
      </dgm:prSet>
      <dgm:spPr/>
    </dgm:pt>
    <dgm:pt modelId="{7AE2D5A5-B25D-46A8-8118-95B003F5A71C}" type="pres">
      <dgm:prSet presAssocID="{95E92460-B679-446E-890C-EA1DD06971FB}" presName="sibTrans" presStyleCnt="0"/>
      <dgm:spPr/>
    </dgm:pt>
    <dgm:pt modelId="{DA44CEA0-8626-4673-B444-968294A80698}" type="pres">
      <dgm:prSet presAssocID="{4EFB4DD3-B54D-4BD1-8C73-BD3118BA8342}" presName="compNode" presStyleCnt="0"/>
      <dgm:spPr/>
    </dgm:pt>
    <dgm:pt modelId="{09976BDA-F7AA-4737-87F8-8683331AC113}" type="pres">
      <dgm:prSet presAssocID="{4EFB4DD3-B54D-4BD1-8C73-BD3118BA8342}" presName="iconBgRect" presStyleLbl="bgShp" presStyleIdx="4" presStyleCnt="10"/>
      <dgm:spPr/>
    </dgm:pt>
    <dgm:pt modelId="{0DD0F46B-E631-4348-894A-0F96FC95D59B}" type="pres">
      <dgm:prSet presAssocID="{4EFB4DD3-B54D-4BD1-8C73-BD3118BA8342}" presName="iconRect" presStyleLbl="node1" presStyleIdx="4" presStyleCnt="10"/>
      <dgm:spPr>
        <a:blipFill>
          <a:blip xmlns:r="http://schemas.openxmlformats.org/officeDocument/2006/relationships" r:embed="rId9">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lockchain with solid fill"/>
        </a:ext>
      </dgm:extLst>
    </dgm:pt>
    <dgm:pt modelId="{1B05A1B8-B049-4BC0-AF66-5612E752E0EE}" type="pres">
      <dgm:prSet presAssocID="{4EFB4DD3-B54D-4BD1-8C73-BD3118BA8342}" presName="spaceRect" presStyleCnt="0"/>
      <dgm:spPr/>
    </dgm:pt>
    <dgm:pt modelId="{C4EA9DA9-5198-4B81-B804-7ADA8504801A}" type="pres">
      <dgm:prSet presAssocID="{4EFB4DD3-B54D-4BD1-8C73-BD3118BA8342}" presName="textRect" presStyleLbl="revTx" presStyleIdx="4" presStyleCnt="10">
        <dgm:presLayoutVars>
          <dgm:chMax val="1"/>
          <dgm:chPref val="1"/>
        </dgm:presLayoutVars>
      </dgm:prSet>
      <dgm:spPr/>
    </dgm:pt>
    <dgm:pt modelId="{57B28F4D-71D6-4B36-A5AD-29EE5663DC75}" type="pres">
      <dgm:prSet presAssocID="{0202995E-609F-48B6-8FCC-98CBA97CB260}" presName="sibTrans" presStyleCnt="0"/>
      <dgm:spPr/>
    </dgm:pt>
    <dgm:pt modelId="{2A1E6855-2012-4AAC-9F57-2B93F7E8D3E1}" type="pres">
      <dgm:prSet presAssocID="{847C7D8D-44A2-4A6E-9568-C401BE7A05B7}" presName="compNode" presStyleCnt="0"/>
      <dgm:spPr/>
    </dgm:pt>
    <dgm:pt modelId="{FA774833-4B9A-4E70-BC6B-98ACFB148487}" type="pres">
      <dgm:prSet presAssocID="{847C7D8D-44A2-4A6E-9568-C401BE7A05B7}" presName="iconBgRect" presStyleLbl="bgShp" presStyleIdx="5" presStyleCnt="10"/>
      <dgm:spPr/>
    </dgm:pt>
    <dgm:pt modelId="{574CDE6F-2537-44C0-8A70-62678E6FBA1F}" type="pres">
      <dgm:prSet presAssocID="{847C7D8D-44A2-4A6E-9568-C401BE7A05B7}" presName="iconRect" presStyleLbl="node1" presStyleIdx="5" presStyleCnt="10"/>
      <dgm:spPr>
        <a:blipFill>
          <a:blip xmlns:r="http://schemas.openxmlformats.org/officeDocument/2006/relationships" r:embed="rId11">
            <a:duotone>
              <a:schemeClr val="bg2">
                <a:shade val="45000"/>
                <a:satMod val="135000"/>
              </a:schemeClr>
              <a:prstClr val="white"/>
            </a:duotone>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Magic Wand Auto with solid fill"/>
        </a:ext>
      </dgm:extLst>
    </dgm:pt>
    <dgm:pt modelId="{DA39ADF7-620E-4781-8FE5-D196F27074A6}" type="pres">
      <dgm:prSet presAssocID="{847C7D8D-44A2-4A6E-9568-C401BE7A05B7}" presName="spaceRect" presStyleCnt="0"/>
      <dgm:spPr/>
    </dgm:pt>
    <dgm:pt modelId="{909428F0-A699-47BC-A166-7C18CE4BB97C}" type="pres">
      <dgm:prSet presAssocID="{847C7D8D-44A2-4A6E-9568-C401BE7A05B7}" presName="textRect" presStyleLbl="revTx" presStyleIdx="5" presStyleCnt="10">
        <dgm:presLayoutVars>
          <dgm:chMax val="1"/>
          <dgm:chPref val="1"/>
        </dgm:presLayoutVars>
      </dgm:prSet>
      <dgm:spPr/>
    </dgm:pt>
    <dgm:pt modelId="{EBC19F19-0FBC-44E9-9E56-DA578F04A540}" type="pres">
      <dgm:prSet presAssocID="{35EB7F75-E9D1-43FB-B8CF-F1E266D1E881}" presName="sibTrans" presStyleCnt="0"/>
      <dgm:spPr/>
    </dgm:pt>
    <dgm:pt modelId="{D2511597-1EF5-428B-BE6F-FA61E180D3B1}" type="pres">
      <dgm:prSet presAssocID="{8C9AC9E5-CA60-4AD2-92C0-61A88F6B87AB}" presName="compNode" presStyleCnt="0"/>
      <dgm:spPr/>
    </dgm:pt>
    <dgm:pt modelId="{D2042478-9F5E-451D-A0B4-AF93BD8E48EF}" type="pres">
      <dgm:prSet presAssocID="{8C9AC9E5-CA60-4AD2-92C0-61A88F6B87AB}" presName="iconBgRect" presStyleLbl="bgShp" presStyleIdx="6" presStyleCnt="10"/>
      <dgm:spPr/>
    </dgm:pt>
    <dgm:pt modelId="{5060EE55-0D98-4428-A821-D3CE8F1CC4C6}" type="pres">
      <dgm:prSet presAssocID="{8C9AC9E5-CA60-4AD2-92C0-61A88F6B87AB}" presName="iconRect" presStyleLbl="node1" presStyleIdx="6" presStyleCnt="10"/>
      <dgm:spPr>
        <a:blipFill>
          <a:blip xmlns:r="http://schemas.openxmlformats.org/officeDocument/2006/relationships" r:embed="rId1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eck List"/>
        </a:ext>
      </dgm:extLst>
    </dgm:pt>
    <dgm:pt modelId="{2B3416A2-EF77-4B15-83A5-7C95133B7AB6}" type="pres">
      <dgm:prSet presAssocID="{8C9AC9E5-CA60-4AD2-92C0-61A88F6B87AB}" presName="spaceRect" presStyleCnt="0"/>
      <dgm:spPr/>
    </dgm:pt>
    <dgm:pt modelId="{4E9053E0-7632-4E6B-B18A-590FE1C59FFE}" type="pres">
      <dgm:prSet presAssocID="{8C9AC9E5-CA60-4AD2-92C0-61A88F6B87AB}" presName="textRect" presStyleLbl="revTx" presStyleIdx="6" presStyleCnt="10">
        <dgm:presLayoutVars>
          <dgm:chMax val="1"/>
          <dgm:chPref val="1"/>
        </dgm:presLayoutVars>
      </dgm:prSet>
      <dgm:spPr/>
    </dgm:pt>
    <dgm:pt modelId="{166E3C14-634F-4635-9C5F-219005F3F650}" type="pres">
      <dgm:prSet presAssocID="{C789C12C-D0B7-48DA-8705-B73B4D3CAD9A}" presName="sibTrans" presStyleCnt="0"/>
      <dgm:spPr/>
    </dgm:pt>
    <dgm:pt modelId="{CD58BF78-8A0B-4F0C-813C-476FC5E3B4B4}" type="pres">
      <dgm:prSet presAssocID="{6F06D6C2-5DBC-4EBD-8179-6E286A117D63}" presName="compNode" presStyleCnt="0"/>
      <dgm:spPr/>
    </dgm:pt>
    <dgm:pt modelId="{4005521E-E6A3-401A-A91C-76E391CAE2FD}" type="pres">
      <dgm:prSet presAssocID="{6F06D6C2-5DBC-4EBD-8179-6E286A117D63}" presName="iconBgRect" presStyleLbl="bgShp" presStyleIdx="7" presStyleCnt="10"/>
      <dgm:spPr/>
    </dgm:pt>
    <dgm:pt modelId="{7CBEAFFA-E1B7-465B-BE9C-E351B014C8CD}" type="pres">
      <dgm:prSet presAssocID="{6F06D6C2-5DBC-4EBD-8179-6E286A117D63}" presName="iconRect" presStyleLbl="node1" presStyleIdx="7" presStyleCnt="10"/>
      <dgm:spPr>
        <a:blipFill>
          <a:blip xmlns:r="http://schemas.openxmlformats.org/officeDocument/2006/relationships" r:embed="rId15">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Hierarchy"/>
        </a:ext>
      </dgm:extLst>
    </dgm:pt>
    <dgm:pt modelId="{399035C7-31C0-4AEB-AEF6-84B836528A28}" type="pres">
      <dgm:prSet presAssocID="{6F06D6C2-5DBC-4EBD-8179-6E286A117D63}" presName="spaceRect" presStyleCnt="0"/>
      <dgm:spPr/>
    </dgm:pt>
    <dgm:pt modelId="{B64604CE-F1FF-4D84-87E4-8C43274B85D9}" type="pres">
      <dgm:prSet presAssocID="{6F06D6C2-5DBC-4EBD-8179-6E286A117D63}" presName="textRect" presStyleLbl="revTx" presStyleIdx="7" presStyleCnt="10">
        <dgm:presLayoutVars>
          <dgm:chMax val="1"/>
          <dgm:chPref val="1"/>
        </dgm:presLayoutVars>
      </dgm:prSet>
      <dgm:spPr/>
    </dgm:pt>
    <dgm:pt modelId="{09C618CB-0A61-42F2-8D11-7F78E935F7F8}" type="pres">
      <dgm:prSet presAssocID="{C9A6D2C4-5B2F-415D-9529-7B5B71BA23DF}" presName="sibTrans" presStyleCnt="0"/>
      <dgm:spPr/>
    </dgm:pt>
    <dgm:pt modelId="{5703C93A-612C-47B1-8801-F95889F04C89}" type="pres">
      <dgm:prSet presAssocID="{3D417CA1-D3CD-4187-9A7C-1F6DE9132F64}" presName="compNode" presStyleCnt="0"/>
      <dgm:spPr/>
    </dgm:pt>
    <dgm:pt modelId="{6E394FB9-DBF1-464A-8AE1-0D2DC7A377DE}" type="pres">
      <dgm:prSet presAssocID="{3D417CA1-D3CD-4187-9A7C-1F6DE9132F64}" presName="iconBgRect" presStyleLbl="bgShp" presStyleIdx="8" presStyleCnt="10"/>
      <dgm:spPr/>
    </dgm:pt>
    <dgm:pt modelId="{F9116CFC-4B38-4B52-96D0-402F319DBEA4}" type="pres">
      <dgm:prSet presAssocID="{3D417CA1-D3CD-4187-9A7C-1F6DE9132F64}" presName="iconRect" presStyleLbl="node1" presStyleIdx="8" presStyleCnt="10"/>
      <dgm:spPr>
        <a:blipFill>
          <a:blip xmlns:r="http://schemas.openxmlformats.org/officeDocument/2006/relationships" r:embed="rId17">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dgm:spPr>
      <dgm:extLst>
        <a:ext uri="{E40237B7-FDA0-4F09-8148-C483321AD2D9}">
          <dgm14:cNvPr xmlns:dgm14="http://schemas.microsoft.com/office/drawing/2010/diagram" id="0" name="" descr="Tools"/>
        </a:ext>
      </dgm:extLst>
    </dgm:pt>
    <dgm:pt modelId="{AA38A219-9079-44E0-BF87-AF6ABBA7E27A}" type="pres">
      <dgm:prSet presAssocID="{3D417CA1-D3CD-4187-9A7C-1F6DE9132F64}" presName="spaceRect" presStyleCnt="0"/>
      <dgm:spPr/>
    </dgm:pt>
    <dgm:pt modelId="{4A5DE41F-311B-4BD5-8B0A-F2B5AC2ED9B3}" type="pres">
      <dgm:prSet presAssocID="{3D417CA1-D3CD-4187-9A7C-1F6DE9132F64}" presName="textRect" presStyleLbl="revTx" presStyleIdx="8" presStyleCnt="10">
        <dgm:presLayoutVars>
          <dgm:chMax val="1"/>
          <dgm:chPref val="1"/>
        </dgm:presLayoutVars>
      </dgm:prSet>
      <dgm:spPr/>
    </dgm:pt>
    <dgm:pt modelId="{37B39706-2CB9-4D54-B9C8-0DC95D5FBA06}" type="pres">
      <dgm:prSet presAssocID="{AB2BA866-40B7-4D5D-8B78-F072453CDB5B}" presName="sibTrans" presStyleCnt="0"/>
      <dgm:spPr/>
    </dgm:pt>
    <dgm:pt modelId="{633BD250-409B-4704-BD89-24792CBDC7E8}" type="pres">
      <dgm:prSet presAssocID="{ACB0716E-280D-4C4B-920D-87B82ADDA8ED}" presName="compNode" presStyleCnt="0"/>
      <dgm:spPr/>
    </dgm:pt>
    <dgm:pt modelId="{FAF76E40-82B8-4159-AA09-C72A78B696AD}" type="pres">
      <dgm:prSet presAssocID="{ACB0716E-280D-4C4B-920D-87B82ADDA8ED}" presName="iconBgRect" presStyleLbl="bgShp" presStyleIdx="9" presStyleCnt="10"/>
      <dgm:spPr/>
    </dgm:pt>
    <dgm:pt modelId="{0D4D8EB9-C94D-4E8D-95AF-D437D4DF38B9}" type="pres">
      <dgm:prSet presAssocID="{ACB0716E-280D-4C4B-920D-87B82ADDA8ED}" presName="iconRect" presStyleLbl="node1" presStyleIdx="9" presStyleCnt="10"/>
      <dgm:spPr>
        <a:blipFill rotWithShape="1">
          <a:blip xmlns:r="http://schemas.openxmlformats.org/officeDocument/2006/relationships" r:embed="rId19">
            <a:duotone>
              <a:srgbClr val="0086E9">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a:blipFill>
        <a:ln>
          <a:noFill/>
        </a:ln>
      </dgm:spPr>
    </dgm:pt>
    <dgm:pt modelId="{18DBBE41-8DA4-43C3-BF13-074032CA055C}" type="pres">
      <dgm:prSet presAssocID="{ACB0716E-280D-4C4B-920D-87B82ADDA8ED}" presName="spaceRect" presStyleCnt="0"/>
      <dgm:spPr/>
    </dgm:pt>
    <dgm:pt modelId="{570E6C52-5B33-42EF-ACBE-E50C7B756B24}" type="pres">
      <dgm:prSet presAssocID="{ACB0716E-280D-4C4B-920D-87B82ADDA8ED}" presName="textRect" presStyleLbl="revTx" presStyleIdx="9" presStyleCnt="10">
        <dgm:presLayoutVars>
          <dgm:chMax val="1"/>
          <dgm:chPref val="1"/>
        </dgm:presLayoutVars>
      </dgm:prSet>
      <dgm:spPr/>
    </dgm:pt>
  </dgm:ptLst>
  <dgm:cxnLst>
    <dgm:cxn modelId="{2ACE0703-388E-4DFA-B388-910F4ED969B9}" srcId="{85FCCD35-AED8-424D-8BAF-9FFB0DA94376}" destId="{4EFB4DD3-B54D-4BD1-8C73-BD3118BA8342}" srcOrd="4" destOrd="0" parTransId="{35D6934A-4B63-4DAC-8651-F34B4A7FBEC9}" sibTransId="{0202995E-609F-48B6-8FCC-98CBA97CB260}"/>
    <dgm:cxn modelId="{F6586207-E34B-4086-987A-6AFB70F9CB9F}" srcId="{85FCCD35-AED8-424D-8BAF-9FFB0DA94376}" destId="{2B769745-0185-479D-AF48-E595796F4472}" srcOrd="2" destOrd="0" parTransId="{4758A58E-B6EC-4BB3-8275-1B127A74ADF0}" sibTransId="{A141AF1C-D0FB-4A13-84A1-50EECF764C39}"/>
    <dgm:cxn modelId="{4228830E-0D09-4DC5-945E-1FE71EDCEBF8}" srcId="{85FCCD35-AED8-424D-8BAF-9FFB0DA94376}" destId="{6F06D6C2-5DBC-4EBD-8179-6E286A117D63}" srcOrd="7" destOrd="0" parTransId="{BA42B6EC-585A-4634-8D8E-1F9C597FDCD3}" sibTransId="{C9A6D2C4-5B2F-415D-9529-7B5B71BA23DF}"/>
    <dgm:cxn modelId="{B5DB4B1A-85DF-470D-8319-090E11CFEA1B}" type="presOf" srcId="{9741DDC2-BD30-4AC9-8A64-96C8447C570C}" destId="{0C912B76-0CB7-4296-AC5A-F99180F3FB29}" srcOrd="0" destOrd="0" presId="urn:microsoft.com/office/officeart/2018/5/layout/IconCircleLabelList"/>
    <dgm:cxn modelId="{BF88EB31-5399-43F6-B7F0-73AE9E05CE41}" srcId="{85FCCD35-AED8-424D-8BAF-9FFB0DA94376}" destId="{8C9AC9E5-CA60-4AD2-92C0-61A88F6B87AB}" srcOrd="6" destOrd="0" parTransId="{9B2A38C3-0D94-4A19-8052-E4CB607AA470}" sibTransId="{C789C12C-D0B7-48DA-8705-B73B4D3CAD9A}"/>
    <dgm:cxn modelId="{DA268632-6BF2-4D45-A0B7-1E763B7693B3}" type="presOf" srcId="{3D417CA1-D3CD-4187-9A7C-1F6DE9132F64}" destId="{4A5DE41F-311B-4BD5-8B0A-F2B5AC2ED9B3}" srcOrd="0" destOrd="0" presId="urn:microsoft.com/office/officeart/2018/5/layout/IconCircleLabelList"/>
    <dgm:cxn modelId="{C3170551-2012-45C4-96A9-D63F0289ECE6}" type="presOf" srcId="{7238F427-9198-4F3B-BF23-2AC939404F67}" destId="{EC703647-94AC-4E3A-9A0C-B2CC90534094}" srcOrd="0" destOrd="0" presId="urn:microsoft.com/office/officeart/2018/5/layout/IconCircleLabelList"/>
    <dgm:cxn modelId="{B26F246D-6432-4D0D-A396-7D0EB6B856AE}" type="presOf" srcId="{2AE79984-E096-4370-B86D-E7CDE8F920F2}" destId="{B0671C9D-6741-423E-BF43-BADCCFC3825B}" srcOrd="0" destOrd="0" presId="urn:microsoft.com/office/officeart/2018/5/layout/IconCircleLabelList"/>
    <dgm:cxn modelId="{831A128A-70F4-4DA1-8BB7-69E0090B817E}" srcId="{85FCCD35-AED8-424D-8BAF-9FFB0DA94376}" destId="{7238F427-9198-4F3B-BF23-2AC939404F67}" srcOrd="3" destOrd="0" parTransId="{1C953E14-8307-46CC-AA00-F6AD5B0B9CA2}" sibTransId="{95E92460-B679-446E-890C-EA1DD06971FB}"/>
    <dgm:cxn modelId="{FAB63491-2B62-473C-BC42-97C957861D17}" type="presOf" srcId="{85FCCD35-AED8-424D-8BAF-9FFB0DA94376}" destId="{D502BF6B-190E-46C3-A125-86887FA93C01}" srcOrd="0" destOrd="0" presId="urn:microsoft.com/office/officeart/2018/5/layout/IconCircleLabelList"/>
    <dgm:cxn modelId="{454013A1-F95F-4A47-BA1E-2E769DEC2A00}" type="presOf" srcId="{847C7D8D-44A2-4A6E-9568-C401BE7A05B7}" destId="{909428F0-A699-47BC-A166-7C18CE4BB97C}" srcOrd="0" destOrd="0" presId="urn:microsoft.com/office/officeart/2018/5/layout/IconCircleLabelList"/>
    <dgm:cxn modelId="{E9265BA4-5D03-4377-85F7-97FD655D27AB}" srcId="{85FCCD35-AED8-424D-8BAF-9FFB0DA94376}" destId="{3D417CA1-D3CD-4187-9A7C-1F6DE9132F64}" srcOrd="8" destOrd="0" parTransId="{53C870D7-66E7-4FEE-A0AD-6AA5C1E74B52}" sibTransId="{AB2BA866-40B7-4D5D-8B78-F072453CDB5B}"/>
    <dgm:cxn modelId="{141EA0BA-73D0-4E80-9B24-1F8236BF5228}" srcId="{85FCCD35-AED8-424D-8BAF-9FFB0DA94376}" destId="{9741DDC2-BD30-4AC9-8A64-96C8447C570C}" srcOrd="1" destOrd="0" parTransId="{A6A96271-1D3A-48E4-B996-B11732833715}" sibTransId="{4FB21D1B-3DE2-4CE8-AD12-7E0A0B7F65CD}"/>
    <dgm:cxn modelId="{C7E214BD-F2DB-4371-9CC4-702AAB6EB3F9}" type="presOf" srcId="{6F06D6C2-5DBC-4EBD-8179-6E286A117D63}" destId="{B64604CE-F1FF-4D84-87E4-8C43274B85D9}" srcOrd="0" destOrd="0" presId="urn:microsoft.com/office/officeart/2018/5/layout/IconCircleLabelList"/>
    <dgm:cxn modelId="{A8F801C0-876A-4DBB-A97F-6A115D014706}" type="presOf" srcId="{ACB0716E-280D-4C4B-920D-87B82ADDA8ED}" destId="{570E6C52-5B33-42EF-ACBE-E50C7B756B24}" srcOrd="0" destOrd="0" presId="urn:microsoft.com/office/officeart/2018/5/layout/IconCircleLabelList"/>
    <dgm:cxn modelId="{06E88DC5-B2B6-4F46-966A-29F0B80CA06B}" srcId="{85FCCD35-AED8-424D-8BAF-9FFB0DA94376}" destId="{ACB0716E-280D-4C4B-920D-87B82ADDA8ED}" srcOrd="9" destOrd="0" parTransId="{B0271BB7-9039-4E62-87C2-5AA7460C0EA7}" sibTransId="{FA2E2E9B-E808-41C0-A74D-EFC390090530}"/>
    <dgm:cxn modelId="{79BF5ECC-F4FF-48A1-B63A-B187356424FB}" srcId="{85FCCD35-AED8-424D-8BAF-9FFB0DA94376}" destId="{847C7D8D-44A2-4A6E-9568-C401BE7A05B7}" srcOrd="5" destOrd="0" parTransId="{8FFF7E45-04CC-46F1-A9C4-C523BF64B46C}" sibTransId="{35EB7F75-E9D1-43FB-B8CF-F1E266D1E881}"/>
    <dgm:cxn modelId="{EA7CBFE0-882A-4F22-9ABC-FB84A1102C74}" type="presOf" srcId="{2B769745-0185-479D-AF48-E595796F4472}" destId="{40202EF0-D985-413F-B92A-3EA9E012413A}" srcOrd="0" destOrd="0" presId="urn:microsoft.com/office/officeart/2018/5/layout/IconCircleLabelList"/>
    <dgm:cxn modelId="{10D0E6E1-9DA3-4847-9DBD-96354C72BD98}" type="presOf" srcId="{8C9AC9E5-CA60-4AD2-92C0-61A88F6B87AB}" destId="{4E9053E0-7632-4E6B-B18A-590FE1C59FFE}" srcOrd="0" destOrd="0" presId="urn:microsoft.com/office/officeart/2018/5/layout/IconCircleLabelList"/>
    <dgm:cxn modelId="{78FB0FF7-4D2C-49AD-A279-795AE8406074}" srcId="{85FCCD35-AED8-424D-8BAF-9FFB0DA94376}" destId="{2AE79984-E096-4370-B86D-E7CDE8F920F2}" srcOrd="0" destOrd="0" parTransId="{FD7668AF-8AAB-475E-BDB1-D9A4BAD9E84A}" sibTransId="{CB512F2E-7AB6-4120-B302-D15F7C4AFB7A}"/>
    <dgm:cxn modelId="{32CDDCFF-291B-42C5-90D9-BE47C2E28B5A}" type="presOf" srcId="{4EFB4DD3-B54D-4BD1-8C73-BD3118BA8342}" destId="{C4EA9DA9-5198-4B81-B804-7ADA8504801A}" srcOrd="0" destOrd="0" presId="urn:microsoft.com/office/officeart/2018/5/layout/IconCircleLabelList"/>
    <dgm:cxn modelId="{D19F3524-295F-43C5-A742-80B08F87FABC}" type="presParOf" srcId="{D502BF6B-190E-46C3-A125-86887FA93C01}" destId="{8B66738C-F213-4E39-AB55-9C188E8FAA7A}" srcOrd="0" destOrd="0" presId="urn:microsoft.com/office/officeart/2018/5/layout/IconCircleLabelList"/>
    <dgm:cxn modelId="{65C5CCCF-BE5E-4316-A51F-37B0AE16408A}" type="presParOf" srcId="{8B66738C-F213-4E39-AB55-9C188E8FAA7A}" destId="{49BFE53E-BF83-45DE-94A7-C7F1E0568F11}" srcOrd="0" destOrd="0" presId="urn:microsoft.com/office/officeart/2018/5/layout/IconCircleLabelList"/>
    <dgm:cxn modelId="{8E78B1E4-B4CB-4963-8C52-93FE4BA2DF5B}" type="presParOf" srcId="{8B66738C-F213-4E39-AB55-9C188E8FAA7A}" destId="{F834F23F-944F-43E7-8E3D-F177926BECE1}" srcOrd="1" destOrd="0" presId="urn:microsoft.com/office/officeart/2018/5/layout/IconCircleLabelList"/>
    <dgm:cxn modelId="{95F74B9C-380E-4C25-B4DE-852933BE7DD5}" type="presParOf" srcId="{8B66738C-F213-4E39-AB55-9C188E8FAA7A}" destId="{101AC46E-5896-4D29-836C-FFF3AC344A5E}" srcOrd="2" destOrd="0" presId="urn:microsoft.com/office/officeart/2018/5/layout/IconCircleLabelList"/>
    <dgm:cxn modelId="{1887906C-A855-4E86-90D2-A36F7BBD31D7}" type="presParOf" srcId="{8B66738C-F213-4E39-AB55-9C188E8FAA7A}" destId="{B0671C9D-6741-423E-BF43-BADCCFC3825B}" srcOrd="3" destOrd="0" presId="urn:microsoft.com/office/officeart/2018/5/layout/IconCircleLabelList"/>
    <dgm:cxn modelId="{0600A09B-76F6-4970-8BDF-C715911DE132}" type="presParOf" srcId="{D502BF6B-190E-46C3-A125-86887FA93C01}" destId="{DDD1B020-0B38-4DE8-A581-90D2DBC9FF36}" srcOrd="1" destOrd="0" presId="urn:microsoft.com/office/officeart/2018/5/layout/IconCircleLabelList"/>
    <dgm:cxn modelId="{098BE551-9B9A-43D0-BB86-B2DC305656A6}" type="presParOf" srcId="{D502BF6B-190E-46C3-A125-86887FA93C01}" destId="{3458903E-9784-449C-8219-F59A5C46755D}" srcOrd="2" destOrd="0" presId="urn:microsoft.com/office/officeart/2018/5/layout/IconCircleLabelList"/>
    <dgm:cxn modelId="{595AC711-FF41-4E95-ADE8-076FF335F1B2}" type="presParOf" srcId="{3458903E-9784-449C-8219-F59A5C46755D}" destId="{B35709C6-2FC6-4919-8E18-D30512A4AFB8}" srcOrd="0" destOrd="0" presId="urn:microsoft.com/office/officeart/2018/5/layout/IconCircleLabelList"/>
    <dgm:cxn modelId="{FA865891-A5B7-4253-9B25-6346773E66A9}" type="presParOf" srcId="{3458903E-9784-449C-8219-F59A5C46755D}" destId="{2BF35FCF-6637-4F5A-B19D-A4119FFCE15F}" srcOrd="1" destOrd="0" presId="urn:microsoft.com/office/officeart/2018/5/layout/IconCircleLabelList"/>
    <dgm:cxn modelId="{264AFEBD-F318-4D5F-ACB0-C68FB1396515}" type="presParOf" srcId="{3458903E-9784-449C-8219-F59A5C46755D}" destId="{28E0A293-9CD1-4722-9320-7DD2952B75CB}" srcOrd="2" destOrd="0" presId="urn:microsoft.com/office/officeart/2018/5/layout/IconCircleLabelList"/>
    <dgm:cxn modelId="{A4A38C55-62CF-46C7-9D71-3B11E7D1F72E}" type="presParOf" srcId="{3458903E-9784-449C-8219-F59A5C46755D}" destId="{0C912B76-0CB7-4296-AC5A-F99180F3FB29}" srcOrd="3" destOrd="0" presId="urn:microsoft.com/office/officeart/2018/5/layout/IconCircleLabelList"/>
    <dgm:cxn modelId="{C06E51B2-7267-4CDF-A788-B491CDE31649}" type="presParOf" srcId="{D502BF6B-190E-46C3-A125-86887FA93C01}" destId="{25E42DC7-9297-43B3-8A12-34F6BBA388F3}" srcOrd="3" destOrd="0" presId="urn:microsoft.com/office/officeart/2018/5/layout/IconCircleLabelList"/>
    <dgm:cxn modelId="{7F565FFE-2B3C-457A-9A45-F4FC449D97AD}" type="presParOf" srcId="{D502BF6B-190E-46C3-A125-86887FA93C01}" destId="{83BF423B-E6BC-4FFB-AFD5-2167B3551AAB}" srcOrd="4" destOrd="0" presId="urn:microsoft.com/office/officeart/2018/5/layout/IconCircleLabelList"/>
    <dgm:cxn modelId="{F76E44A1-4042-45F4-A9F2-F1B03EAB1085}" type="presParOf" srcId="{83BF423B-E6BC-4FFB-AFD5-2167B3551AAB}" destId="{D8DA273E-93E1-44C8-92D5-FB2B918D5E48}" srcOrd="0" destOrd="0" presId="urn:microsoft.com/office/officeart/2018/5/layout/IconCircleLabelList"/>
    <dgm:cxn modelId="{326E350D-BF21-40D6-BAA0-3F6597A395F8}" type="presParOf" srcId="{83BF423B-E6BC-4FFB-AFD5-2167B3551AAB}" destId="{50F325AD-312C-45E8-8F34-E61E93915218}" srcOrd="1" destOrd="0" presId="urn:microsoft.com/office/officeart/2018/5/layout/IconCircleLabelList"/>
    <dgm:cxn modelId="{BD639C7A-2CC5-437D-B2E6-A9D22273739B}" type="presParOf" srcId="{83BF423B-E6BC-4FFB-AFD5-2167B3551AAB}" destId="{9AE794C7-96DC-4A1D-BDB6-8E5150ACAD28}" srcOrd="2" destOrd="0" presId="urn:microsoft.com/office/officeart/2018/5/layout/IconCircleLabelList"/>
    <dgm:cxn modelId="{F508D4FB-8C8A-4BF8-A101-8F7191034FFB}" type="presParOf" srcId="{83BF423B-E6BC-4FFB-AFD5-2167B3551AAB}" destId="{40202EF0-D985-413F-B92A-3EA9E012413A}" srcOrd="3" destOrd="0" presId="urn:microsoft.com/office/officeart/2018/5/layout/IconCircleLabelList"/>
    <dgm:cxn modelId="{217F2A0E-77FB-45CB-BC21-9B387BD07580}" type="presParOf" srcId="{D502BF6B-190E-46C3-A125-86887FA93C01}" destId="{57234EA8-B330-42D9-AF56-35BD0817A6BD}" srcOrd="5" destOrd="0" presId="urn:microsoft.com/office/officeart/2018/5/layout/IconCircleLabelList"/>
    <dgm:cxn modelId="{48FF5CA4-2381-41BF-94C3-FC11F6A80DF1}" type="presParOf" srcId="{D502BF6B-190E-46C3-A125-86887FA93C01}" destId="{D614493A-11AE-42AB-AE68-913BE30E2C6A}" srcOrd="6" destOrd="0" presId="urn:microsoft.com/office/officeart/2018/5/layout/IconCircleLabelList"/>
    <dgm:cxn modelId="{596413DB-6E36-473D-B1C5-96157F31075B}" type="presParOf" srcId="{D614493A-11AE-42AB-AE68-913BE30E2C6A}" destId="{891E8441-DAC9-48CF-A784-64CD1B2F0C39}" srcOrd="0" destOrd="0" presId="urn:microsoft.com/office/officeart/2018/5/layout/IconCircleLabelList"/>
    <dgm:cxn modelId="{AC7CA491-5F8B-4CE5-82B6-CB7ECBC2EA47}" type="presParOf" srcId="{D614493A-11AE-42AB-AE68-913BE30E2C6A}" destId="{C0AEE898-D08A-4164-B196-D2E1584DCAD8}" srcOrd="1" destOrd="0" presId="urn:microsoft.com/office/officeart/2018/5/layout/IconCircleLabelList"/>
    <dgm:cxn modelId="{AA1A13F6-6C86-4D2B-93FD-7CC762ED2C2B}" type="presParOf" srcId="{D614493A-11AE-42AB-AE68-913BE30E2C6A}" destId="{DD60538F-FA3E-4081-957A-26267A0C3978}" srcOrd="2" destOrd="0" presId="urn:microsoft.com/office/officeart/2018/5/layout/IconCircleLabelList"/>
    <dgm:cxn modelId="{F827652F-268A-4FE4-B033-445A26BF7132}" type="presParOf" srcId="{D614493A-11AE-42AB-AE68-913BE30E2C6A}" destId="{EC703647-94AC-4E3A-9A0C-B2CC90534094}" srcOrd="3" destOrd="0" presId="urn:microsoft.com/office/officeart/2018/5/layout/IconCircleLabelList"/>
    <dgm:cxn modelId="{962B0DF8-A60C-41FE-8B80-96C841B945EB}" type="presParOf" srcId="{D502BF6B-190E-46C3-A125-86887FA93C01}" destId="{7AE2D5A5-B25D-46A8-8118-95B003F5A71C}" srcOrd="7" destOrd="0" presId="urn:microsoft.com/office/officeart/2018/5/layout/IconCircleLabelList"/>
    <dgm:cxn modelId="{611567E8-8A6B-4366-BEBD-CAC304A868F3}" type="presParOf" srcId="{D502BF6B-190E-46C3-A125-86887FA93C01}" destId="{DA44CEA0-8626-4673-B444-968294A80698}" srcOrd="8" destOrd="0" presId="urn:microsoft.com/office/officeart/2018/5/layout/IconCircleLabelList"/>
    <dgm:cxn modelId="{B8A1B66E-A0B3-40A1-8D37-BE01B219ECFA}" type="presParOf" srcId="{DA44CEA0-8626-4673-B444-968294A80698}" destId="{09976BDA-F7AA-4737-87F8-8683331AC113}" srcOrd="0" destOrd="0" presId="urn:microsoft.com/office/officeart/2018/5/layout/IconCircleLabelList"/>
    <dgm:cxn modelId="{9A2EFE69-B771-4BD7-878D-AD1413B339F5}" type="presParOf" srcId="{DA44CEA0-8626-4673-B444-968294A80698}" destId="{0DD0F46B-E631-4348-894A-0F96FC95D59B}" srcOrd="1" destOrd="0" presId="urn:microsoft.com/office/officeart/2018/5/layout/IconCircleLabelList"/>
    <dgm:cxn modelId="{C52FC0EE-AAC6-4B39-B24B-D367978B1A2C}" type="presParOf" srcId="{DA44CEA0-8626-4673-B444-968294A80698}" destId="{1B05A1B8-B049-4BC0-AF66-5612E752E0EE}" srcOrd="2" destOrd="0" presId="urn:microsoft.com/office/officeart/2018/5/layout/IconCircleLabelList"/>
    <dgm:cxn modelId="{F6BB4B14-5215-4751-B57C-6D15272ECF8D}" type="presParOf" srcId="{DA44CEA0-8626-4673-B444-968294A80698}" destId="{C4EA9DA9-5198-4B81-B804-7ADA8504801A}" srcOrd="3" destOrd="0" presId="urn:microsoft.com/office/officeart/2018/5/layout/IconCircleLabelList"/>
    <dgm:cxn modelId="{9DF58047-14EB-496D-A1C8-19F91F16FCAA}" type="presParOf" srcId="{D502BF6B-190E-46C3-A125-86887FA93C01}" destId="{57B28F4D-71D6-4B36-A5AD-29EE5663DC75}" srcOrd="9" destOrd="0" presId="urn:microsoft.com/office/officeart/2018/5/layout/IconCircleLabelList"/>
    <dgm:cxn modelId="{6AA734BC-E2D2-4C7C-A4CE-85EEA3F34F6E}" type="presParOf" srcId="{D502BF6B-190E-46C3-A125-86887FA93C01}" destId="{2A1E6855-2012-4AAC-9F57-2B93F7E8D3E1}" srcOrd="10" destOrd="0" presId="urn:microsoft.com/office/officeart/2018/5/layout/IconCircleLabelList"/>
    <dgm:cxn modelId="{D6E716B0-09DC-4538-B7EF-1D272F29254D}" type="presParOf" srcId="{2A1E6855-2012-4AAC-9F57-2B93F7E8D3E1}" destId="{FA774833-4B9A-4E70-BC6B-98ACFB148487}" srcOrd="0" destOrd="0" presId="urn:microsoft.com/office/officeart/2018/5/layout/IconCircleLabelList"/>
    <dgm:cxn modelId="{7BA3BE81-6132-406C-BD93-0DBF1A10BCEF}" type="presParOf" srcId="{2A1E6855-2012-4AAC-9F57-2B93F7E8D3E1}" destId="{574CDE6F-2537-44C0-8A70-62678E6FBA1F}" srcOrd="1" destOrd="0" presId="urn:microsoft.com/office/officeart/2018/5/layout/IconCircleLabelList"/>
    <dgm:cxn modelId="{AFEF41F6-2D90-4F22-8B30-513499D4FEF7}" type="presParOf" srcId="{2A1E6855-2012-4AAC-9F57-2B93F7E8D3E1}" destId="{DA39ADF7-620E-4781-8FE5-D196F27074A6}" srcOrd="2" destOrd="0" presId="urn:microsoft.com/office/officeart/2018/5/layout/IconCircleLabelList"/>
    <dgm:cxn modelId="{BECD4CD1-2F70-488B-8F0E-442AAFCAC08C}" type="presParOf" srcId="{2A1E6855-2012-4AAC-9F57-2B93F7E8D3E1}" destId="{909428F0-A699-47BC-A166-7C18CE4BB97C}" srcOrd="3" destOrd="0" presId="urn:microsoft.com/office/officeart/2018/5/layout/IconCircleLabelList"/>
    <dgm:cxn modelId="{8B74D05C-7239-46D2-97F4-009298C1441F}" type="presParOf" srcId="{D502BF6B-190E-46C3-A125-86887FA93C01}" destId="{EBC19F19-0FBC-44E9-9E56-DA578F04A540}" srcOrd="11" destOrd="0" presId="urn:microsoft.com/office/officeart/2018/5/layout/IconCircleLabelList"/>
    <dgm:cxn modelId="{A0F33CD5-87B6-44FE-8DC0-5B0C05A932B4}" type="presParOf" srcId="{D502BF6B-190E-46C3-A125-86887FA93C01}" destId="{D2511597-1EF5-428B-BE6F-FA61E180D3B1}" srcOrd="12" destOrd="0" presId="urn:microsoft.com/office/officeart/2018/5/layout/IconCircleLabelList"/>
    <dgm:cxn modelId="{5CD680D5-C9D2-4CD2-BA32-1D241A30A2AD}" type="presParOf" srcId="{D2511597-1EF5-428B-BE6F-FA61E180D3B1}" destId="{D2042478-9F5E-451D-A0B4-AF93BD8E48EF}" srcOrd="0" destOrd="0" presId="urn:microsoft.com/office/officeart/2018/5/layout/IconCircleLabelList"/>
    <dgm:cxn modelId="{68275C9B-BD7B-4F50-A3E8-31246774FA0D}" type="presParOf" srcId="{D2511597-1EF5-428B-BE6F-FA61E180D3B1}" destId="{5060EE55-0D98-4428-A821-D3CE8F1CC4C6}" srcOrd="1" destOrd="0" presId="urn:microsoft.com/office/officeart/2018/5/layout/IconCircleLabelList"/>
    <dgm:cxn modelId="{991B4BD8-B45E-4F11-BE4D-FA60CFA7F50C}" type="presParOf" srcId="{D2511597-1EF5-428B-BE6F-FA61E180D3B1}" destId="{2B3416A2-EF77-4B15-83A5-7C95133B7AB6}" srcOrd="2" destOrd="0" presId="urn:microsoft.com/office/officeart/2018/5/layout/IconCircleLabelList"/>
    <dgm:cxn modelId="{A8002CD6-6B61-4116-9DA8-C0DFF404D24F}" type="presParOf" srcId="{D2511597-1EF5-428B-BE6F-FA61E180D3B1}" destId="{4E9053E0-7632-4E6B-B18A-590FE1C59FFE}" srcOrd="3" destOrd="0" presId="urn:microsoft.com/office/officeart/2018/5/layout/IconCircleLabelList"/>
    <dgm:cxn modelId="{F4194E19-2E8B-4C9C-8C44-EE180E878A9D}" type="presParOf" srcId="{D502BF6B-190E-46C3-A125-86887FA93C01}" destId="{166E3C14-634F-4635-9C5F-219005F3F650}" srcOrd="13" destOrd="0" presId="urn:microsoft.com/office/officeart/2018/5/layout/IconCircleLabelList"/>
    <dgm:cxn modelId="{985A0666-C55A-4F38-92E8-97F1F61807F3}" type="presParOf" srcId="{D502BF6B-190E-46C3-A125-86887FA93C01}" destId="{CD58BF78-8A0B-4F0C-813C-476FC5E3B4B4}" srcOrd="14" destOrd="0" presId="urn:microsoft.com/office/officeart/2018/5/layout/IconCircleLabelList"/>
    <dgm:cxn modelId="{C50EE69C-A811-4B8E-B4CA-99C633D3A1E2}" type="presParOf" srcId="{CD58BF78-8A0B-4F0C-813C-476FC5E3B4B4}" destId="{4005521E-E6A3-401A-A91C-76E391CAE2FD}" srcOrd="0" destOrd="0" presId="urn:microsoft.com/office/officeart/2018/5/layout/IconCircleLabelList"/>
    <dgm:cxn modelId="{1B709B02-57DB-4210-8A21-481BB5345985}" type="presParOf" srcId="{CD58BF78-8A0B-4F0C-813C-476FC5E3B4B4}" destId="{7CBEAFFA-E1B7-465B-BE9C-E351B014C8CD}" srcOrd="1" destOrd="0" presId="urn:microsoft.com/office/officeart/2018/5/layout/IconCircleLabelList"/>
    <dgm:cxn modelId="{7F451516-E086-4C3B-9CE4-962949E57242}" type="presParOf" srcId="{CD58BF78-8A0B-4F0C-813C-476FC5E3B4B4}" destId="{399035C7-31C0-4AEB-AEF6-84B836528A28}" srcOrd="2" destOrd="0" presId="urn:microsoft.com/office/officeart/2018/5/layout/IconCircleLabelList"/>
    <dgm:cxn modelId="{52B7B858-4DD5-4850-A76D-7DE214A91122}" type="presParOf" srcId="{CD58BF78-8A0B-4F0C-813C-476FC5E3B4B4}" destId="{B64604CE-F1FF-4D84-87E4-8C43274B85D9}" srcOrd="3" destOrd="0" presId="urn:microsoft.com/office/officeart/2018/5/layout/IconCircleLabelList"/>
    <dgm:cxn modelId="{B54F5CB6-2609-4302-803D-8B34E0EDAE07}" type="presParOf" srcId="{D502BF6B-190E-46C3-A125-86887FA93C01}" destId="{09C618CB-0A61-42F2-8D11-7F78E935F7F8}" srcOrd="15" destOrd="0" presId="urn:microsoft.com/office/officeart/2018/5/layout/IconCircleLabelList"/>
    <dgm:cxn modelId="{A2D6194C-AF3C-4AF8-B716-EBE003ABC2A4}" type="presParOf" srcId="{D502BF6B-190E-46C3-A125-86887FA93C01}" destId="{5703C93A-612C-47B1-8801-F95889F04C89}" srcOrd="16" destOrd="0" presId="urn:microsoft.com/office/officeart/2018/5/layout/IconCircleLabelList"/>
    <dgm:cxn modelId="{51356FA1-3043-49A3-B7DD-016630F8DB56}" type="presParOf" srcId="{5703C93A-612C-47B1-8801-F95889F04C89}" destId="{6E394FB9-DBF1-464A-8AE1-0D2DC7A377DE}" srcOrd="0" destOrd="0" presId="urn:microsoft.com/office/officeart/2018/5/layout/IconCircleLabelList"/>
    <dgm:cxn modelId="{4B9FD4AB-BC9C-4401-ABE9-E04DA9F8E91D}" type="presParOf" srcId="{5703C93A-612C-47B1-8801-F95889F04C89}" destId="{F9116CFC-4B38-4B52-96D0-402F319DBEA4}" srcOrd="1" destOrd="0" presId="urn:microsoft.com/office/officeart/2018/5/layout/IconCircleLabelList"/>
    <dgm:cxn modelId="{E363B016-385B-41BC-AE79-8CB0CCD2073F}" type="presParOf" srcId="{5703C93A-612C-47B1-8801-F95889F04C89}" destId="{AA38A219-9079-44E0-BF87-AF6ABBA7E27A}" srcOrd="2" destOrd="0" presId="urn:microsoft.com/office/officeart/2018/5/layout/IconCircleLabelList"/>
    <dgm:cxn modelId="{DB3E7895-9027-4A73-9342-DF267B499009}" type="presParOf" srcId="{5703C93A-612C-47B1-8801-F95889F04C89}" destId="{4A5DE41F-311B-4BD5-8B0A-F2B5AC2ED9B3}" srcOrd="3" destOrd="0" presId="urn:microsoft.com/office/officeart/2018/5/layout/IconCircleLabelList"/>
    <dgm:cxn modelId="{478E9AEE-9BC8-4EB5-89D7-F3D0FC31DF8B}" type="presParOf" srcId="{D502BF6B-190E-46C3-A125-86887FA93C01}" destId="{37B39706-2CB9-4D54-B9C8-0DC95D5FBA06}" srcOrd="17" destOrd="0" presId="urn:microsoft.com/office/officeart/2018/5/layout/IconCircleLabelList"/>
    <dgm:cxn modelId="{E8FE8BEC-6802-4754-AF4B-45CBE011019C}" type="presParOf" srcId="{D502BF6B-190E-46C3-A125-86887FA93C01}" destId="{633BD250-409B-4704-BD89-24792CBDC7E8}" srcOrd="18" destOrd="0" presId="urn:microsoft.com/office/officeart/2018/5/layout/IconCircleLabelList"/>
    <dgm:cxn modelId="{F1983309-EA63-48F8-ADC6-962AC54C1988}" type="presParOf" srcId="{633BD250-409B-4704-BD89-24792CBDC7E8}" destId="{FAF76E40-82B8-4159-AA09-C72A78B696AD}" srcOrd="0" destOrd="0" presId="urn:microsoft.com/office/officeart/2018/5/layout/IconCircleLabelList"/>
    <dgm:cxn modelId="{AF460359-33D4-4EDC-892A-501FAA4A3063}" type="presParOf" srcId="{633BD250-409B-4704-BD89-24792CBDC7E8}" destId="{0D4D8EB9-C94D-4E8D-95AF-D437D4DF38B9}" srcOrd="1" destOrd="0" presId="urn:microsoft.com/office/officeart/2018/5/layout/IconCircleLabelList"/>
    <dgm:cxn modelId="{ABC57218-BE79-4886-BD97-7BE03DF36CD4}" type="presParOf" srcId="{633BD250-409B-4704-BD89-24792CBDC7E8}" destId="{18DBBE41-8DA4-43C3-BF13-074032CA055C}" srcOrd="2" destOrd="0" presId="urn:microsoft.com/office/officeart/2018/5/layout/IconCircleLabelList"/>
    <dgm:cxn modelId="{B3160760-808C-4E61-A5FA-484CCEA939F7}" type="presParOf" srcId="{633BD250-409B-4704-BD89-24792CBDC7E8}" destId="{570E6C52-5B33-42EF-ACBE-E50C7B756B2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52D41-4AB7-FC49-9A35-B6E09815D79E}">
      <dsp:nvSpPr>
        <dsp:cNvPr id="0" name=""/>
        <dsp:cNvSpPr/>
      </dsp:nvSpPr>
      <dsp:spPr>
        <a:xfrm>
          <a:off x="0" y="177617"/>
          <a:ext cx="6990359" cy="510300"/>
        </a:xfrm>
        <a:prstGeom prst="rect">
          <a:avLst/>
        </a:prstGeom>
        <a:solidFill>
          <a:schemeClr val="lt1">
            <a:hueOff val="0"/>
            <a:satOff val="0"/>
            <a:lum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530" tIns="249936" rIns="542530"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None/>
          </a:pPr>
          <a:r>
            <a:rPr lang="en-US" sz="1200" kern="1200"/>
            <a:t>Specifies the goal or action required</a:t>
          </a:r>
          <a:endParaRPr lang="en-US" sz="1200" kern="1200">
            <a:latin typeface="Arial" panose="020B0604020202020204" pitchFamily="34" charset="0"/>
            <a:cs typeface="Arial" panose="020B0604020202020204" pitchFamily="34" charset="0"/>
          </a:endParaRPr>
        </a:p>
      </dsp:txBody>
      <dsp:txXfrm>
        <a:off x="0" y="177617"/>
        <a:ext cx="6990359" cy="510300"/>
      </dsp:txXfrm>
    </dsp:sp>
    <dsp:sp modelId="{EFFF6C9F-2CBB-8945-A778-E3C7C8118E1E}">
      <dsp:nvSpPr>
        <dsp:cNvPr id="0" name=""/>
        <dsp:cNvSpPr/>
      </dsp:nvSpPr>
      <dsp:spPr>
        <a:xfrm>
          <a:off x="349517" y="497"/>
          <a:ext cx="4893251" cy="35424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53" tIns="0" rIns="184953" bIns="0" numCol="1" spcCol="1270" anchor="ctr" anchorCtr="0">
          <a:noAutofit/>
        </a:bodyPr>
        <a:lstStyle/>
        <a:p>
          <a:pPr marL="0" lvl="0" indent="0" algn="l"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Task/Instruction</a:t>
          </a:r>
        </a:p>
      </dsp:txBody>
      <dsp:txXfrm>
        <a:off x="366810" y="17790"/>
        <a:ext cx="4858665" cy="319654"/>
      </dsp:txXfrm>
    </dsp:sp>
    <dsp:sp modelId="{86639317-199A-4A91-9CC8-F507988C252F}">
      <dsp:nvSpPr>
        <dsp:cNvPr id="0" name=""/>
        <dsp:cNvSpPr/>
      </dsp:nvSpPr>
      <dsp:spPr>
        <a:xfrm>
          <a:off x="0" y="929837"/>
          <a:ext cx="6990359" cy="510300"/>
        </a:xfrm>
        <a:prstGeom prst="rect">
          <a:avLst/>
        </a:prstGeom>
        <a:solidFill>
          <a:schemeClr val="lt1">
            <a:hueOff val="0"/>
            <a:satOff val="0"/>
            <a:lumOff val="0"/>
          </a:schemeClr>
        </a:solidFill>
        <a:ln w="12700" cap="flat" cmpd="sng" algn="ctr">
          <a:solidFill>
            <a:schemeClr val="accent2">
              <a:shade val="80000"/>
              <a:hueOff val="-30814"/>
              <a:satOff val="-11176"/>
              <a:lumOff val="66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530" tIns="249936" rIns="542530" bIns="85344" numCol="1" spcCol="1270" anchor="t" anchorCtr="0">
          <a:noAutofit/>
        </a:bodyPr>
        <a:lstStyle/>
        <a:p>
          <a:pPr marL="114300" lvl="1" indent="-114300" algn="l" defTabSz="533400">
            <a:lnSpc>
              <a:spcPct val="90000"/>
            </a:lnSpc>
            <a:spcBef>
              <a:spcPct val="0"/>
            </a:spcBef>
            <a:spcAft>
              <a:spcPct val="15000"/>
            </a:spcAft>
            <a:buNone/>
          </a:pPr>
          <a:r>
            <a:rPr lang="en-US" sz="1200" kern="1200"/>
            <a:t>Background or situational details; frame the task for relevance and focus</a:t>
          </a:r>
        </a:p>
      </dsp:txBody>
      <dsp:txXfrm>
        <a:off x="0" y="929837"/>
        <a:ext cx="6990359" cy="510300"/>
      </dsp:txXfrm>
    </dsp:sp>
    <dsp:sp modelId="{67CDAC77-C7D0-4985-AFE1-006A6DE2DB93}">
      <dsp:nvSpPr>
        <dsp:cNvPr id="0" name=""/>
        <dsp:cNvSpPr/>
      </dsp:nvSpPr>
      <dsp:spPr>
        <a:xfrm>
          <a:off x="349517" y="752717"/>
          <a:ext cx="4893251" cy="35424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53" tIns="0" rIns="184953" bIns="0" numCol="1" spcCol="1270" anchor="ctr" anchorCtr="0">
          <a:noAutofit/>
        </a:bodyPr>
        <a:lstStyle/>
        <a:p>
          <a:pPr marL="0" lvl="0" indent="0" algn="l"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Context</a:t>
          </a:r>
        </a:p>
      </dsp:txBody>
      <dsp:txXfrm>
        <a:off x="366810" y="770010"/>
        <a:ext cx="4858665" cy="319654"/>
      </dsp:txXfrm>
    </dsp:sp>
    <dsp:sp modelId="{5EA14056-2DF2-2E43-8DC3-17E0B6BB9752}">
      <dsp:nvSpPr>
        <dsp:cNvPr id="0" name=""/>
        <dsp:cNvSpPr/>
      </dsp:nvSpPr>
      <dsp:spPr>
        <a:xfrm>
          <a:off x="0" y="1682057"/>
          <a:ext cx="6990359" cy="500850"/>
        </a:xfrm>
        <a:prstGeom prst="rect">
          <a:avLst/>
        </a:prstGeom>
        <a:solidFill>
          <a:schemeClr val="lt1">
            <a:hueOff val="0"/>
            <a:satOff val="0"/>
            <a:lumOff val="0"/>
          </a:schemeClr>
        </a:solidFill>
        <a:ln w="12700" cap="flat" cmpd="sng" algn="ctr">
          <a:solidFill>
            <a:schemeClr val="accent2">
              <a:shade val="80000"/>
              <a:hueOff val="-61628"/>
              <a:satOff val="-22352"/>
              <a:lumOff val="132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530" tIns="249936" rIns="542530" bIns="85344" numCol="1" spcCol="1270" anchor="t" anchorCtr="0">
          <a:noAutofit/>
        </a:bodyPr>
        <a:lstStyle/>
        <a:p>
          <a:pPr marL="114300" lvl="1" indent="-114300" algn="l" defTabSz="533400">
            <a:lnSpc>
              <a:spcPct val="90000"/>
            </a:lnSpc>
            <a:spcBef>
              <a:spcPct val="0"/>
            </a:spcBef>
            <a:spcAft>
              <a:spcPct val="15000"/>
            </a:spcAft>
            <a:buNone/>
          </a:pPr>
          <a:r>
            <a:rPr lang="en-US" sz="1200" kern="1200">
              <a:latin typeface="Arial" panose="020B0604020202020204" pitchFamily="34" charset="0"/>
              <a:cs typeface="Arial" panose="020B0604020202020204" pitchFamily="34" charset="0"/>
            </a:rPr>
            <a:t>Limit the possibilities; enable the model to understand the specific situation</a:t>
          </a:r>
        </a:p>
      </dsp:txBody>
      <dsp:txXfrm>
        <a:off x="0" y="1682057"/>
        <a:ext cx="6990359" cy="500850"/>
      </dsp:txXfrm>
    </dsp:sp>
    <dsp:sp modelId="{49A33103-F01D-5840-8D91-5D4EDC8EDEC8}">
      <dsp:nvSpPr>
        <dsp:cNvPr id="0" name=""/>
        <dsp:cNvSpPr/>
      </dsp:nvSpPr>
      <dsp:spPr>
        <a:xfrm>
          <a:off x="349517" y="1504937"/>
          <a:ext cx="4893251" cy="35424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53" tIns="0" rIns="184953" bIns="0" numCol="1" spcCol="1270" anchor="ctr" anchorCtr="0">
          <a:noAutofit/>
        </a:bodyPr>
        <a:lstStyle/>
        <a:p>
          <a:pPr marL="0" lvl="0" indent="0" algn="l"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Response Constraints / Negatives</a:t>
          </a:r>
        </a:p>
      </dsp:txBody>
      <dsp:txXfrm>
        <a:off x="366810" y="1522230"/>
        <a:ext cx="4858665" cy="319654"/>
      </dsp:txXfrm>
    </dsp:sp>
    <dsp:sp modelId="{22D7F00E-3539-9342-8122-BA9B84DFBA04}">
      <dsp:nvSpPr>
        <dsp:cNvPr id="0" name=""/>
        <dsp:cNvSpPr/>
      </dsp:nvSpPr>
      <dsp:spPr>
        <a:xfrm>
          <a:off x="0" y="2424827"/>
          <a:ext cx="6990359" cy="500850"/>
        </a:xfrm>
        <a:prstGeom prst="rect">
          <a:avLst/>
        </a:prstGeom>
        <a:solidFill>
          <a:schemeClr val="lt1">
            <a:hueOff val="0"/>
            <a:satOff val="0"/>
            <a:lumOff val="0"/>
          </a:schemeClr>
        </a:solidFill>
        <a:ln w="12700" cap="flat" cmpd="sng" algn="ctr">
          <a:solidFill>
            <a:schemeClr val="accent2">
              <a:shade val="80000"/>
              <a:hueOff val="-92443"/>
              <a:satOff val="-33527"/>
              <a:lumOff val="199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530" tIns="249936" rIns="542530" bIns="85344" numCol="1" spcCol="1270" anchor="t" anchorCtr="0">
          <a:noAutofit/>
        </a:bodyPr>
        <a:lstStyle/>
        <a:p>
          <a:pPr marL="114300" lvl="1" indent="-114300" algn="l" defTabSz="533400">
            <a:lnSpc>
              <a:spcPct val="90000"/>
            </a:lnSpc>
            <a:spcBef>
              <a:spcPct val="0"/>
            </a:spcBef>
            <a:spcAft>
              <a:spcPct val="15000"/>
            </a:spcAft>
            <a:buNone/>
          </a:pPr>
          <a:r>
            <a:rPr lang="en-US" sz="1200" kern="1200">
              <a:latin typeface="Arial" panose="020B0604020202020204" pitchFamily="34" charset="0"/>
              <a:cs typeface="Arial" panose="020B0604020202020204" pitchFamily="34" charset="0"/>
            </a:rPr>
            <a:t>How the LLM </a:t>
          </a:r>
          <a:r>
            <a:rPr lang="en-US" sz="1200" u="none" kern="1200">
              <a:latin typeface="Arial" panose="020B0604020202020204" pitchFamily="34" charset="0"/>
              <a:cs typeface="Arial" panose="020B0604020202020204" pitchFamily="34" charset="0"/>
            </a:rPr>
            <a:t>is to construct the output.</a:t>
          </a:r>
        </a:p>
      </dsp:txBody>
      <dsp:txXfrm>
        <a:off x="0" y="2424827"/>
        <a:ext cx="6990359" cy="500850"/>
      </dsp:txXfrm>
    </dsp:sp>
    <dsp:sp modelId="{42D180C6-9622-F84A-B0F1-467B493D87FA}">
      <dsp:nvSpPr>
        <dsp:cNvPr id="0" name=""/>
        <dsp:cNvSpPr/>
      </dsp:nvSpPr>
      <dsp:spPr>
        <a:xfrm>
          <a:off x="349517" y="2247707"/>
          <a:ext cx="4893251" cy="354240"/>
        </a:xfrm>
        <a:prstGeom prst="roundRect">
          <a:avLst/>
        </a:prstGeom>
        <a:solidFill>
          <a:srgbClr val="152FB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955" tIns="0" rIns="369955" bIns="0" numCol="1" spcCol="1270" anchor="ctr" anchorCtr="0">
          <a:noAutofit/>
        </a:bodyPr>
        <a:lstStyle/>
        <a:p>
          <a:pPr marL="0" lvl="0" indent="0" algn="l" defTabSz="1022350">
            <a:lnSpc>
              <a:spcPct val="90000"/>
            </a:lnSpc>
            <a:spcBef>
              <a:spcPct val="0"/>
            </a:spcBef>
            <a:spcAft>
              <a:spcPct val="35000"/>
            </a:spcAft>
            <a:buNone/>
          </a:pPr>
          <a:r>
            <a:rPr lang="en-US" sz="1400" kern="1200">
              <a:solidFill>
                <a:srgbClr val="FFFFFF"/>
              </a:solidFill>
              <a:latin typeface="Arial" panose="020B0604020202020204" pitchFamily="34" charset="0"/>
              <a:ea typeface="+mn-ea"/>
              <a:cs typeface="Arial" panose="020B0604020202020204" pitchFamily="34" charset="0"/>
            </a:rPr>
            <a:t>Persona(s) (who you are, who it is for)</a:t>
          </a:r>
        </a:p>
      </dsp:txBody>
      <dsp:txXfrm>
        <a:off x="366810" y="2265000"/>
        <a:ext cx="4858665" cy="319654"/>
      </dsp:txXfrm>
    </dsp:sp>
    <dsp:sp modelId="{89CC1B46-6A6B-D542-97EA-A9890B47705B}">
      <dsp:nvSpPr>
        <dsp:cNvPr id="0" name=""/>
        <dsp:cNvSpPr/>
      </dsp:nvSpPr>
      <dsp:spPr>
        <a:xfrm>
          <a:off x="0" y="3167597"/>
          <a:ext cx="6990359" cy="661500"/>
        </a:xfrm>
        <a:prstGeom prst="rect">
          <a:avLst/>
        </a:prstGeom>
        <a:solidFill>
          <a:schemeClr val="lt1">
            <a:hueOff val="0"/>
            <a:satOff val="0"/>
            <a:lumOff val="0"/>
          </a:schemeClr>
        </a:solidFill>
        <a:ln w="12700" cap="flat" cmpd="sng" algn="ctr">
          <a:solidFill>
            <a:schemeClr val="accent2">
              <a:shade val="80000"/>
              <a:hueOff val="-123257"/>
              <a:satOff val="-44703"/>
              <a:lumOff val="265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530" tIns="249936" rIns="542530" bIns="85344" numCol="1" spcCol="1270" anchor="t" anchorCtr="0">
          <a:noAutofit/>
        </a:bodyPr>
        <a:lstStyle/>
        <a:p>
          <a:pPr marL="114300" lvl="1" indent="-114300" algn="l" defTabSz="533400">
            <a:lnSpc>
              <a:spcPct val="90000"/>
            </a:lnSpc>
            <a:spcBef>
              <a:spcPct val="0"/>
            </a:spcBef>
            <a:spcAft>
              <a:spcPct val="15000"/>
            </a:spcAft>
            <a:buNone/>
          </a:pPr>
          <a:r>
            <a:rPr lang="en-US" sz="1200" kern="1200">
              <a:latin typeface="Arial" panose="020B0604020202020204" pitchFamily="34" charset="0"/>
              <a:cs typeface="Arial" panose="020B0604020202020204" pitchFamily="34" charset="0"/>
            </a:rPr>
            <a:t>Specify the way you want the output to be </a:t>
          </a:r>
          <a:r>
            <a:rPr lang="en-US" sz="1200" u="sng" kern="1200">
              <a:latin typeface="Arial" panose="020B0604020202020204" pitchFamily="34" charset="0"/>
              <a:cs typeface="Arial" panose="020B0604020202020204" pitchFamily="34" charset="0"/>
            </a:rPr>
            <a:t>presented</a:t>
          </a:r>
          <a:r>
            <a:rPr lang="en-US" sz="1200" kern="1200">
              <a:latin typeface="Arial" panose="020B0604020202020204" pitchFamily="34" charset="0"/>
              <a:cs typeface="Arial" panose="020B0604020202020204" pitchFamily="34" charset="0"/>
            </a:rPr>
            <a:t>? (i.e., emails, bullet points, matrices, code blocks/markdown, paragraphs)</a:t>
          </a:r>
        </a:p>
      </dsp:txBody>
      <dsp:txXfrm>
        <a:off x="0" y="3167597"/>
        <a:ext cx="6990359" cy="661500"/>
      </dsp:txXfrm>
    </dsp:sp>
    <dsp:sp modelId="{3B53BA0B-2593-3B4D-ABE8-F38BD9320BDB}">
      <dsp:nvSpPr>
        <dsp:cNvPr id="0" name=""/>
        <dsp:cNvSpPr/>
      </dsp:nvSpPr>
      <dsp:spPr>
        <a:xfrm>
          <a:off x="349517" y="2990477"/>
          <a:ext cx="4893251" cy="35424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53" tIns="0" rIns="184953" bIns="0" numCol="1" spcCol="1270" anchor="ctr" anchorCtr="0">
          <a:noAutofit/>
        </a:bodyPr>
        <a:lstStyle/>
        <a:p>
          <a:pPr marL="0" lvl="0" indent="0" algn="l"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Output Format</a:t>
          </a:r>
        </a:p>
      </dsp:txBody>
      <dsp:txXfrm>
        <a:off x="366810" y="3007770"/>
        <a:ext cx="4858665" cy="319654"/>
      </dsp:txXfrm>
    </dsp:sp>
    <dsp:sp modelId="{EC3A0836-96CD-2647-9535-F5EE2A9506C7}">
      <dsp:nvSpPr>
        <dsp:cNvPr id="0" name=""/>
        <dsp:cNvSpPr/>
      </dsp:nvSpPr>
      <dsp:spPr>
        <a:xfrm>
          <a:off x="0" y="4071017"/>
          <a:ext cx="6990359" cy="500850"/>
        </a:xfrm>
        <a:prstGeom prst="rect">
          <a:avLst/>
        </a:prstGeom>
        <a:solidFill>
          <a:schemeClr val="lt1">
            <a:hueOff val="0"/>
            <a:satOff val="0"/>
            <a:lumOff val="0"/>
          </a:schemeClr>
        </a:solidFill>
        <a:ln w="12700" cap="flat" cmpd="sng" algn="ctr">
          <a:solidFill>
            <a:schemeClr val="accent2">
              <a:shade val="80000"/>
              <a:hueOff val="-154071"/>
              <a:satOff val="-55879"/>
              <a:lumOff val="33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530" tIns="249936" rIns="542530" bIns="85344" numCol="1" spcCol="1270" anchor="t" anchorCtr="0">
          <a:noAutofit/>
        </a:bodyPr>
        <a:lstStyle/>
        <a:p>
          <a:pPr marL="114300" lvl="1" indent="-114300" algn="l" defTabSz="533400">
            <a:lnSpc>
              <a:spcPct val="90000"/>
            </a:lnSpc>
            <a:spcBef>
              <a:spcPct val="0"/>
            </a:spcBef>
            <a:spcAft>
              <a:spcPct val="15000"/>
            </a:spcAft>
            <a:buNone/>
          </a:pPr>
          <a:r>
            <a:rPr lang="en-US" sz="1200" kern="1200">
              <a:latin typeface="Arial" panose="020B0604020202020204" pitchFamily="34" charset="0"/>
              <a:cs typeface="Arial" panose="020B0604020202020204" pitchFamily="34" charset="0"/>
            </a:rPr>
            <a:t>If unsure of the tone "word" to use, explain to the LLM the </a:t>
          </a:r>
          <a:r>
            <a:rPr lang="en-US" sz="1200" u="sng" kern="1200">
              <a:latin typeface="Arial" panose="020B0604020202020204" pitchFamily="34" charset="0"/>
              <a:cs typeface="Arial" panose="020B0604020202020204" pitchFamily="34" charset="0"/>
            </a:rPr>
            <a:t>feeling</a:t>
          </a:r>
          <a:r>
            <a:rPr lang="en-US" sz="1200" kern="1200">
              <a:latin typeface="Arial" panose="020B0604020202020204" pitchFamily="34" charset="0"/>
              <a:cs typeface="Arial" panose="020B0604020202020204" pitchFamily="34" charset="0"/>
            </a:rPr>
            <a:t> you are after</a:t>
          </a:r>
        </a:p>
      </dsp:txBody>
      <dsp:txXfrm>
        <a:off x="0" y="4071017"/>
        <a:ext cx="6990359" cy="500850"/>
      </dsp:txXfrm>
    </dsp:sp>
    <dsp:sp modelId="{FC03777A-BC89-A849-B61A-49D275468549}">
      <dsp:nvSpPr>
        <dsp:cNvPr id="0" name=""/>
        <dsp:cNvSpPr/>
      </dsp:nvSpPr>
      <dsp:spPr>
        <a:xfrm>
          <a:off x="349517" y="3893897"/>
          <a:ext cx="4893251" cy="35424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53" tIns="0" rIns="184953" bIns="0" numCol="1" spcCol="1270" anchor="ctr" anchorCtr="0">
          <a:noAutofit/>
        </a:bodyPr>
        <a:lstStyle/>
        <a:p>
          <a:pPr marL="0" lvl="0" indent="0" algn="l"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Tone/Style</a:t>
          </a:r>
        </a:p>
      </dsp:txBody>
      <dsp:txXfrm>
        <a:off x="366810" y="3911190"/>
        <a:ext cx="4858665" cy="319654"/>
      </dsp:txXfrm>
    </dsp:sp>
    <dsp:sp modelId="{A5654DE7-0C0F-4573-A90D-E6343B8272A3}">
      <dsp:nvSpPr>
        <dsp:cNvPr id="0" name=""/>
        <dsp:cNvSpPr/>
      </dsp:nvSpPr>
      <dsp:spPr>
        <a:xfrm>
          <a:off x="0" y="4813787"/>
          <a:ext cx="6990359" cy="500850"/>
        </a:xfrm>
        <a:prstGeom prst="rect">
          <a:avLst/>
        </a:prstGeom>
        <a:solidFill>
          <a:schemeClr val="lt1">
            <a:hueOff val="0"/>
            <a:satOff val="0"/>
            <a:lumOff val="0"/>
          </a:schemeClr>
        </a:solidFill>
        <a:ln w="12700" cap="flat" cmpd="sng" algn="ctr">
          <a:solidFill>
            <a:schemeClr val="accent2">
              <a:shade val="80000"/>
              <a:hueOff val="-184885"/>
              <a:satOff val="-67055"/>
              <a:lumOff val="398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530" tIns="249936" rIns="542530" bIns="85344" numCol="1" spcCol="1270" anchor="t" anchorCtr="0">
          <a:noAutofit/>
        </a:bodyPr>
        <a:lstStyle/>
        <a:p>
          <a:pPr marL="114300" lvl="1" indent="-114300" algn="l" defTabSz="533400">
            <a:lnSpc>
              <a:spcPct val="90000"/>
            </a:lnSpc>
            <a:spcBef>
              <a:spcPct val="0"/>
            </a:spcBef>
            <a:spcAft>
              <a:spcPct val="15000"/>
            </a:spcAft>
            <a:buNone/>
          </a:pPr>
          <a:r>
            <a:rPr lang="en-US" sz="1200" kern="1200">
              <a:latin typeface="Arial" panose="020B0604020202020204" pitchFamily="34" charset="0"/>
              <a:cs typeface="Arial" panose="020B0604020202020204" pitchFamily="34" charset="0"/>
            </a:rPr>
            <a:t>Demonstrating the </a:t>
          </a:r>
          <a:r>
            <a:rPr lang="en-US" sz="1200" u="sng" kern="1200">
              <a:latin typeface="Arial" panose="020B0604020202020204" pitchFamily="34" charset="0"/>
              <a:cs typeface="Arial" panose="020B0604020202020204" pitchFamily="34" charset="0"/>
            </a:rPr>
            <a:t>desired outcome/reasoning process</a:t>
          </a:r>
        </a:p>
      </dsp:txBody>
      <dsp:txXfrm>
        <a:off x="0" y="4813787"/>
        <a:ext cx="6990359" cy="500850"/>
      </dsp:txXfrm>
    </dsp:sp>
    <dsp:sp modelId="{5D130CF8-219C-4D60-A353-5BE2888650F7}">
      <dsp:nvSpPr>
        <dsp:cNvPr id="0" name=""/>
        <dsp:cNvSpPr/>
      </dsp:nvSpPr>
      <dsp:spPr>
        <a:xfrm>
          <a:off x="349517" y="4636667"/>
          <a:ext cx="4893251" cy="354240"/>
        </a:xfrm>
        <a:prstGeom prst="roundRect">
          <a:avLst/>
        </a:prstGeom>
        <a:solidFill>
          <a:srgbClr val="0086E9"/>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955" tIns="0" rIns="369955" bIns="0" numCol="1" spcCol="1270" anchor="ctr" anchorCtr="0">
          <a:noAutofit/>
        </a:bodyPr>
        <a:lstStyle/>
        <a:p>
          <a:pPr marL="0" lvl="0" indent="0" algn="l" defTabSz="1022350">
            <a:lnSpc>
              <a:spcPct val="90000"/>
            </a:lnSpc>
            <a:spcBef>
              <a:spcPct val="0"/>
            </a:spcBef>
            <a:spcAft>
              <a:spcPct val="35000"/>
            </a:spcAft>
            <a:buNone/>
          </a:pPr>
          <a:r>
            <a:rPr lang="en-US" sz="1600" kern="1200">
              <a:solidFill>
                <a:srgbClr val="FFFFFF"/>
              </a:solidFill>
              <a:latin typeface="Arial" panose="020B0604020202020204" pitchFamily="34" charset="0"/>
              <a:ea typeface="+mn-ea"/>
              <a:cs typeface="Arial" panose="020B0604020202020204" pitchFamily="34" charset="0"/>
            </a:rPr>
            <a:t>Examples</a:t>
          </a:r>
        </a:p>
      </dsp:txBody>
      <dsp:txXfrm>
        <a:off x="366810" y="4653960"/>
        <a:ext cx="4858665"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FE53E-BF83-45DE-94A7-C7F1E0568F11}">
      <dsp:nvSpPr>
        <dsp:cNvPr id="0" name=""/>
        <dsp:cNvSpPr/>
      </dsp:nvSpPr>
      <dsp:spPr>
        <a:xfrm>
          <a:off x="483466" y="166"/>
          <a:ext cx="1096927" cy="109692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34F23F-944F-43E7-8E3D-F177926BECE1}">
      <dsp:nvSpPr>
        <dsp:cNvPr id="0" name=""/>
        <dsp:cNvSpPr/>
      </dsp:nvSpPr>
      <dsp:spPr>
        <a:xfrm>
          <a:off x="717238" y="233938"/>
          <a:ext cx="629384" cy="629384"/>
        </a:xfrm>
        <a:prstGeom prst="rect">
          <a:avLst/>
        </a:prstGeom>
        <a:blipFill>
          <a:blip xmlns:r="http://schemas.openxmlformats.org/officeDocument/2006/relationships" r:embed="rId1">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671C9D-6741-423E-BF43-BADCCFC3825B}">
      <dsp:nvSpPr>
        <dsp:cNvPr id="0" name=""/>
        <dsp:cNvSpPr/>
      </dsp:nvSpPr>
      <dsp:spPr>
        <a:xfrm>
          <a:off x="132809" y="1438760"/>
          <a:ext cx="1798242" cy="7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Facilities</a:t>
          </a:r>
        </a:p>
      </dsp:txBody>
      <dsp:txXfrm>
        <a:off x="132809" y="1438760"/>
        <a:ext cx="1798242" cy="719296"/>
      </dsp:txXfrm>
    </dsp:sp>
    <dsp:sp modelId="{B35709C6-2FC6-4919-8E18-D30512A4AFB8}">
      <dsp:nvSpPr>
        <dsp:cNvPr id="0" name=""/>
        <dsp:cNvSpPr/>
      </dsp:nvSpPr>
      <dsp:spPr>
        <a:xfrm>
          <a:off x="2596401" y="166"/>
          <a:ext cx="1096927" cy="109692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F35FCF-6637-4F5A-B19D-A4119FFCE15F}">
      <dsp:nvSpPr>
        <dsp:cNvPr id="0" name=""/>
        <dsp:cNvSpPr/>
      </dsp:nvSpPr>
      <dsp:spPr>
        <a:xfrm>
          <a:off x="2830173" y="233938"/>
          <a:ext cx="629384" cy="629384"/>
        </a:xfrm>
        <a:prstGeom prst="rect">
          <a:avLst/>
        </a:prstGeom>
        <a:blipFill rotWithShape="1">
          <a:blip xmlns:r="http://schemas.openxmlformats.org/officeDocument/2006/relationships" r:embed="rId3">
            <a:duotone>
              <a:srgbClr val="0086E9">
                <a:shade val="45000"/>
                <a:satMod val="135000"/>
              </a:srgbClr>
              <a:prstClr val="white"/>
            </a:duotone>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912B76-0CB7-4296-AC5A-F99180F3FB29}">
      <dsp:nvSpPr>
        <dsp:cNvPr id="0" name=""/>
        <dsp:cNvSpPr/>
      </dsp:nvSpPr>
      <dsp:spPr>
        <a:xfrm>
          <a:off x="2245744" y="1438760"/>
          <a:ext cx="1798242" cy="7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Compute</a:t>
          </a:r>
        </a:p>
      </dsp:txBody>
      <dsp:txXfrm>
        <a:off x="2245744" y="1438760"/>
        <a:ext cx="1798242" cy="719296"/>
      </dsp:txXfrm>
    </dsp:sp>
    <dsp:sp modelId="{D8DA273E-93E1-44C8-92D5-FB2B918D5E48}">
      <dsp:nvSpPr>
        <dsp:cNvPr id="0" name=""/>
        <dsp:cNvSpPr/>
      </dsp:nvSpPr>
      <dsp:spPr>
        <a:xfrm>
          <a:off x="4709336" y="166"/>
          <a:ext cx="1096927" cy="109692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F325AD-312C-45E8-8F34-E61E93915218}">
      <dsp:nvSpPr>
        <dsp:cNvPr id="0" name=""/>
        <dsp:cNvSpPr/>
      </dsp:nvSpPr>
      <dsp:spPr>
        <a:xfrm>
          <a:off x="4943107" y="233938"/>
          <a:ext cx="629384" cy="629384"/>
        </a:xfrm>
        <a:prstGeom prst="rect">
          <a:avLst/>
        </a:prstGeom>
        <a:blipFill rotWithShape="1">
          <a:blip xmlns:r="http://schemas.openxmlformats.org/officeDocument/2006/relationships" r:embed="rId5">
            <a:duotone>
              <a:srgbClr val="0086E9">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202EF0-D985-413F-B92A-3EA9E012413A}">
      <dsp:nvSpPr>
        <dsp:cNvPr id="0" name=""/>
        <dsp:cNvSpPr/>
      </dsp:nvSpPr>
      <dsp:spPr>
        <a:xfrm>
          <a:off x="4358678" y="1438760"/>
          <a:ext cx="1798242" cy="7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Network</a:t>
          </a:r>
        </a:p>
      </dsp:txBody>
      <dsp:txXfrm>
        <a:off x="4358678" y="1438760"/>
        <a:ext cx="1798242" cy="719296"/>
      </dsp:txXfrm>
    </dsp:sp>
    <dsp:sp modelId="{891E8441-DAC9-48CF-A784-64CD1B2F0C39}">
      <dsp:nvSpPr>
        <dsp:cNvPr id="0" name=""/>
        <dsp:cNvSpPr/>
      </dsp:nvSpPr>
      <dsp:spPr>
        <a:xfrm>
          <a:off x="6822270" y="166"/>
          <a:ext cx="1096927" cy="109692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AEE898-D08A-4164-B196-D2E1584DCAD8}">
      <dsp:nvSpPr>
        <dsp:cNvPr id="0" name=""/>
        <dsp:cNvSpPr/>
      </dsp:nvSpPr>
      <dsp:spPr>
        <a:xfrm>
          <a:off x="7056042" y="233938"/>
          <a:ext cx="629384" cy="629384"/>
        </a:xfrm>
        <a:prstGeom prst="rect">
          <a:avLst/>
        </a:prstGeom>
        <a:blipFill rotWithShape="1">
          <a:blip xmlns:r="http://schemas.openxmlformats.org/officeDocument/2006/relationships" r:embed="rId7">
            <a:duotone>
              <a:srgbClr val="0086E9">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703647-94AC-4E3A-9A0C-B2CC90534094}">
      <dsp:nvSpPr>
        <dsp:cNvPr id="0" name=""/>
        <dsp:cNvSpPr/>
      </dsp:nvSpPr>
      <dsp:spPr>
        <a:xfrm>
          <a:off x="6471613" y="1438760"/>
          <a:ext cx="1798242" cy="7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Storage</a:t>
          </a:r>
        </a:p>
      </dsp:txBody>
      <dsp:txXfrm>
        <a:off x="6471613" y="1438760"/>
        <a:ext cx="1798242" cy="719296"/>
      </dsp:txXfrm>
    </dsp:sp>
    <dsp:sp modelId="{09976BDA-F7AA-4737-87F8-8683331AC113}">
      <dsp:nvSpPr>
        <dsp:cNvPr id="0" name=""/>
        <dsp:cNvSpPr/>
      </dsp:nvSpPr>
      <dsp:spPr>
        <a:xfrm>
          <a:off x="8935205" y="166"/>
          <a:ext cx="1096927" cy="109692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D0F46B-E631-4348-894A-0F96FC95D59B}">
      <dsp:nvSpPr>
        <dsp:cNvPr id="0" name=""/>
        <dsp:cNvSpPr/>
      </dsp:nvSpPr>
      <dsp:spPr>
        <a:xfrm>
          <a:off x="9168976" y="233938"/>
          <a:ext cx="629384" cy="629384"/>
        </a:xfrm>
        <a:prstGeom prst="rect">
          <a:avLst/>
        </a:prstGeom>
        <a:blipFill>
          <a:blip xmlns:r="http://schemas.openxmlformats.org/officeDocument/2006/relationships" r:embed="rId9">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EA9DA9-5198-4B81-B804-7ADA8504801A}">
      <dsp:nvSpPr>
        <dsp:cNvPr id="0" name=""/>
        <dsp:cNvSpPr/>
      </dsp:nvSpPr>
      <dsp:spPr>
        <a:xfrm>
          <a:off x="8584548" y="1438760"/>
          <a:ext cx="1798242" cy="7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Data</a:t>
          </a:r>
        </a:p>
      </dsp:txBody>
      <dsp:txXfrm>
        <a:off x="8584548" y="1438760"/>
        <a:ext cx="1798242" cy="719296"/>
      </dsp:txXfrm>
    </dsp:sp>
    <dsp:sp modelId="{FA774833-4B9A-4E70-BC6B-98ACFB148487}">
      <dsp:nvSpPr>
        <dsp:cNvPr id="0" name=""/>
        <dsp:cNvSpPr/>
      </dsp:nvSpPr>
      <dsp:spPr>
        <a:xfrm>
          <a:off x="483466" y="2607617"/>
          <a:ext cx="1096927" cy="109692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4CDE6F-2537-44C0-8A70-62678E6FBA1F}">
      <dsp:nvSpPr>
        <dsp:cNvPr id="0" name=""/>
        <dsp:cNvSpPr/>
      </dsp:nvSpPr>
      <dsp:spPr>
        <a:xfrm>
          <a:off x="717238" y="2841389"/>
          <a:ext cx="629384" cy="629384"/>
        </a:xfrm>
        <a:prstGeom prst="rect">
          <a:avLst/>
        </a:prstGeom>
        <a:blipFill>
          <a:blip xmlns:r="http://schemas.openxmlformats.org/officeDocument/2006/relationships" r:embed="rId11">
            <a:duotone>
              <a:schemeClr val="bg2">
                <a:shade val="45000"/>
                <a:satMod val="135000"/>
              </a:schemeClr>
              <a:prstClr val="white"/>
            </a:duotone>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9428F0-A699-47BC-A166-7C18CE4BB97C}">
      <dsp:nvSpPr>
        <dsp:cNvPr id="0" name=""/>
        <dsp:cNvSpPr/>
      </dsp:nvSpPr>
      <dsp:spPr>
        <a:xfrm>
          <a:off x="132809" y="4046211"/>
          <a:ext cx="1798242" cy="7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Automation</a:t>
          </a:r>
        </a:p>
      </dsp:txBody>
      <dsp:txXfrm>
        <a:off x="132809" y="4046211"/>
        <a:ext cx="1798242" cy="719296"/>
      </dsp:txXfrm>
    </dsp:sp>
    <dsp:sp modelId="{D2042478-9F5E-451D-A0B4-AF93BD8E48EF}">
      <dsp:nvSpPr>
        <dsp:cNvPr id="0" name=""/>
        <dsp:cNvSpPr/>
      </dsp:nvSpPr>
      <dsp:spPr>
        <a:xfrm>
          <a:off x="2596401" y="2607617"/>
          <a:ext cx="1096927" cy="109692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60EE55-0D98-4428-A821-D3CE8F1CC4C6}">
      <dsp:nvSpPr>
        <dsp:cNvPr id="0" name=""/>
        <dsp:cNvSpPr/>
      </dsp:nvSpPr>
      <dsp:spPr>
        <a:xfrm>
          <a:off x="2830173" y="2841389"/>
          <a:ext cx="629384" cy="629384"/>
        </a:xfrm>
        <a:prstGeom prst="rect">
          <a:avLst/>
        </a:prstGeom>
        <a:blipFill>
          <a:blip xmlns:r="http://schemas.openxmlformats.org/officeDocument/2006/relationships" r:embed="rId1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9053E0-7632-4E6B-B18A-590FE1C59FFE}">
      <dsp:nvSpPr>
        <dsp:cNvPr id="0" name=""/>
        <dsp:cNvSpPr/>
      </dsp:nvSpPr>
      <dsp:spPr>
        <a:xfrm>
          <a:off x="2245744" y="4046211"/>
          <a:ext cx="1798242" cy="7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Software</a:t>
          </a:r>
        </a:p>
      </dsp:txBody>
      <dsp:txXfrm>
        <a:off x="2245744" y="4046211"/>
        <a:ext cx="1798242" cy="719296"/>
      </dsp:txXfrm>
    </dsp:sp>
    <dsp:sp modelId="{4005521E-E6A3-401A-A91C-76E391CAE2FD}">
      <dsp:nvSpPr>
        <dsp:cNvPr id="0" name=""/>
        <dsp:cNvSpPr/>
      </dsp:nvSpPr>
      <dsp:spPr>
        <a:xfrm>
          <a:off x="4709336" y="2607617"/>
          <a:ext cx="1096927" cy="109692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BEAFFA-E1B7-465B-BE9C-E351B014C8CD}">
      <dsp:nvSpPr>
        <dsp:cNvPr id="0" name=""/>
        <dsp:cNvSpPr/>
      </dsp:nvSpPr>
      <dsp:spPr>
        <a:xfrm>
          <a:off x="4943107" y="2841389"/>
          <a:ext cx="629384" cy="629384"/>
        </a:xfrm>
        <a:prstGeom prst="rect">
          <a:avLst/>
        </a:prstGeom>
        <a:blipFill>
          <a:blip xmlns:r="http://schemas.openxmlformats.org/officeDocument/2006/relationships" r:embed="rId15">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4604CE-F1FF-4D84-87E4-8C43274B85D9}">
      <dsp:nvSpPr>
        <dsp:cNvPr id="0" name=""/>
        <dsp:cNvSpPr/>
      </dsp:nvSpPr>
      <dsp:spPr>
        <a:xfrm>
          <a:off x="4358678" y="4046211"/>
          <a:ext cx="1798242" cy="7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Management</a:t>
          </a:r>
        </a:p>
      </dsp:txBody>
      <dsp:txXfrm>
        <a:off x="4358678" y="4046211"/>
        <a:ext cx="1798242" cy="719296"/>
      </dsp:txXfrm>
    </dsp:sp>
    <dsp:sp modelId="{6E394FB9-DBF1-464A-8AE1-0D2DC7A377DE}">
      <dsp:nvSpPr>
        <dsp:cNvPr id="0" name=""/>
        <dsp:cNvSpPr/>
      </dsp:nvSpPr>
      <dsp:spPr>
        <a:xfrm>
          <a:off x="6822270" y="2607617"/>
          <a:ext cx="1096927" cy="109692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116CFC-4B38-4B52-96D0-402F319DBEA4}">
      <dsp:nvSpPr>
        <dsp:cNvPr id="0" name=""/>
        <dsp:cNvSpPr/>
      </dsp:nvSpPr>
      <dsp:spPr>
        <a:xfrm>
          <a:off x="7056042" y="2841389"/>
          <a:ext cx="629384" cy="629384"/>
        </a:xfrm>
        <a:prstGeom prst="rect">
          <a:avLst/>
        </a:prstGeom>
        <a:blipFill>
          <a:blip xmlns:r="http://schemas.openxmlformats.org/officeDocument/2006/relationships" r:embed="rId17">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5DE41F-311B-4BD5-8B0A-F2B5AC2ED9B3}">
      <dsp:nvSpPr>
        <dsp:cNvPr id="0" name=""/>
        <dsp:cNvSpPr/>
      </dsp:nvSpPr>
      <dsp:spPr>
        <a:xfrm>
          <a:off x="6471613" y="4046211"/>
          <a:ext cx="1798242" cy="7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Tools</a:t>
          </a:r>
        </a:p>
      </dsp:txBody>
      <dsp:txXfrm>
        <a:off x="6471613" y="4046211"/>
        <a:ext cx="1798242" cy="719296"/>
      </dsp:txXfrm>
    </dsp:sp>
    <dsp:sp modelId="{FAF76E40-82B8-4159-AA09-C72A78B696AD}">
      <dsp:nvSpPr>
        <dsp:cNvPr id="0" name=""/>
        <dsp:cNvSpPr/>
      </dsp:nvSpPr>
      <dsp:spPr>
        <a:xfrm>
          <a:off x="8935205" y="2607617"/>
          <a:ext cx="1096927" cy="109692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4D8EB9-C94D-4E8D-95AF-D437D4DF38B9}">
      <dsp:nvSpPr>
        <dsp:cNvPr id="0" name=""/>
        <dsp:cNvSpPr/>
      </dsp:nvSpPr>
      <dsp:spPr>
        <a:xfrm>
          <a:off x="9168976" y="2841389"/>
          <a:ext cx="629384" cy="629384"/>
        </a:xfrm>
        <a:prstGeom prst="rect">
          <a:avLst/>
        </a:prstGeom>
        <a:blipFill rotWithShape="1">
          <a:blip xmlns:r="http://schemas.openxmlformats.org/officeDocument/2006/relationships" r:embed="rId19">
            <a:duotone>
              <a:srgbClr val="0086E9">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0E6C52-5B33-42EF-ACBE-E50C7B756B24}">
      <dsp:nvSpPr>
        <dsp:cNvPr id="0" name=""/>
        <dsp:cNvSpPr/>
      </dsp:nvSpPr>
      <dsp:spPr>
        <a:xfrm>
          <a:off x="8584548" y="4046211"/>
          <a:ext cx="1798242" cy="719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a:t>security</a:t>
          </a:r>
        </a:p>
      </dsp:txBody>
      <dsp:txXfrm>
        <a:off x="8584548" y="4046211"/>
        <a:ext cx="1798242" cy="7192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32ECF-6371-4885-992E-95241FAA5BFD}" type="datetimeFigureOut">
              <a:rPr lang="en-US" smtClean="0"/>
              <a:t>6/8/25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32F4A6-0A5F-4158-ABC4-29AC3BC9F0C4}" type="slidenum">
              <a:rPr lang="en-US" smtClean="0"/>
              <a:t>‹#›</a:t>
            </a:fld>
            <a:endParaRPr lang="en-US"/>
          </a:p>
        </p:txBody>
      </p:sp>
    </p:spTree>
    <p:extLst>
      <p:ext uri="{BB962C8B-B14F-4D97-AF65-F5344CB8AC3E}">
        <p14:creationId xmlns:p14="http://schemas.microsoft.com/office/powerpoint/2010/main" val="2989409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1C58-C97E-F130-914F-D90F7FB1B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478D5-492D-8367-094F-34B7D1882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B29BBF-DD6E-D0BB-1A27-E389070FD541}"/>
              </a:ext>
            </a:extLst>
          </p:cNvPr>
          <p:cNvSpPr>
            <a:spLocks noGrp="1"/>
          </p:cNvSpPr>
          <p:nvPr>
            <p:ph type="body" idx="1"/>
          </p:nvPr>
        </p:nvSpPr>
        <p:spPr/>
        <p:txBody>
          <a:bodyPr/>
          <a:lstStyle/>
          <a:p>
            <a:r>
              <a:rPr lang="en-US" err="1"/>
              <a:t>SAm</a:t>
            </a:r>
            <a:r>
              <a:rPr lang="en-US"/>
              <a:t>,</a:t>
            </a:r>
          </a:p>
        </p:txBody>
      </p:sp>
      <p:sp>
        <p:nvSpPr>
          <p:cNvPr id="4" name="Slide Number Placeholder 3">
            <a:extLst>
              <a:ext uri="{FF2B5EF4-FFF2-40B4-BE49-F238E27FC236}">
                <a16:creationId xmlns:a16="http://schemas.microsoft.com/office/drawing/2014/main" id="{44CD995F-BAC6-8576-0F8F-A3FC0735665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213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LIZ</a:t>
            </a:r>
          </a:p>
        </p:txBody>
      </p:sp>
      <p:sp>
        <p:nvSpPr>
          <p:cNvPr id="4" name="Slide Number Placeholder 3"/>
          <p:cNvSpPr>
            <a:spLocks noGrp="1"/>
          </p:cNvSpPr>
          <p:nvPr>
            <p:ph type="sldNum" sz="quarter" idx="5"/>
          </p:nvPr>
        </p:nvSpPr>
        <p:spPr/>
        <p:txBody>
          <a:bodyPr/>
          <a:lstStyle/>
          <a:p>
            <a:fld id="{823D982A-836F-3A43-8824-BFCE6867DDAF}" type="slidenum">
              <a:rPr lang="en-US" smtClean="0"/>
              <a:t>12</a:t>
            </a:fld>
            <a:endParaRPr lang="en-US"/>
          </a:p>
        </p:txBody>
      </p:sp>
    </p:spTree>
    <p:extLst>
      <p:ext uri="{BB962C8B-B14F-4D97-AF65-F5344CB8AC3E}">
        <p14:creationId xmlns:p14="http://schemas.microsoft.com/office/powerpoint/2010/main" val="46688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a:p>
            <a:endParaRPr lang="en-US"/>
          </a:p>
        </p:txBody>
      </p:sp>
      <p:sp>
        <p:nvSpPr>
          <p:cNvPr id="4" name="Slide Number Placeholder 3"/>
          <p:cNvSpPr>
            <a:spLocks noGrp="1"/>
          </p:cNvSpPr>
          <p:nvPr>
            <p:ph type="sldNum" sz="quarter" idx="5"/>
          </p:nvPr>
        </p:nvSpPr>
        <p:spPr/>
        <p:txBody>
          <a:bodyPr/>
          <a:lstStyle/>
          <a:p>
            <a:fld id="{823D982A-836F-3A43-8824-BFCE6867DDAF}" type="slidenum">
              <a:rPr lang="en-US" smtClean="0"/>
              <a:t>13</a:t>
            </a:fld>
            <a:endParaRPr lang="en-US"/>
          </a:p>
        </p:txBody>
      </p:sp>
    </p:spTree>
    <p:extLst>
      <p:ext uri="{BB962C8B-B14F-4D97-AF65-F5344CB8AC3E}">
        <p14:creationId xmlns:p14="http://schemas.microsoft.com/office/powerpoint/2010/main" val="1896099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SAM</a:t>
            </a:r>
          </a:p>
          <a:p>
            <a:r>
              <a:rPr lang="en-US"/>
              <a:t>False expectations: that’s why ”copilots” exist. The Human is in the driver’s/pilot’s seat.</a:t>
            </a:r>
          </a:p>
        </p:txBody>
      </p:sp>
      <p:sp>
        <p:nvSpPr>
          <p:cNvPr id="4" name="Slide Number Placeholder 3"/>
          <p:cNvSpPr>
            <a:spLocks noGrp="1"/>
          </p:cNvSpPr>
          <p:nvPr>
            <p:ph type="sldNum" sz="quarter" idx="5"/>
          </p:nvPr>
        </p:nvSpPr>
        <p:spPr/>
        <p:txBody>
          <a:bodyPr/>
          <a:lstStyle/>
          <a:p>
            <a:fld id="{823D982A-836F-3A43-8824-BFCE6867DDAF}" type="slidenum">
              <a:rPr lang="en-US" smtClean="0"/>
              <a:t>14</a:t>
            </a:fld>
            <a:endParaRPr lang="en-US"/>
          </a:p>
        </p:txBody>
      </p:sp>
    </p:spTree>
    <p:extLst>
      <p:ext uri="{BB962C8B-B14F-4D97-AF65-F5344CB8AC3E}">
        <p14:creationId xmlns:p14="http://schemas.microsoft.com/office/powerpoint/2010/main" val="278409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69281-51E1-086C-60F0-733EB1E61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842E5-0D2D-7F6F-7635-B059E593F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E2D0D-C6B3-1AD3-855F-A357DD81A8CC}"/>
              </a:ext>
            </a:extLst>
          </p:cNvPr>
          <p:cNvSpPr>
            <a:spLocks noGrp="1"/>
          </p:cNvSpPr>
          <p:nvPr>
            <p:ph type="body" idx="1"/>
          </p:nvPr>
        </p:nvSpPr>
        <p:spPr/>
        <p:txBody>
          <a:bodyPr/>
          <a:lstStyle/>
          <a:p>
            <a:r>
              <a:rPr lang="en-US" err="1"/>
              <a:t>SAm</a:t>
            </a:r>
            <a:r>
              <a:rPr lang="en-US"/>
              <a:t>,</a:t>
            </a:r>
          </a:p>
        </p:txBody>
      </p:sp>
      <p:sp>
        <p:nvSpPr>
          <p:cNvPr id="4" name="Slide Number Placeholder 3">
            <a:extLst>
              <a:ext uri="{FF2B5EF4-FFF2-40B4-BE49-F238E27FC236}">
                <a16:creationId xmlns:a16="http://schemas.microsoft.com/office/drawing/2014/main" id="{92BEDA73-F43D-A76F-32CF-DB33BBE39B5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311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Star-trek – Nebula Analysis</a:t>
            </a:r>
          </a:p>
        </p:txBody>
      </p:sp>
      <p:sp>
        <p:nvSpPr>
          <p:cNvPr id="4" name="Slide Number Placeholder 3"/>
          <p:cNvSpPr>
            <a:spLocks noGrp="1"/>
          </p:cNvSpPr>
          <p:nvPr>
            <p:ph type="sldNum" sz="quarter" idx="5"/>
          </p:nvPr>
        </p:nvSpPr>
        <p:spPr/>
        <p:txBody>
          <a:bodyPr/>
          <a:lstStyle/>
          <a:p>
            <a:fld id="{C832F4A6-0A5F-4158-ABC4-29AC3BC9F0C4}" type="slidenum">
              <a:rPr lang="en-US" smtClean="0"/>
              <a:t>19</a:t>
            </a:fld>
            <a:endParaRPr lang="en-US"/>
          </a:p>
        </p:txBody>
      </p:sp>
    </p:spTree>
    <p:extLst>
      <p:ext uri="{BB962C8B-B14F-4D97-AF65-F5344CB8AC3E}">
        <p14:creationId xmlns:p14="http://schemas.microsoft.com/office/powerpoint/2010/main" val="1156464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CA250-C580-53F9-99E6-E426AFAC0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92E49-5E59-5C3D-E34B-1112706D4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C9A41-DD28-97F7-EAEB-83168D0999A5}"/>
              </a:ext>
            </a:extLst>
          </p:cNvPr>
          <p:cNvSpPr>
            <a:spLocks noGrp="1"/>
          </p:cNvSpPr>
          <p:nvPr>
            <p:ph type="body" idx="1"/>
          </p:nvPr>
        </p:nvSpPr>
        <p:spPr/>
        <p:txBody>
          <a:bodyPr/>
          <a:lstStyle/>
          <a:p>
            <a:r>
              <a:rPr lang="en-US" err="1"/>
              <a:t>SAm</a:t>
            </a:r>
            <a:r>
              <a:rPr lang="en-US"/>
              <a:t>,</a:t>
            </a:r>
          </a:p>
        </p:txBody>
      </p:sp>
      <p:sp>
        <p:nvSpPr>
          <p:cNvPr id="4" name="Slide Number Placeholder 3">
            <a:extLst>
              <a:ext uri="{FF2B5EF4-FFF2-40B4-BE49-F238E27FC236}">
                <a16:creationId xmlns:a16="http://schemas.microsoft.com/office/drawing/2014/main" id="{F8D963B0-2093-48DE-F657-0EFA5D5F01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975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3C1E0-327D-C348-8873-F36E7F901F2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481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Field-trip – No pop quiz or dogs</a:t>
            </a:r>
          </a:p>
          <a:p>
            <a:r>
              <a:rPr lang="en-US"/>
              <a:t>More familiar – your days</a:t>
            </a:r>
          </a:p>
          <a:p>
            <a:r>
              <a:rPr lang="en-US"/>
              <a:t>Lockers/Squeak - Mascot / colors / pep</a:t>
            </a:r>
          </a:p>
          <a:p>
            <a:r>
              <a:rPr lang="en-US"/>
              <a:t>Imagine change</a:t>
            </a:r>
          </a:p>
          <a:p>
            <a:endParaRPr lang="en-US"/>
          </a:p>
          <a:p>
            <a:r>
              <a:rPr lang="en-US"/>
              <a:t>Sonny has time -  Digital Companion 24/7</a:t>
            </a:r>
          </a:p>
          <a:p>
            <a:r>
              <a:rPr lang="en-US"/>
              <a:t>Built with mental health</a:t>
            </a:r>
          </a:p>
          <a:p>
            <a:r>
              <a:rPr lang="en-US"/>
              <a:t>Meet where they are</a:t>
            </a:r>
          </a:p>
          <a:p>
            <a:r>
              <a:rPr lang="en-US"/>
              <a:t>report-card and disappointment</a:t>
            </a:r>
          </a:p>
          <a:p>
            <a:r>
              <a:rPr lang="en-US"/>
              <a:t>no words 2 express</a:t>
            </a:r>
          </a:p>
          <a:p>
            <a:r>
              <a:rPr lang="en-US"/>
              <a:t>Sonny can chat and recognize</a:t>
            </a:r>
          </a:p>
          <a:p>
            <a:r>
              <a:rPr lang="en-US" err="1"/>
              <a:t>Woked</a:t>
            </a:r>
            <a:r>
              <a:rPr lang="en-US"/>
              <a:t> with 100’s &amp; help identify</a:t>
            </a:r>
          </a:p>
          <a:p>
            <a:r>
              <a:rPr lang="en-US"/>
              <a:t>Quietly</a:t>
            </a:r>
          </a:p>
          <a:p>
            <a:r>
              <a:rPr lang="en-US"/>
              <a:t>Skepticism</a:t>
            </a:r>
          </a:p>
          <a:p>
            <a:r>
              <a:rPr lang="en-US"/>
              <a:t>50 districts</a:t>
            </a:r>
          </a:p>
          <a:p>
            <a:endParaRPr lang="en-US"/>
          </a:p>
          <a:p>
            <a:r>
              <a:rPr lang="en-US"/>
              <a:t>Jon – navigate how to put AI to work</a:t>
            </a:r>
          </a:p>
          <a:p>
            <a:r>
              <a:rPr lang="en-US"/>
              <a:t>Not abstract – not slides – not labs</a:t>
            </a:r>
          </a:p>
          <a:p>
            <a:r>
              <a:rPr lang="en-US"/>
              <a:t>Real </a:t>
            </a:r>
            <a:r>
              <a:rPr lang="en-US" err="1"/>
              <a:t>wolrd</a:t>
            </a:r>
            <a:r>
              <a:rPr lang="en-US"/>
              <a:t> – where impact matters – complex is real</a:t>
            </a:r>
          </a:p>
        </p:txBody>
      </p:sp>
      <p:sp>
        <p:nvSpPr>
          <p:cNvPr id="4" name="Slide Number Placeholder 3"/>
          <p:cNvSpPr>
            <a:spLocks noGrp="1"/>
          </p:cNvSpPr>
          <p:nvPr>
            <p:ph type="sldNum" sz="quarter" idx="5"/>
          </p:nvPr>
        </p:nvSpPr>
        <p:spPr/>
        <p:txBody>
          <a:bodyPr/>
          <a:lstStyle/>
          <a:p>
            <a:fld id="{8A306E84-98AB-436C-8CF9-BD4977D181A0}" type="slidenum">
              <a:rPr lang="en-US" smtClean="0"/>
              <a:t>3</a:t>
            </a:fld>
            <a:endParaRPr lang="en-US"/>
          </a:p>
        </p:txBody>
      </p:sp>
    </p:spTree>
    <p:extLst>
      <p:ext uri="{BB962C8B-B14F-4D97-AF65-F5344CB8AC3E}">
        <p14:creationId xmlns:p14="http://schemas.microsoft.com/office/powerpoint/2010/main" val="147916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0A50E-3F05-ABD0-AA53-A34D8F4B2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8592C-A900-D21E-0446-857613911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5F301-4A44-B7E1-1319-332F1D3C62C5}"/>
              </a:ext>
            </a:extLst>
          </p:cNvPr>
          <p:cNvSpPr>
            <a:spLocks noGrp="1"/>
          </p:cNvSpPr>
          <p:nvPr>
            <p:ph type="body" idx="1"/>
          </p:nvPr>
        </p:nvSpPr>
        <p:spPr/>
        <p:txBody>
          <a:bodyPr/>
          <a:lstStyle/>
          <a:p>
            <a:r>
              <a:rPr lang="en-US"/>
              <a:t>Liz</a:t>
            </a:r>
          </a:p>
          <a:p>
            <a:r>
              <a:rPr lang="en-US"/>
              <a:t>Prompt engineering is the art of crafting precise queries that help an AI, like a large language model (LLM), provide the most helpful response possible. It's about shaping the AI's understanding by giving it clear, focused queries that help it grasp the context and nuances of what you're asking. When done effectively, it leads to responses that are more relevant, accurate, and aligned with what you need.</a:t>
            </a:r>
          </a:p>
          <a:p>
            <a:r>
              <a:rPr lang="en-US"/>
              <a:t>Think of it as guiding a smart assistant: the clearer your request, the more likely their results will meet you needs.</a:t>
            </a:r>
          </a:p>
          <a:p>
            <a:endParaRPr lang="en-US"/>
          </a:p>
          <a:p>
            <a:r>
              <a:rPr lang="en-US"/>
              <a:t>Prompt engineering is on-demand access to intelligence</a:t>
            </a:r>
          </a:p>
          <a:p>
            <a:endParaRPr lang="en-US"/>
          </a:p>
        </p:txBody>
      </p:sp>
      <p:sp>
        <p:nvSpPr>
          <p:cNvPr id="4" name="Slide Number Placeholder 3">
            <a:extLst>
              <a:ext uri="{FF2B5EF4-FFF2-40B4-BE49-F238E27FC236}">
                <a16:creationId xmlns:a16="http://schemas.microsoft.com/office/drawing/2014/main" id="{E4E4D33D-C9A9-7BC4-4F9D-5F48DF36D015}"/>
              </a:ext>
            </a:extLst>
          </p:cNvPr>
          <p:cNvSpPr>
            <a:spLocks noGrp="1"/>
          </p:cNvSpPr>
          <p:nvPr>
            <p:ph type="sldNum" sz="quarter" idx="5"/>
          </p:nvPr>
        </p:nvSpPr>
        <p:spPr/>
        <p:txBody>
          <a:bodyPr/>
          <a:lstStyle/>
          <a:p>
            <a:fld id="{823D982A-836F-3A43-8824-BFCE6867DDAF}" type="slidenum">
              <a:rPr lang="en-US" smtClean="0"/>
              <a:t>5</a:t>
            </a:fld>
            <a:endParaRPr lang="en-US"/>
          </a:p>
        </p:txBody>
      </p:sp>
    </p:spTree>
    <p:extLst>
      <p:ext uri="{BB962C8B-B14F-4D97-AF65-F5344CB8AC3E}">
        <p14:creationId xmlns:p14="http://schemas.microsoft.com/office/powerpoint/2010/main" val="124378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a:p>
            <a:r>
              <a:rPr lang="en-US"/>
              <a:t>This is this anatomy of a prompt.  You don’t necessarily need to have all of these parts.  If you’re just using it to search for information you can get way with just telling it what you want to learn about. But adding in additional information for it to consider will advance you prompts.</a:t>
            </a:r>
            <a:br>
              <a:rPr lang="en-US"/>
            </a:br>
            <a:br>
              <a:rPr lang="en-US"/>
            </a:br>
            <a:br>
              <a:rPr lang="en-US"/>
            </a:br>
            <a:r>
              <a:rPr lang="en-US"/>
              <a:t>I want to encourage you to play with adding in this information. </a:t>
            </a:r>
          </a:p>
        </p:txBody>
      </p:sp>
      <p:sp>
        <p:nvSpPr>
          <p:cNvPr id="4" name="Slide Number Placeholder 3"/>
          <p:cNvSpPr>
            <a:spLocks noGrp="1"/>
          </p:cNvSpPr>
          <p:nvPr>
            <p:ph type="sldNum" sz="quarter" idx="5"/>
          </p:nvPr>
        </p:nvSpPr>
        <p:spPr/>
        <p:txBody>
          <a:bodyPr/>
          <a:lstStyle/>
          <a:p>
            <a:fld id="{DC7FEA39-3926-44AC-AE0A-F1552EB1CBA8}" type="slidenum">
              <a:rPr lang="en-US" smtClean="0"/>
              <a:t>6</a:t>
            </a:fld>
            <a:endParaRPr lang="en-US"/>
          </a:p>
        </p:txBody>
      </p:sp>
    </p:spTree>
    <p:extLst>
      <p:ext uri="{BB962C8B-B14F-4D97-AF65-F5344CB8AC3E}">
        <p14:creationId xmlns:p14="http://schemas.microsoft.com/office/powerpoint/2010/main" val="1431674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p:txBody>
      </p:sp>
      <p:sp>
        <p:nvSpPr>
          <p:cNvPr id="4" name="Slide Number Placeholder 3"/>
          <p:cNvSpPr>
            <a:spLocks noGrp="1"/>
          </p:cNvSpPr>
          <p:nvPr>
            <p:ph type="sldNum" sz="quarter" idx="5"/>
          </p:nvPr>
        </p:nvSpPr>
        <p:spPr/>
        <p:txBody>
          <a:bodyPr/>
          <a:lstStyle/>
          <a:p>
            <a:fld id="{823D982A-836F-3A43-8824-BFCE6867DDAF}" type="slidenum">
              <a:rPr lang="en-US" smtClean="0"/>
              <a:t>7</a:t>
            </a:fld>
            <a:endParaRPr lang="en-US"/>
          </a:p>
        </p:txBody>
      </p:sp>
    </p:spTree>
    <p:extLst>
      <p:ext uri="{BB962C8B-B14F-4D97-AF65-F5344CB8AC3E}">
        <p14:creationId xmlns:p14="http://schemas.microsoft.com/office/powerpoint/2010/main" val="2919515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LIZ</a:t>
            </a:r>
          </a:p>
        </p:txBody>
      </p:sp>
      <p:sp>
        <p:nvSpPr>
          <p:cNvPr id="4" name="Slide Number Placeholder 3"/>
          <p:cNvSpPr>
            <a:spLocks noGrp="1"/>
          </p:cNvSpPr>
          <p:nvPr>
            <p:ph type="sldNum" sz="quarter" idx="5"/>
          </p:nvPr>
        </p:nvSpPr>
        <p:spPr/>
        <p:txBody>
          <a:bodyPr/>
          <a:lstStyle/>
          <a:p>
            <a:fld id="{823D982A-836F-3A43-8824-BFCE6867DDAF}" type="slidenum">
              <a:rPr lang="en-US" smtClean="0"/>
              <a:t>8</a:t>
            </a:fld>
            <a:endParaRPr lang="en-US"/>
          </a:p>
        </p:txBody>
      </p:sp>
    </p:spTree>
    <p:extLst>
      <p:ext uri="{BB962C8B-B14F-4D97-AF65-F5344CB8AC3E}">
        <p14:creationId xmlns:p14="http://schemas.microsoft.com/office/powerpoint/2010/main" val="43751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p:txBody>
      </p:sp>
      <p:sp>
        <p:nvSpPr>
          <p:cNvPr id="4" name="Slide Number Placeholder 3"/>
          <p:cNvSpPr>
            <a:spLocks noGrp="1"/>
          </p:cNvSpPr>
          <p:nvPr>
            <p:ph type="sldNum" sz="quarter" idx="5"/>
          </p:nvPr>
        </p:nvSpPr>
        <p:spPr/>
        <p:txBody>
          <a:bodyPr/>
          <a:lstStyle/>
          <a:p>
            <a:fld id="{823D982A-836F-3A43-8824-BFCE6867DDAF}" type="slidenum">
              <a:rPr lang="en-US" smtClean="0"/>
              <a:t>9</a:t>
            </a:fld>
            <a:endParaRPr lang="en-US"/>
          </a:p>
        </p:txBody>
      </p:sp>
    </p:spTree>
    <p:extLst>
      <p:ext uri="{BB962C8B-B14F-4D97-AF65-F5344CB8AC3E}">
        <p14:creationId xmlns:p14="http://schemas.microsoft.com/office/powerpoint/2010/main" val="231686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LIZ</a:t>
            </a:r>
          </a:p>
        </p:txBody>
      </p:sp>
      <p:sp>
        <p:nvSpPr>
          <p:cNvPr id="4" name="Slide Number Placeholder 3"/>
          <p:cNvSpPr>
            <a:spLocks noGrp="1"/>
          </p:cNvSpPr>
          <p:nvPr>
            <p:ph type="sldNum" sz="quarter" idx="5"/>
          </p:nvPr>
        </p:nvSpPr>
        <p:spPr/>
        <p:txBody>
          <a:bodyPr/>
          <a:lstStyle/>
          <a:p>
            <a:fld id="{823D982A-836F-3A43-8824-BFCE6867DDAF}" type="slidenum">
              <a:rPr lang="en-US" smtClean="0"/>
              <a:t>10</a:t>
            </a:fld>
            <a:endParaRPr lang="en-US"/>
          </a:p>
        </p:txBody>
      </p:sp>
    </p:spTree>
    <p:extLst>
      <p:ext uri="{BB962C8B-B14F-4D97-AF65-F5344CB8AC3E}">
        <p14:creationId xmlns:p14="http://schemas.microsoft.com/office/powerpoint/2010/main" val="3416162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p:txBody>
      </p:sp>
      <p:sp>
        <p:nvSpPr>
          <p:cNvPr id="4" name="Slide Number Placeholder 3"/>
          <p:cNvSpPr>
            <a:spLocks noGrp="1"/>
          </p:cNvSpPr>
          <p:nvPr>
            <p:ph type="sldNum" sz="quarter" idx="5"/>
          </p:nvPr>
        </p:nvSpPr>
        <p:spPr/>
        <p:txBody>
          <a:bodyPr/>
          <a:lstStyle/>
          <a:p>
            <a:fld id="{823D982A-836F-3A43-8824-BFCE6867DDAF}" type="slidenum">
              <a:rPr lang="en-US" smtClean="0"/>
              <a:t>11</a:t>
            </a:fld>
            <a:endParaRPr lang="en-US"/>
          </a:p>
        </p:txBody>
      </p:sp>
    </p:spTree>
    <p:extLst>
      <p:ext uri="{BB962C8B-B14F-4D97-AF65-F5344CB8AC3E}">
        <p14:creationId xmlns:p14="http://schemas.microsoft.com/office/powerpoint/2010/main" val="3309805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BA76-10C5-4B51-3123-9E21E36183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CB7932-BDE6-10CF-4F6F-D1509164F9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F388CE-EBC5-CD78-4887-E27D64067FB5}"/>
              </a:ext>
            </a:extLst>
          </p:cNvPr>
          <p:cNvSpPr>
            <a:spLocks noGrp="1"/>
          </p:cNvSpPr>
          <p:nvPr>
            <p:ph type="dt" sz="half" idx="10"/>
          </p:nvPr>
        </p:nvSpPr>
        <p:spPr/>
        <p:txBody>
          <a:bodyPr/>
          <a:lstStyle/>
          <a:p>
            <a:fld id="{23905EAB-F3B5-4B74-9BAC-8D9746A4BB67}" type="datetimeFigureOut">
              <a:rPr lang="en-US" smtClean="0"/>
              <a:t>6/8/25</a:t>
            </a:fld>
            <a:endParaRPr lang="en-US"/>
          </a:p>
        </p:txBody>
      </p:sp>
      <p:sp>
        <p:nvSpPr>
          <p:cNvPr id="5" name="Footer Placeholder 4">
            <a:extLst>
              <a:ext uri="{FF2B5EF4-FFF2-40B4-BE49-F238E27FC236}">
                <a16:creationId xmlns:a16="http://schemas.microsoft.com/office/drawing/2014/main" id="{D07FB60B-7F8F-4AB4-E40E-7B7296A76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B1E80-20E0-8317-5074-6059EAAF50DF}"/>
              </a:ext>
            </a:extLst>
          </p:cNvPr>
          <p:cNvSpPr>
            <a:spLocks noGrp="1"/>
          </p:cNvSpPr>
          <p:nvPr>
            <p:ph type="sldNum" sz="quarter" idx="12"/>
          </p:nvPr>
        </p:nvSpPr>
        <p:spPr/>
        <p:txBody>
          <a:bodyPr/>
          <a:lstStyle/>
          <a:p>
            <a:fld id="{A0A91851-3093-4481-9412-03DB17295CFF}" type="slidenum">
              <a:rPr lang="en-US" smtClean="0"/>
              <a:t>‹#›</a:t>
            </a:fld>
            <a:endParaRPr lang="en-US"/>
          </a:p>
        </p:txBody>
      </p:sp>
    </p:spTree>
    <p:extLst>
      <p:ext uri="{BB962C8B-B14F-4D97-AF65-F5344CB8AC3E}">
        <p14:creationId xmlns:p14="http://schemas.microsoft.com/office/powerpoint/2010/main" val="214370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2E730-9F34-E50F-A00B-9441661E4D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39C648-0F1B-21AD-0365-B2F620AE21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1A0E5-9A95-DA15-CE8F-DA0BC7478178}"/>
              </a:ext>
            </a:extLst>
          </p:cNvPr>
          <p:cNvSpPr>
            <a:spLocks noGrp="1"/>
          </p:cNvSpPr>
          <p:nvPr>
            <p:ph type="dt" sz="half" idx="10"/>
          </p:nvPr>
        </p:nvSpPr>
        <p:spPr/>
        <p:txBody>
          <a:bodyPr/>
          <a:lstStyle/>
          <a:p>
            <a:fld id="{23905EAB-F3B5-4B74-9BAC-8D9746A4BB67}" type="datetimeFigureOut">
              <a:rPr lang="en-US" smtClean="0"/>
              <a:t>6/8/25</a:t>
            </a:fld>
            <a:endParaRPr lang="en-US"/>
          </a:p>
        </p:txBody>
      </p:sp>
      <p:sp>
        <p:nvSpPr>
          <p:cNvPr id="5" name="Footer Placeholder 4">
            <a:extLst>
              <a:ext uri="{FF2B5EF4-FFF2-40B4-BE49-F238E27FC236}">
                <a16:creationId xmlns:a16="http://schemas.microsoft.com/office/drawing/2014/main" id="{2A96DD75-74A2-6198-7E62-4B4CC24B2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9BD7D-8401-F33B-937D-490AEDF6F384}"/>
              </a:ext>
            </a:extLst>
          </p:cNvPr>
          <p:cNvSpPr>
            <a:spLocks noGrp="1"/>
          </p:cNvSpPr>
          <p:nvPr>
            <p:ph type="sldNum" sz="quarter" idx="12"/>
          </p:nvPr>
        </p:nvSpPr>
        <p:spPr/>
        <p:txBody>
          <a:bodyPr/>
          <a:lstStyle/>
          <a:p>
            <a:fld id="{A0A91851-3093-4481-9412-03DB17295CFF}" type="slidenum">
              <a:rPr lang="en-US" smtClean="0"/>
              <a:t>‹#›</a:t>
            </a:fld>
            <a:endParaRPr lang="en-US"/>
          </a:p>
        </p:txBody>
      </p:sp>
    </p:spTree>
    <p:extLst>
      <p:ext uri="{BB962C8B-B14F-4D97-AF65-F5344CB8AC3E}">
        <p14:creationId xmlns:p14="http://schemas.microsoft.com/office/powerpoint/2010/main" val="143370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EDF87-19F4-5280-6825-4F5CB09354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1F73A2-ACF9-B313-8FF5-557544D8DD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66920-A9A5-571C-C369-CFD759F57874}"/>
              </a:ext>
            </a:extLst>
          </p:cNvPr>
          <p:cNvSpPr>
            <a:spLocks noGrp="1"/>
          </p:cNvSpPr>
          <p:nvPr>
            <p:ph type="dt" sz="half" idx="10"/>
          </p:nvPr>
        </p:nvSpPr>
        <p:spPr/>
        <p:txBody>
          <a:bodyPr/>
          <a:lstStyle/>
          <a:p>
            <a:fld id="{23905EAB-F3B5-4B74-9BAC-8D9746A4BB67}" type="datetimeFigureOut">
              <a:rPr lang="en-US" smtClean="0"/>
              <a:t>6/8/25</a:t>
            </a:fld>
            <a:endParaRPr lang="en-US"/>
          </a:p>
        </p:txBody>
      </p:sp>
      <p:sp>
        <p:nvSpPr>
          <p:cNvPr id="5" name="Footer Placeholder 4">
            <a:extLst>
              <a:ext uri="{FF2B5EF4-FFF2-40B4-BE49-F238E27FC236}">
                <a16:creationId xmlns:a16="http://schemas.microsoft.com/office/drawing/2014/main" id="{BF09D86C-A65B-433D-CA1A-C02C1F3EC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3E6B1-B4A6-584D-F35B-FBAE47AF8078}"/>
              </a:ext>
            </a:extLst>
          </p:cNvPr>
          <p:cNvSpPr>
            <a:spLocks noGrp="1"/>
          </p:cNvSpPr>
          <p:nvPr>
            <p:ph type="sldNum" sz="quarter" idx="12"/>
          </p:nvPr>
        </p:nvSpPr>
        <p:spPr/>
        <p:txBody>
          <a:bodyPr/>
          <a:lstStyle/>
          <a:p>
            <a:fld id="{A0A91851-3093-4481-9412-03DB17295CFF}" type="slidenum">
              <a:rPr lang="en-US" smtClean="0"/>
              <a:t>‹#›</a:t>
            </a:fld>
            <a:endParaRPr lang="en-US"/>
          </a:p>
        </p:txBody>
      </p:sp>
    </p:spTree>
    <p:extLst>
      <p:ext uri="{BB962C8B-B14F-4D97-AF65-F5344CB8AC3E}">
        <p14:creationId xmlns:p14="http://schemas.microsoft.com/office/powerpoint/2010/main" val="2838720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E7AD-F80D-A441-7466-E500495D7C24}"/>
              </a:ext>
            </a:extLst>
          </p:cNvPr>
          <p:cNvSpPr>
            <a:spLocks noGrp="1"/>
          </p:cNvSpPr>
          <p:nvPr>
            <p:ph type="title" hasCustomPrompt="1"/>
          </p:nvPr>
        </p:nvSpPr>
        <p:spPr/>
        <p:txBody>
          <a:bodyPr/>
          <a:lstStyle>
            <a:lvl1pPr>
              <a:defRPr/>
            </a:lvl1pPr>
          </a:lstStyle>
          <a:p>
            <a:r>
              <a:rPr lang="en-US"/>
              <a:t>Stakeholders</a:t>
            </a:r>
          </a:p>
        </p:txBody>
      </p:sp>
    </p:spTree>
    <p:extLst>
      <p:ext uri="{BB962C8B-B14F-4D97-AF65-F5344CB8AC3E}">
        <p14:creationId xmlns:p14="http://schemas.microsoft.com/office/powerpoint/2010/main" val="2495777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break without log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3">
            <a:alphaModFix amt="92000"/>
            <a:extLst>
              <a:ext uri="{BEBA8EAE-BF5A-486C-A8C5-ECC9F3942E4B}">
                <a14:imgProps xmlns:a14="http://schemas.microsoft.com/office/drawing/2010/main">
                  <a14:imgLayer r:embed="rId4">
                    <a14:imgEffect>
                      <a14:saturation sat="174000"/>
                    </a14:imgEffect>
                    <a14:imgEffect>
                      <a14:brightnessContrast bright="22000"/>
                    </a14:imgEffect>
                  </a14:imgLayer>
                </a14:imgProps>
              </a:ext>
              <a:ext uri="{28A0092B-C50C-407E-A947-70E740481C1C}">
                <a14:useLocalDpi xmlns:a14="http://schemas.microsoft.com/office/drawing/2010/main" val="0"/>
              </a:ext>
            </a:extLst>
          </a:blip>
          <a:srcRect/>
          <a:stretch/>
        </p:blipFill>
        <p:spPr>
          <a:xfrm>
            <a:off x="0" y="0"/>
            <a:ext cx="12192000" cy="6858893"/>
          </a:xfrm>
          <a:prstGeom prst="rect">
            <a:avLst/>
          </a:prstGeom>
        </p:spPr>
      </p:pic>
      <p:sp>
        <p:nvSpPr>
          <p:cNvPr id="2" name="Title 1"/>
          <p:cNvSpPr>
            <a:spLocks noGrp="1"/>
          </p:cNvSpPr>
          <p:nvPr>
            <p:ph type="title"/>
          </p:nvPr>
        </p:nvSpPr>
        <p:spPr>
          <a:xfrm>
            <a:off x="831850" y="1598073"/>
            <a:ext cx="10515600" cy="1500187"/>
          </a:xfrm>
        </p:spPr>
        <p:txBody>
          <a:bodyPr anchor="b">
            <a:no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741972"/>
          </a:xfrm>
        </p:spPr>
        <p:txBody>
          <a:bodyPr>
            <a:no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08912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59" y="3134"/>
            <a:ext cx="12184841" cy="6854866"/>
          </a:xfrm>
          <a:prstGeom prst="rect">
            <a:avLst/>
          </a:prstGeom>
        </p:spPr>
      </p:pic>
      <p:sp>
        <p:nvSpPr>
          <p:cNvPr id="2" name="Title 1"/>
          <p:cNvSpPr>
            <a:spLocks noGrp="1"/>
          </p:cNvSpPr>
          <p:nvPr>
            <p:ph type="title"/>
          </p:nvPr>
        </p:nvSpPr>
        <p:spPr>
          <a:xfrm>
            <a:off x="831850" y="1598073"/>
            <a:ext cx="10515600" cy="1500187"/>
          </a:xfrm>
        </p:spPr>
        <p:txBody>
          <a:bodyPr anchor="b">
            <a:no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741972"/>
          </a:xfrm>
        </p:spPr>
        <p:txBody>
          <a:bodyPr>
            <a:no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0961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547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5820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328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9330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003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1BB42-B3F3-3742-8F58-9F116C6C9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882FDC-5C12-54F6-65A4-ECC20C1B7F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34438-D81E-E129-AC65-4EC8BCED4103}"/>
              </a:ext>
            </a:extLst>
          </p:cNvPr>
          <p:cNvSpPr>
            <a:spLocks noGrp="1"/>
          </p:cNvSpPr>
          <p:nvPr>
            <p:ph type="dt" sz="half" idx="10"/>
          </p:nvPr>
        </p:nvSpPr>
        <p:spPr/>
        <p:txBody>
          <a:bodyPr/>
          <a:lstStyle/>
          <a:p>
            <a:fld id="{23905EAB-F3B5-4B74-9BAC-8D9746A4BB67}" type="datetimeFigureOut">
              <a:rPr lang="en-US" smtClean="0"/>
              <a:t>6/8/25</a:t>
            </a:fld>
            <a:endParaRPr lang="en-US"/>
          </a:p>
        </p:txBody>
      </p:sp>
      <p:sp>
        <p:nvSpPr>
          <p:cNvPr id="5" name="Footer Placeholder 4">
            <a:extLst>
              <a:ext uri="{FF2B5EF4-FFF2-40B4-BE49-F238E27FC236}">
                <a16:creationId xmlns:a16="http://schemas.microsoft.com/office/drawing/2014/main" id="{170BCDDC-C901-DDC6-B301-322C58879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20354-FABE-F684-4B65-F9268D0BF2F1}"/>
              </a:ext>
            </a:extLst>
          </p:cNvPr>
          <p:cNvSpPr>
            <a:spLocks noGrp="1"/>
          </p:cNvSpPr>
          <p:nvPr>
            <p:ph type="sldNum" sz="quarter" idx="12"/>
          </p:nvPr>
        </p:nvSpPr>
        <p:spPr/>
        <p:txBody>
          <a:bodyPr/>
          <a:lstStyle/>
          <a:p>
            <a:fld id="{A0A91851-3093-4481-9412-03DB17295CFF}" type="slidenum">
              <a:rPr lang="en-US" smtClean="0"/>
              <a:t>‹#›</a:t>
            </a:fld>
            <a:endParaRPr lang="en-US"/>
          </a:p>
        </p:txBody>
      </p:sp>
    </p:spTree>
    <p:extLst>
      <p:ext uri="{BB962C8B-B14F-4D97-AF65-F5344CB8AC3E}">
        <p14:creationId xmlns:p14="http://schemas.microsoft.com/office/powerpoint/2010/main" val="737701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7367404"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a:xfrm>
            <a:off x="838201" y="641572"/>
            <a:ext cx="6220899" cy="547705"/>
          </a:xfrm>
        </p:spPr>
        <p:txBody>
          <a:bodyPr>
            <a:noAutofit/>
          </a:bodyPr>
          <a:lstStyle>
            <a:lvl1pPr>
              <a:spcBef>
                <a:spcPts val="0"/>
              </a:spcBef>
              <a:spcAft>
                <a:spcPts val="0"/>
              </a:spcAft>
              <a:defRPr sz="2999">
                <a:solidFill>
                  <a:schemeClr val="tx2"/>
                </a:solidFill>
              </a:defRPr>
            </a:lvl1pPr>
          </a:lstStyle>
          <a:p>
            <a:r>
              <a:rPr lang="en-US"/>
              <a:t>Click to edit Master title style</a:t>
            </a:r>
          </a:p>
        </p:txBody>
      </p:sp>
      <p:sp>
        <p:nvSpPr>
          <p:cNvPr id="3" name="Content Placeholder 2"/>
          <p:cNvSpPr>
            <a:spLocks noGrp="1"/>
          </p:cNvSpPr>
          <p:nvPr>
            <p:ph idx="1"/>
          </p:nvPr>
        </p:nvSpPr>
        <p:spPr>
          <a:xfrm>
            <a:off x="838201" y="1446028"/>
            <a:ext cx="6220899" cy="490160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0" y="287079"/>
            <a:ext cx="6221287" cy="354271"/>
          </a:xfrm>
        </p:spPr>
        <p:txBody>
          <a:bodyPr anchor="ctr">
            <a:no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6" y="0"/>
            <a:ext cx="4824596" cy="3429000"/>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2" y="3667919"/>
            <a:ext cx="3952063" cy="2679718"/>
          </a:xfrm>
        </p:spPr>
        <p:txBody>
          <a:bodyPr>
            <a:noAutofit/>
          </a:bodyPr>
          <a:lstStyle>
            <a:lvl1pPr>
              <a:defRPr sz="1800">
                <a:solidFill>
                  <a:schemeClr val="tx2"/>
                </a:solidFill>
              </a:defRPr>
            </a:lvl1pPr>
            <a:lvl2pPr>
              <a:defRPr sz="1400">
                <a:solidFill>
                  <a:schemeClr val="tx2"/>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09633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13" y="1410511"/>
            <a:ext cx="4099641" cy="4766453"/>
          </a:xfrm>
        </p:spPr>
        <p:txBody>
          <a:bodyPr>
            <a:noAutofit/>
          </a:bodyPr>
          <a:lstStyle>
            <a:lvl1pPr>
              <a:defRPr sz="2000">
                <a:solidFill>
                  <a:schemeClr val="tx2"/>
                </a:solidFill>
              </a:defRPr>
            </a:lvl1pPr>
            <a:lvl2pPr>
              <a:defRPr sz="1600">
                <a:solidFill>
                  <a:schemeClr val="tx2"/>
                </a:solidFill>
              </a:defRPr>
            </a:lvl2pPr>
            <a:lvl3pPr>
              <a:defRPr sz="1200">
                <a:solidFill>
                  <a:schemeClr val="tx2"/>
                </a:solidFill>
              </a:defRPr>
            </a:lvl3pPr>
            <a:lvl4pPr>
              <a:defRPr sz="1000">
                <a:solidFill>
                  <a:schemeClr val="tx2"/>
                </a:solidFill>
              </a:defRPr>
            </a:lvl4pPr>
            <a:lvl5pPr>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22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3" y="365126"/>
            <a:ext cx="4099641" cy="5811837"/>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Tree>
    <p:extLst>
      <p:ext uri="{BB962C8B-B14F-4D97-AF65-F5344CB8AC3E}">
        <p14:creationId xmlns:p14="http://schemas.microsoft.com/office/powerpoint/2010/main" val="3624944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3912320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1922"/>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89" y="1340695"/>
            <a:ext cx="5157787" cy="823912"/>
          </a:xfrm>
        </p:spPr>
        <p:txBody>
          <a:bodyPr anchor="b">
            <a:no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65"/>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5"/>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842867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White) - Blank">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982697-23C3-418F-969A-4F5D7BA3B53F}"/>
              </a:ext>
            </a:extLst>
          </p:cNvPr>
          <p:cNvGraphicFramePr>
            <a:graphicFrameLocks noChangeAspect="1"/>
          </p:cNvGraphicFramePr>
          <p:nvPr userDrawn="1">
            <p:custDataLst>
              <p:tags r:id="rId1"/>
            </p:custDataLst>
            <p:extLst>
              <p:ext uri="{D42A27DB-BD31-4B8C-83A1-F6EECF244321}">
                <p14:modId xmlns:p14="http://schemas.microsoft.com/office/powerpoint/2010/main" val="1626139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EB982697-23C3-418F-969A-4F5D7BA3B5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C018D5E5-7E92-44A9-8856-80C1B9FF1378}"/>
              </a:ext>
            </a:extLst>
          </p:cNvPr>
          <p:cNvSpPr>
            <a:spLocks noGrp="1"/>
          </p:cNvSpPr>
          <p:nvPr>
            <p:ph type="title" hasCustomPrompt="1"/>
          </p:nvPr>
        </p:nvSpPr>
        <p:spPr>
          <a:xfrm>
            <a:off x="609601" y="274638"/>
            <a:ext cx="10970683" cy="613258"/>
          </a:xfrm>
          <a:prstGeom prst="rect">
            <a:avLst/>
          </a:prstGeom>
        </p:spPr>
        <p:txBody>
          <a:bodyPr vert="horz" anchor="ctr">
            <a:noAutofit/>
          </a:bodyPr>
          <a:lstStyle>
            <a:lvl1pPr algn="l" rtl="0">
              <a:defRPr sz="2799" b="1" i="0" cap="none" baseline="0">
                <a:solidFill>
                  <a:schemeClr val="tx2"/>
                </a:solidFill>
                <a:latin typeface="+mn-lt"/>
                <a:cs typeface="Arial" pitchFamily="34" charset="0"/>
              </a:defRPr>
            </a:lvl1pPr>
          </a:lstStyle>
          <a:p>
            <a:r>
              <a:rPr lang="en-AU"/>
              <a:t>Click here to insert title</a:t>
            </a:r>
          </a:p>
        </p:txBody>
      </p:sp>
      <p:sp>
        <p:nvSpPr>
          <p:cNvPr id="9" name="Slide Number Placeholder 8">
            <a:extLst>
              <a:ext uri="{FF2B5EF4-FFF2-40B4-BE49-F238E27FC236}">
                <a16:creationId xmlns:a16="http://schemas.microsoft.com/office/drawing/2014/main" id="{BC85CF0B-FDA6-1470-1EB2-7E30745AFE55}"/>
              </a:ext>
            </a:extLst>
          </p:cNvPr>
          <p:cNvSpPr>
            <a:spLocks noGrp="1"/>
          </p:cNvSpPr>
          <p:nvPr>
            <p:ph type="sldNum" sz="quarter" idx="12"/>
          </p:nvPr>
        </p:nvSpPr>
        <p:spPr>
          <a:xfrm>
            <a:off x="11821937" y="6664707"/>
            <a:ext cx="365760" cy="182880"/>
          </a:xfrm>
        </p:spPr>
        <p:txBody>
          <a:bodyPr/>
          <a:lstStyle>
            <a:lvl1pPr rtl="0">
              <a:defRPr sz="1100"/>
            </a:lvl1pPr>
          </a:lstStyle>
          <a:p>
            <a:fld id="{590844AD-CB3B-4EEE-AD68-5C3258E142BD}" type="slidenum">
              <a:rPr lang="en-AU" smtClean="0"/>
              <a:pPr/>
              <a:t>‹#›</a:t>
            </a:fld>
            <a:endParaRPr lang="en-AU"/>
          </a:p>
        </p:txBody>
      </p:sp>
    </p:spTree>
    <p:extLst>
      <p:ext uri="{BB962C8B-B14F-4D97-AF65-F5344CB8AC3E}">
        <p14:creationId xmlns:p14="http://schemas.microsoft.com/office/powerpoint/2010/main" val="2950669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5"/>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61995"/>
          <a:stretch/>
        </p:blipFill>
        <p:spPr>
          <a:xfrm>
            <a:off x="11462149" y="6367413"/>
            <a:ext cx="491157" cy="268578"/>
          </a:xfrm>
          <a:prstGeom prst="rect">
            <a:avLst/>
          </a:prstGeom>
        </p:spPr>
      </p:pic>
    </p:spTree>
    <p:extLst>
      <p:ext uri="{BB962C8B-B14F-4D97-AF65-F5344CB8AC3E}">
        <p14:creationId xmlns:p14="http://schemas.microsoft.com/office/powerpoint/2010/main" val="1505845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erson's profile with red and blue lights&#10;&#10;Description automatically generated">
            <a:extLst>
              <a:ext uri="{FF2B5EF4-FFF2-40B4-BE49-F238E27FC236}">
                <a16:creationId xmlns:a16="http://schemas.microsoft.com/office/drawing/2014/main" id="{67DAC6C3-9877-046F-ECC3-7FC5C75604E0}"/>
              </a:ext>
            </a:extLst>
          </p:cNvPr>
          <p:cNvPicPr>
            <a:picLocks noChangeAspect="1"/>
          </p:cNvPicPr>
          <p:nvPr userDrawn="1"/>
        </p:nvPicPr>
        <p:blipFill>
          <a:blip r:embed="rId2"/>
          <a:stretch>
            <a:fillRect/>
          </a:stretch>
        </p:blipFill>
        <p:spPr>
          <a:xfrm flipH="1">
            <a:off x="-48404" y="0"/>
            <a:ext cx="12236825" cy="6858000"/>
          </a:xfrm>
          <a:prstGeom prst="rect">
            <a:avLst/>
          </a:prstGeom>
        </p:spPr>
      </p:pic>
      <p:sp>
        <p:nvSpPr>
          <p:cNvPr id="6" name="Rectangle 5">
            <a:extLst>
              <a:ext uri="{FF2B5EF4-FFF2-40B4-BE49-F238E27FC236}">
                <a16:creationId xmlns:a16="http://schemas.microsoft.com/office/drawing/2014/main" id="{1B5B8CAC-C931-4925-699B-C3E9D91B8CEC}"/>
              </a:ext>
            </a:extLst>
          </p:cNvPr>
          <p:cNvSpPr/>
          <p:nvPr userDrawn="1"/>
        </p:nvSpPr>
        <p:spPr>
          <a:xfrm>
            <a:off x="509341" y="4452542"/>
            <a:ext cx="4182256" cy="2403891"/>
          </a:xfrm>
          <a:prstGeom prst="rect">
            <a:avLst/>
          </a:prstGeom>
          <a:gradFill flip="none" rotWithShape="1">
            <a:gsLst>
              <a:gs pos="17000">
                <a:schemeClr val="accent5">
                  <a:alpha val="82171"/>
                </a:schemeClr>
              </a:gs>
              <a:gs pos="99000">
                <a:srgbClr val="E457B6">
                  <a:alpha val="6083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12FC7E-DCBB-B2C7-A694-BA83F2F46FEB}"/>
              </a:ext>
            </a:extLst>
          </p:cNvPr>
          <p:cNvSpPr/>
          <p:nvPr userDrawn="1"/>
        </p:nvSpPr>
        <p:spPr>
          <a:xfrm>
            <a:off x="509341" y="-1"/>
            <a:ext cx="4182256" cy="4452543"/>
          </a:xfrm>
          <a:prstGeom prst="rect">
            <a:avLst/>
          </a:prstGeom>
          <a:solidFill>
            <a:schemeClr val="bg1"/>
          </a:solidFill>
          <a:ln>
            <a:noFill/>
          </a:ln>
          <a:effectLst>
            <a:outerShdw blurRad="231841" sx="102000" sy="10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1">
            <a:extLst>
              <a:ext uri="{FF2B5EF4-FFF2-40B4-BE49-F238E27FC236}">
                <a16:creationId xmlns:a16="http://schemas.microsoft.com/office/drawing/2014/main" id="{77354388-C727-12B1-7F49-D0E75A26B002}"/>
              </a:ext>
            </a:extLst>
          </p:cNvPr>
          <p:cNvSpPr>
            <a:spLocks noGrp="1"/>
          </p:cNvSpPr>
          <p:nvPr>
            <p:ph type="body" sz="quarter" idx="12" hasCustomPrompt="1"/>
          </p:nvPr>
        </p:nvSpPr>
        <p:spPr>
          <a:xfrm>
            <a:off x="760234" y="1364546"/>
            <a:ext cx="3616894" cy="1588957"/>
          </a:xfrm>
        </p:spPr>
        <p:txBody>
          <a:bodyPr anchor="ctr">
            <a:noAutofit/>
          </a:bodyPr>
          <a:lstStyle>
            <a:lvl1pPr marL="0" indent="0" algn="l">
              <a:buNone/>
              <a:defRPr sz="2800">
                <a:solidFill>
                  <a:schemeClr val="tx1"/>
                </a:solidFill>
              </a:defRPr>
            </a:lvl1pPr>
            <a:lvl2pPr marL="457200" indent="0" algn="ctr">
              <a:buNone/>
              <a:defRPr sz="2800">
                <a:solidFill>
                  <a:schemeClr val="bg1"/>
                </a:solidFill>
              </a:defRPr>
            </a:lvl2pPr>
            <a:lvl3pPr marL="914400" indent="0" algn="ctr">
              <a:buNone/>
              <a:defRPr sz="2800">
                <a:solidFill>
                  <a:schemeClr val="bg1"/>
                </a:solidFill>
              </a:defRPr>
            </a:lvl3pPr>
            <a:lvl4pPr marL="1371600" indent="0" algn="ctr">
              <a:buNone/>
              <a:defRPr sz="2800">
                <a:solidFill>
                  <a:schemeClr val="bg1"/>
                </a:solidFill>
              </a:defRPr>
            </a:lvl4pPr>
            <a:lvl5pPr marL="1828800" indent="0" algn="ctr">
              <a:buNone/>
              <a:defRPr sz="2800">
                <a:solidFill>
                  <a:schemeClr val="bg1"/>
                </a:solidFill>
              </a:defRPr>
            </a:lvl5pPr>
          </a:lstStyle>
          <a:p>
            <a:pPr lvl="0"/>
            <a:r>
              <a:rPr lang="en-US"/>
              <a:t>Insert session title</a:t>
            </a:r>
          </a:p>
        </p:txBody>
      </p:sp>
      <p:sp>
        <p:nvSpPr>
          <p:cNvPr id="9" name="Text Placeholder 23">
            <a:extLst>
              <a:ext uri="{FF2B5EF4-FFF2-40B4-BE49-F238E27FC236}">
                <a16:creationId xmlns:a16="http://schemas.microsoft.com/office/drawing/2014/main" id="{076565F6-A282-8586-34A9-57AE6468694E}"/>
              </a:ext>
            </a:extLst>
          </p:cNvPr>
          <p:cNvSpPr>
            <a:spLocks noGrp="1"/>
          </p:cNvSpPr>
          <p:nvPr>
            <p:ph type="body" sz="quarter" idx="13" hasCustomPrompt="1"/>
          </p:nvPr>
        </p:nvSpPr>
        <p:spPr>
          <a:xfrm>
            <a:off x="760234" y="3044552"/>
            <a:ext cx="3453039" cy="1108164"/>
          </a:xfrm>
        </p:spPr>
        <p:txBody>
          <a:bodyPr anchor="ctr">
            <a:normAutofit/>
          </a:bodyPr>
          <a:lstStyle>
            <a:lvl1pPr marL="14288"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i="1">
                <a:solidFill>
                  <a:schemeClr val="tx2"/>
                </a:solidFill>
                <a:latin typeface="Arial" panose="020B0604020202020204" pitchFamily="34" charset="0"/>
                <a:cs typeface="Arial" panose="020B0604020202020204" pitchFamily="34" charset="0"/>
              </a:defRPr>
            </a:lvl1pPr>
          </a:lstStyle>
          <a:p>
            <a:pPr lvl="0"/>
            <a:r>
              <a:rPr lang="en-US"/>
              <a:t>Presenter name, title</a:t>
            </a:r>
          </a:p>
          <a:p>
            <a:pPr marL="1428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Presenter name, title</a:t>
            </a:r>
          </a:p>
        </p:txBody>
      </p:sp>
    </p:spTree>
    <p:extLst>
      <p:ext uri="{BB962C8B-B14F-4D97-AF65-F5344CB8AC3E}">
        <p14:creationId xmlns:p14="http://schemas.microsoft.com/office/powerpoint/2010/main" val="4209296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vider Slide 2">
    <p:bg>
      <p:bgPr>
        <a:solidFill>
          <a:schemeClr val="bg1"/>
        </a:solidFill>
        <a:effectLst/>
      </p:bgPr>
    </p:bg>
    <p:spTree>
      <p:nvGrpSpPr>
        <p:cNvPr id="1" name=""/>
        <p:cNvGrpSpPr/>
        <p:nvPr/>
      </p:nvGrpSpPr>
      <p:grpSpPr>
        <a:xfrm>
          <a:off x="0" y="0"/>
          <a:ext cx="0" cy="0"/>
          <a:chOff x="0" y="0"/>
          <a:chExt cx="0" cy="0"/>
        </a:xfrm>
      </p:grpSpPr>
      <p:pic>
        <p:nvPicPr>
          <p:cNvPr id="6" name="Picture 5" descr="A colorful background with a blurry image&#10;&#10;Description automatically generated with medium confidence">
            <a:extLst>
              <a:ext uri="{FF2B5EF4-FFF2-40B4-BE49-F238E27FC236}">
                <a16:creationId xmlns:a16="http://schemas.microsoft.com/office/drawing/2014/main" id="{A2B1748B-0F92-6881-3D50-BA220CF57AA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E3D37135-DCCE-D645-93DC-E8BE07A2E144}"/>
              </a:ext>
            </a:extLst>
          </p:cNvPr>
          <p:cNvSpPr>
            <a:spLocks noGrp="1"/>
          </p:cNvSpPr>
          <p:nvPr>
            <p:ph type="title" hasCustomPrompt="1"/>
          </p:nvPr>
        </p:nvSpPr>
        <p:spPr>
          <a:xfrm>
            <a:off x="838200" y="2955192"/>
            <a:ext cx="10515600" cy="1325563"/>
          </a:xfrm>
        </p:spPr>
        <p:txBody>
          <a:bodyPr>
            <a:normAutofit/>
          </a:bodyPr>
          <a:lstStyle>
            <a:lvl1pPr algn="ctr">
              <a:defRPr sz="5000" b="1">
                <a:solidFill>
                  <a:schemeClr val="bg1"/>
                </a:solidFill>
              </a:defRPr>
            </a:lvl1pPr>
          </a:lstStyle>
          <a:p>
            <a:r>
              <a:rPr lang="en-US"/>
              <a:t>Divider Slide Title</a:t>
            </a:r>
          </a:p>
        </p:txBody>
      </p:sp>
      <p:sp>
        <p:nvSpPr>
          <p:cNvPr id="16" name="Text Placeholder 15">
            <a:extLst>
              <a:ext uri="{FF2B5EF4-FFF2-40B4-BE49-F238E27FC236}">
                <a16:creationId xmlns:a16="http://schemas.microsoft.com/office/drawing/2014/main" id="{976977E6-6562-ED49-A670-C32C5CD864F9}"/>
              </a:ext>
            </a:extLst>
          </p:cNvPr>
          <p:cNvSpPr>
            <a:spLocks noGrp="1"/>
          </p:cNvSpPr>
          <p:nvPr>
            <p:ph type="body" sz="quarter" idx="10" hasCustomPrompt="1"/>
          </p:nvPr>
        </p:nvSpPr>
        <p:spPr>
          <a:xfrm>
            <a:off x="838200" y="4385688"/>
            <a:ext cx="10515600" cy="1008063"/>
          </a:xfrm>
        </p:spPr>
        <p:txBody>
          <a:bodyPr>
            <a:normAutofit/>
          </a:bodyPr>
          <a:lstStyle>
            <a:lvl1pPr marL="0" indent="0" algn="ctr">
              <a:buNone/>
              <a:defRPr sz="2500">
                <a:solidFill>
                  <a:srgbClr val="F7EDEB"/>
                </a:solidFill>
              </a:defRPr>
            </a:lvl1pPr>
          </a:lstStyle>
          <a:p>
            <a:pPr lvl="0"/>
            <a:r>
              <a:rPr lang="en-US"/>
              <a:t>Subhead goes here</a:t>
            </a:r>
          </a:p>
        </p:txBody>
      </p:sp>
    </p:spTree>
    <p:extLst>
      <p:ext uri="{BB962C8B-B14F-4D97-AF65-F5344CB8AC3E}">
        <p14:creationId xmlns:p14="http://schemas.microsoft.com/office/powerpoint/2010/main" val="2488263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vider Slide 2">
    <p:bg>
      <p:bgPr>
        <a:solidFill>
          <a:schemeClr val="bg1"/>
        </a:solidFill>
        <a:effectLst/>
      </p:bgPr>
    </p:bg>
    <p:spTree>
      <p:nvGrpSpPr>
        <p:cNvPr id="1" name=""/>
        <p:cNvGrpSpPr/>
        <p:nvPr/>
      </p:nvGrpSpPr>
      <p:grpSpPr>
        <a:xfrm>
          <a:off x="0" y="0"/>
          <a:ext cx="0" cy="0"/>
          <a:chOff x="0" y="0"/>
          <a:chExt cx="0" cy="0"/>
        </a:xfrm>
      </p:grpSpPr>
      <p:pic>
        <p:nvPicPr>
          <p:cNvPr id="6" name="Picture 5" descr="A colorful background with a blurry image&#10;&#10;Description automatically generated with medium confidence">
            <a:extLst>
              <a:ext uri="{FF2B5EF4-FFF2-40B4-BE49-F238E27FC236}">
                <a16:creationId xmlns:a16="http://schemas.microsoft.com/office/drawing/2014/main" id="{A2B1748B-0F92-6881-3D50-BA220CF57AA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E3D37135-DCCE-D645-93DC-E8BE07A2E144}"/>
              </a:ext>
            </a:extLst>
          </p:cNvPr>
          <p:cNvSpPr>
            <a:spLocks noGrp="1"/>
          </p:cNvSpPr>
          <p:nvPr>
            <p:ph type="title" hasCustomPrompt="1"/>
          </p:nvPr>
        </p:nvSpPr>
        <p:spPr>
          <a:xfrm>
            <a:off x="838200" y="2955192"/>
            <a:ext cx="10515600" cy="1325563"/>
          </a:xfrm>
        </p:spPr>
        <p:txBody>
          <a:bodyPr>
            <a:normAutofit/>
          </a:bodyPr>
          <a:lstStyle>
            <a:lvl1pPr algn="ctr">
              <a:defRPr sz="5000" b="1">
                <a:solidFill>
                  <a:schemeClr val="bg1"/>
                </a:solidFill>
              </a:defRPr>
            </a:lvl1pPr>
          </a:lstStyle>
          <a:p>
            <a:r>
              <a:rPr lang="en-US"/>
              <a:t>Divider Slide Title</a:t>
            </a:r>
          </a:p>
        </p:txBody>
      </p:sp>
      <p:sp>
        <p:nvSpPr>
          <p:cNvPr id="16" name="Text Placeholder 15">
            <a:extLst>
              <a:ext uri="{FF2B5EF4-FFF2-40B4-BE49-F238E27FC236}">
                <a16:creationId xmlns:a16="http://schemas.microsoft.com/office/drawing/2014/main" id="{976977E6-6562-ED49-A670-C32C5CD864F9}"/>
              </a:ext>
            </a:extLst>
          </p:cNvPr>
          <p:cNvSpPr>
            <a:spLocks noGrp="1"/>
          </p:cNvSpPr>
          <p:nvPr>
            <p:ph type="body" sz="quarter" idx="10" hasCustomPrompt="1"/>
          </p:nvPr>
        </p:nvSpPr>
        <p:spPr>
          <a:xfrm>
            <a:off x="838200" y="4385688"/>
            <a:ext cx="10515600" cy="1008063"/>
          </a:xfrm>
        </p:spPr>
        <p:txBody>
          <a:bodyPr>
            <a:normAutofit/>
          </a:bodyPr>
          <a:lstStyle>
            <a:lvl1pPr marL="0" indent="0" algn="ctr">
              <a:buNone/>
              <a:defRPr sz="2500">
                <a:solidFill>
                  <a:srgbClr val="F7EDEB"/>
                </a:solidFill>
              </a:defRPr>
            </a:lvl1pPr>
          </a:lstStyle>
          <a:p>
            <a:pPr lvl="0"/>
            <a:r>
              <a:rPr lang="en-US"/>
              <a:t>Subhead goes here</a:t>
            </a:r>
          </a:p>
        </p:txBody>
      </p:sp>
    </p:spTree>
    <p:extLst>
      <p:ext uri="{BB962C8B-B14F-4D97-AF65-F5344CB8AC3E}">
        <p14:creationId xmlns:p14="http://schemas.microsoft.com/office/powerpoint/2010/main" val="3964993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2DB2-D8EB-6B1F-2BE8-73566240E8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4BE2BE-CB68-D99B-D088-364831F277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6610DF-E8EA-ADC0-B967-E6AB51DA5B3A}"/>
              </a:ext>
            </a:extLst>
          </p:cNvPr>
          <p:cNvSpPr>
            <a:spLocks noGrp="1"/>
          </p:cNvSpPr>
          <p:nvPr>
            <p:ph type="dt" sz="half" idx="10"/>
          </p:nvPr>
        </p:nvSpPr>
        <p:spPr/>
        <p:txBody>
          <a:bodyPr/>
          <a:lstStyle/>
          <a:p>
            <a:fld id="{23905EAB-F3B5-4B74-9BAC-8D9746A4BB67}" type="datetimeFigureOut">
              <a:rPr lang="en-US" smtClean="0"/>
              <a:t>6/8/25</a:t>
            </a:fld>
            <a:endParaRPr lang="en-US"/>
          </a:p>
        </p:txBody>
      </p:sp>
      <p:sp>
        <p:nvSpPr>
          <p:cNvPr id="5" name="Footer Placeholder 4">
            <a:extLst>
              <a:ext uri="{FF2B5EF4-FFF2-40B4-BE49-F238E27FC236}">
                <a16:creationId xmlns:a16="http://schemas.microsoft.com/office/drawing/2014/main" id="{B33F958E-D650-A357-B2FE-C9C8322AF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609C6-EB1F-594E-D4CF-921039944738}"/>
              </a:ext>
            </a:extLst>
          </p:cNvPr>
          <p:cNvSpPr>
            <a:spLocks noGrp="1"/>
          </p:cNvSpPr>
          <p:nvPr>
            <p:ph type="sldNum" sz="quarter" idx="12"/>
          </p:nvPr>
        </p:nvSpPr>
        <p:spPr/>
        <p:txBody>
          <a:bodyPr/>
          <a:lstStyle/>
          <a:p>
            <a:fld id="{A0A91851-3093-4481-9412-03DB17295CFF}" type="slidenum">
              <a:rPr lang="en-US" smtClean="0"/>
              <a:t>‹#›</a:t>
            </a:fld>
            <a:endParaRPr lang="en-US"/>
          </a:p>
        </p:txBody>
      </p:sp>
    </p:spTree>
    <p:extLst>
      <p:ext uri="{BB962C8B-B14F-4D97-AF65-F5344CB8AC3E}">
        <p14:creationId xmlns:p14="http://schemas.microsoft.com/office/powerpoint/2010/main" val="1983748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Divider Slide 2">
    <p:bg>
      <p:bgPr>
        <a:solidFill>
          <a:schemeClr val="bg1"/>
        </a:solidFill>
        <a:effectLst/>
      </p:bgPr>
    </p:bg>
    <p:spTree>
      <p:nvGrpSpPr>
        <p:cNvPr id="1" name=""/>
        <p:cNvGrpSpPr/>
        <p:nvPr/>
      </p:nvGrpSpPr>
      <p:grpSpPr>
        <a:xfrm>
          <a:off x="0" y="0"/>
          <a:ext cx="0" cy="0"/>
          <a:chOff x="0" y="0"/>
          <a:chExt cx="0" cy="0"/>
        </a:xfrm>
      </p:grpSpPr>
      <p:pic>
        <p:nvPicPr>
          <p:cNvPr id="6" name="Picture 5" descr="A colorful background with a blurry image&#10;&#10;Description automatically generated with medium confidence">
            <a:extLst>
              <a:ext uri="{FF2B5EF4-FFF2-40B4-BE49-F238E27FC236}">
                <a16:creationId xmlns:a16="http://schemas.microsoft.com/office/drawing/2014/main" id="{A2B1748B-0F92-6881-3D50-BA220CF57AA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364A0A-8B2B-6DBC-36EC-60C8441744CB}"/>
              </a:ext>
            </a:extLst>
          </p:cNvPr>
          <p:cNvSpPr>
            <a:spLocks noGrp="1"/>
          </p:cNvSpPr>
          <p:nvPr>
            <p:ph type="title"/>
          </p:nvPr>
        </p:nvSpPr>
        <p:spPr>
          <a:xfrm>
            <a:off x="838200" y="365126"/>
            <a:ext cx="10515600" cy="811922"/>
          </a:xfrm>
        </p:spPr>
        <p:txBody>
          <a:bodyPr/>
          <a:lstStyle>
            <a:lvl1pPr>
              <a:spcBef>
                <a:spcPts val="0"/>
              </a:spcBef>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343728E-85C2-FB7D-B261-7415D3727A79}"/>
              </a:ext>
            </a:extLst>
          </p:cNvPr>
          <p:cNvSpPr>
            <a:spLocks noGrp="1"/>
          </p:cNvSpPr>
          <p:nvPr>
            <p:ph idx="1"/>
          </p:nvPr>
        </p:nvSpPr>
        <p:spPr>
          <a:xfrm>
            <a:off x="838200" y="1410511"/>
            <a:ext cx="10515600" cy="4766453"/>
          </a:xfrm>
        </p:spPr>
        <p:txBody>
          <a:bodyPr/>
          <a:lstStyle>
            <a:lvl1pPr>
              <a:spcBef>
                <a:spcPts val="0"/>
              </a:spcBef>
              <a:spcAft>
                <a:spcPts val="600"/>
              </a:spcAft>
              <a:defRPr>
                <a:solidFill>
                  <a:schemeClr val="bg1"/>
                </a:solidFill>
              </a:defRPr>
            </a:lvl1pPr>
            <a:lvl2pPr>
              <a:spcBef>
                <a:spcPts val="0"/>
              </a:spcBef>
              <a:spcAft>
                <a:spcPts val="600"/>
              </a:spcAft>
              <a:defRPr>
                <a:solidFill>
                  <a:schemeClr val="bg1"/>
                </a:solidFill>
              </a:defRPr>
            </a:lvl2pPr>
            <a:lvl3pPr>
              <a:spcBef>
                <a:spcPts val="0"/>
              </a:spcBef>
              <a:spcAft>
                <a:spcPts val="600"/>
              </a:spcAft>
              <a:defRPr>
                <a:solidFill>
                  <a:schemeClr val="bg1"/>
                </a:solidFill>
              </a:defRPr>
            </a:lvl3pPr>
            <a:lvl4pPr>
              <a:spcBef>
                <a:spcPts val="0"/>
              </a:spcBef>
              <a:spcAft>
                <a:spcPts val="600"/>
              </a:spcAft>
              <a:defRPr>
                <a:solidFill>
                  <a:schemeClr val="bg1"/>
                </a:solidFill>
              </a:defRPr>
            </a:lvl4pPr>
            <a:lvl5pPr>
              <a:spcBef>
                <a:spcPts val="0"/>
              </a:spcBef>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049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Divider Slide 2">
    <p:bg>
      <p:bgPr>
        <a:solidFill>
          <a:schemeClr val="accent4"/>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3D37135-DCCE-D645-93DC-E8BE07A2E144}"/>
              </a:ext>
            </a:extLst>
          </p:cNvPr>
          <p:cNvSpPr>
            <a:spLocks noGrp="1"/>
          </p:cNvSpPr>
          <p:nvPr>
            <p:ph type="title" hasCustomPrompt="1"/>
          </p:nvPr>
        </p:nvSpPr>
        <p:spPr>
          <a:xfrm>
            <a:off x="838200" y="831092"/>
            <a:ext cx="10515600" cy="1325563"/>
          </a:xfrm>
        </p:spPr>
        <p:txBody>
          <a:bodyPr>
            <a:normAutofit/>
          </a:bodyPr>
          <a:lstStyle>
            <a:lvl1pPr algn="ctr">
              <a:defRPr sz="5000" b="1">
                <a:solidFill>
                  <a:schemeClr val="bg1"/>
                </a:solidFill>
              </a:defRPr>
            </a:lvl1pPr>
          </a:lstStyle>
          <a:p>
            <a:r>
              <a:rPr lang="en-US"/>
              <a:t>Divider Slide Title</a:t>
            </a:r>
          </a:p>
        </p:txBody>
      </p:sp>
      <p:sp>
        <p:nvSpPr>
          <p:cNvPr id="16" name="Text Placeholder 15">
            <a:extLst>
              <a:ext uri="{FF2B5EF4-FFF2-40B4-BE49-F238E27FC236}">
                <a16:creationId xmlns:a16="http://schemas.microsoft.com/office/drawing/2014/main" id="{976977E6-6562-ED49-A670-C32C5CD864F9}"/>
              </a:ext>
            </a:extLst>
          </p:cNvPr>
          <p:cNvSpPr>
            <a:spLocks noGrp="1"/>
          </p:cNvSpPr>
          <p:nvPr>
            <p:ph type="body" sz="quarter" idx="10" hasCustomPrompt="1"/>
          </p:nvPr>
        </p:nvSpPr>
        <p:spPr>
          <a:xfrm>
            <a:off x="838200" y="2261588"/>
            <a:ext cx="10515600" cy="1008063"/>
          </a:xfrm>
        </p:spPr>
        <p:txBody>
          <a:bodyPr>
            <a:normAutofit/>
          </a:bodyPr>
          <a:lstStyle>
            <a:lvl1pPr marL="0" indent="0" algn="ctr">
              <a:buNone/>
              <a:defRPr sz="2500">
                <a:solidFill>
                  <a:srgbClr val="F7EDEB"/>
                </a:solidFill>
              </a:defRPr>
            </a:lvl1pPr>
          </a:lstStyle>
          <a:p>
            <a:pPr lvl="0"/>
            <a:r>
              <a:rPr lang="en-US"/>
              <a:t>Subhead goes here</a:t>
            </a:r>
          </a:p>
        </p:txBody>
      </p:sp>
    </p:spTree>
    <p:extLst>
      <p:ext uri="{BB962C8B-B14F-4D97-AF65-F5344CB8AC3E}">
        <p14:creationId xmlns:p14="http://schemas.microsoft.com/office/powerpoint/2010/main" val="2975168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Divider Slide 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713CD-B2DF-5A7E-8BB9-D2AF7BD06A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83" r="183"/>
          <a:stretch/>
        </p:blipFill>
        <p:spPr>
          <a:xfrm>
            <a:off x="0" y="1"/>
            <a:ext cx="12192000" cy="6858000"/>
          </a:xfrm>
          <a:prstGeom prst="rect">
            <a:avLst/>
          </a:prstGeom>
        </p:spPr>
      </p:pic>
      <p:sp>
        <p:nvSpPr>
          <p:cNvPr id="5" name="Rectangle 4">
            <a:extLst>
              <a:ext uri="{FF2B5EF4-FFF2-40B4-BE49-F238E27FC236}">
                <a16:creationId xmlns:a16="http://schemas.microsoft.com/office/drawing/2014/main" id="{45C239CE-E230-AE08-31E5-F2DAAC0A66F3}"/>
              </a:ext>
            </a:extLst>
          </p:cNvPr>
          <p:cNvSpPr/>
          <p:nvPr userDrawn="1"/>
        </p:nvSpPr>
        <p:spPr>
          <a:xfrm>
            <a:off x="0" y="-1566"/>
            <a:ext cx="8772939" cy="6858000"/>
          </a:xfrm>
          <a:prstGeom prst="rect">
            <a:avLst/>
          </a:prstGeom>
          <a:gradFill flip="none" rotWithShape="1">
            <a:gsLst>
              <a:gs pos="0">
                <a:schemeClr val="accent4"/>
              </a:gs>
              <a:gs pos="99000">
                <a:srgbClr val="E457B6">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2">
            <a:extLst>
              <a:ext uri="{FF2B5EF4-FFF2-40B4-BE49-F238E27FC236}">
                <a16:creationId xmlns:a16="http://schemas.microsoft.com/office/drawing/2014/main" id="{F0C2E6ED-15A7-E9FA-F8A5-818BC7887775}"/>
              </a:ext>
            </a:extLst>
          </p:cNvPr>
          <p:cNvSpPr>
            <a:spLocks noGrp="1"/>
          </p:cNvSpPr>
          <p:nvPr>
            <p:ph type="title" hasCustomPrompt="1"/>
          </p:nvPr>
        </p:nvSpPr>
        <p:spPr>
          <a:xfrm>
            <a:off x="838200" y="2802678"/>
            <a:ext cx="10515600" cy="1325563"/>
          </a:xfrm>
        </p:spPr>
        <p:txBody>
          <a:bodyPr>
            <a:normAutofit/>
          </a:bodyPr>
          <a:lstStyle>
            <a:lvl1pPr algn="ctr">
              <a:defRPr sz="5000" b="1">
                <a:solidFill>
                  <a:schemeClr val="bg1"/>
                </a:solidFill>
              </a:defRPr>
            </a:lvl1pPr>
          </a:lstStyle>
          <a:p>
            <a:r>
              <a:rPr lang="en-US"/>
              <a:t>Divider Slide Title</a:t>
            </a:r>
          </a:p>
        </p:txBody>
      </p:sp>
      <p:sp>
        <p:nvSpPr>
          <p:cNvPr id="4" name="Text Placeholder 15">
            <a:extLst>
              <a:ext uri="{FF2B5EF4-FFF2-40B4-BE49-F238E27FC236}">
                <a16:creationId xmlns:a16="http://schemas.microsoft.com/office/drawing/2014/main" id="{BFC1DFF6-39BC-C4A4-996C-B5D4610FE784}"/>
              </a:ext>
            </a:extLst>
          </p:cNvPr>
          <p:cNvSpPr>
            <a:spLocks noGrp="1"/>
          </p:cNvSpPr>
          <p:nvPr>
            <p:ph type="body" sz="quarter" idx="10" hasCustomPrompt="1"/>
          </p:nvPr>
        </p:nvSpPr>
        <p:spPr>
          <a:xfrm>
            <a:off x="838200" y="4233174"/>
            <a:ext cx="10515600" cy="1008063"/>
          </a:xfrm>
        </p:spPr>
        <p:txBody>
          <a:bodyPr>
            <a:normAutofit/>
          </a:bodyPr>
          <a:lstStyle>
            <a:lvl1pPr marL="0" indent="0" algn="ctr">
              <a:buNone/>
              <a:defRPr sz="2500">
                <a:solidFill>
                  <a:srgbClr val="F7EDEB"/>
                </a:solidFill>
              </a:defRPr>
            </a:lvl1pPr>
          </a:lstStyle>
          <a:p>
            <a:pPr lvl="0"/>
            <a:r>
              <a:rPr lang="en-US"/>
              <a:t>Subhead goes here</a:t>
            </a:r>
          </a:p>
        </p:txBody>
      </p:sp>
    </p:spTree>
    <p:extLst>
      <p:ext uri="{BB962C8B-B14F-4D97-AF65-F5344CB8AC3E}">
        <p14:creationId xmlns:p14="http://schemas.microsoft.com/office/powerpoint/2010/main" val="2480260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llas">
    <p:bg>
      <p:bgPr>
        <a:solidFill>
          <a:schemeClr val="bg1"/>
        </a:solidFill>
        <a:effectLst/>
      </p:bgPr>
    </p:bg>
    <p:spTree>
      <p:nvGrpSpPr>
        <p:cNvPr id="1" name=""/>
        <p:cNvGrpSpPr/>
        <p:nvPr/>
      </p:nvGrpSpPr>
      <p:grpSpPr>
        <a:xfrm>
          <a:off x="0" y="0"/>
          <a:ext cx="0" cy="0"/>
          <a:chOff x="0" y="0"/>
          <a:chExt cx="0" cy="0"/>
        </a:xfrm>
      </p:grpSpPr>
      <p:pic>
        <p:nvPicPr>
          <p:cNvPr id="12" name="Picture 11" descr="A person with her eyes closed and a glowing background&#10;&#10;Description automatically generated">
            <a:extLst>
              <a:ext uri="{FF2B5EF4-FFF2-40B4-BE49-F238E27FC236}">
                <a16:creationId xmlns:a16="http://schemas.microsoft.com/office/drawing/2014/main" id="{B6A357E3-9F53-2218-31C4-FE270E3895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55" b="6491"/>
          <a:stretch/>
        </p:blipFill>
        <p:spPr>
          <a:xfrm>
            <a:off x="0" y="1"/>
            <a:ext cx="12192000" cy="6857998"/>
          </a:xfrm>
          <a:prstGeom prst="rect">
            <a:avLst/>
          </a:prstGeom>
        </p:spPr>
      </p:pic>
      <p:sp>
        <p:nvSpPr>
          <p:cNvPr id="4" name="Rectangle 3">
            <a:extLst>
              <a:ext uri="{FF2B5EF4-FFF2-40B4-BE49-F238E27FC236}">
                <a16:creationId xmlns:a16="http://schemas.microsoft.com/office/drawing/2014/main" id="{D56AE754-29E3-293B-4F18-FC06A5B92BFE}"/>
              </a:ext>
            </a:extLst>
          </p:cNvPr>
          <p:cNvSpPr/>
          <p:nvPr userDrawn="1"/>
        </p:nvSpPr>
        <p:spPr>
          <a:xfrm rot="16200000">
            <a:off x="3475384" y="-1858620"/>
            <a:ext cx="5241234" cy="12192002"/>
          </a:xfrm>
          <a:prstGeom prst="rect">
            <a:avLst/>
          </a:prstGeom>
          <a:gradFill flip="none" rotWithShape="1">
            <a:gsLst>
              <a:gs pos="0">
                <a:schemeClr val="accent4">
                  <a:alpha val="82000"/>
                </a:schemeClr>
              </a:gs>
              <a:gs pos="99000">
                <a:srgbClr val="E457B6">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E3D37135-DCCE-D645-93DC-E8BE07A2E144}"/>
              </a:ext>
            </a:extLst>
          </p:cNvPr>
          <p:cNvSpPr>
            <a:spLocks noGrp="1"/>
          </p:cNvSpPr>
          <p:nvPr>
            <p:ph type="title" hasCustomPrompt="1"/>
          </p:nvPr>
        </p:nvSpPr>
        <p:spPr>
          <a:xfrm>
            <a:off x="838200" y="2802678"/>
            <a:ext cx="10515600" cy="1325563"/>
          </a:xfrm>
        </p:spPr>
        <p:txBody>
          <a:bodyPr>
            <a:normAutofit/>
          </a:bodyPr>
          <a:lstStyle>
            <a:lvl1pPr algn="ctr">
              <a:defRPr sz="5000" b="1">
                <a:solidFill>
                  <a:schemeClr val="bg1"/>
                </a:solidFill>
              </a:defRPr>
            </a:lvl1pPr>
          </a:lstStyle>
          <a:p>
            <a:r>
              <a:rPr lang="en-US"/>
              <a:t>Divider Slide Title</a:t>
            </a:r>
          </a:p>
        </p:txBody>
      </p:sp>
      <p:sp>
        <p:nvSpPr>
          <p:cNvPr id="16" name="Text Placeholder 15">
            <a:extLst>
              <a:ext uri="{FF2B5EF4-FFF2-40B4-BE49-F238E27FC236}">
                <a16:creationId xmlns:a16="http://schemas.microsoft.com/office/drawing/2014/main" id="{976977E6-6562-ED49-A670-C32C5CD864F9}"/>
              </a:ext>
            </a:extLst>
          </p:cNvPr>
          <p:cNvSpPr>
            <a:spLocks noGrp="1"/>
          </p:cNvSpPr>
          <p:nvPr>
            <p:ph type="body" sz="quarter" idx="10" hasCustomPrompt="1"/>
          </p:nvPr>
        </p:nvSpPr>
        <p:spPr>
          <a:xfrm>
            <a:off x="838200" y="4233174"/>
            <a:ext cx="10515600" cy="1008063"/>
          </a:xfrm>
        </p:spPr>
        <p:txBody>
          <a:bodyPr>
            <a:normAutofit/>
          </a:bodyPr>
          <a:lstStyle>
            <a:lvl1pPr marL="0" indent="0" algn="ctr">
              <a:buNone/>
              <a:defRPr sz="2500">
                <a:solidFill>
                  <a:srgbClr val="F7EDEB"/>
                </a:solidFill>
              </a:defRPr>
            </a:lvl1pPr>
          </a:lstStyle>
          <a:p>
            <a:pPr lvl="0"/>
            <a:r>
              <a:rPr lang="en-US"/>
              <a:t>Subhead goes here</a:t>
            </a:r>
          </a:p>
        </p:txBody>
      </p:sp>
    </p:spTree>
    <p:extLst>
      <p:ext uri="{BB962C8B-B14F-4D97-AF65-F5344CB8AC3E}">
        <p14:creationId xmlns:p14="http://schemas.microsoft.com/office/powerpoint/2010/main" val="419140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icago">
    <p:bg>
      <p:bgPr>
        <a:solidFill>
          <a:schemeClr val="bg1"/>
        </a:solidFill>
        <a:effectLst/>
      </p:bgPr>
    </p:bg>
    <p:spTree>
      <p:nvGrpSpPr>
        <p:cNvPr id="1" name=""/>
        <p:cNvGrpSpPr/>
        <p:nvPr/>
      </p:nvGrpSpPr>
      <p:grpSpPr>
        <a:xfrm>
          <a:off x="0" y="0"/>
          <a:ext cx="0" cy="0"/>
          <a:chOff x="0" y="0"/>
          <a:chExt cx="0" cy="0"/>
        </a:xfrm>
      </p:grpSpPr>
      <p:pic>
        <p:nvPicPr>
          <p:cNvPr id="10" name="Picture 9" descr="A person wearing glasses and looking away&#10;&#10;Description automatically generated">
            <a:extLst>
              <a:ext uri="{FF2B5EF4-FFF2-40B4-BE49-F238E27FC236}">
                <a16:creationId xmlns:a16="http://schemas.microsoft.com/office/drawing/2014/main" id="{F9E6ECF6-A3C5-5647-895E-2015B42117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5149" t="19953" r="15149"/>
          <a:stretch/>
        </p:blipFill>
        <p:spPr>
          <a:xfrm>
            <a:off x="0" y="0"/>
            <a:ext cx="12192000" cy="6857998"/>
          </a:xfrm>
          <a:prstGeom prst="rect">
            <a:avLst/>
          </a:prstGeom>
        </p:spPr>
      </p:pic>
      <p:sp>
        <p:nvSpPr>
          <p:cNvPr id="4" name="Rectangle 3">
            <a:extLst>
              <a:ext uri="{FF2B5EF4-FFF2-40B4-BE49-F238E27FC236}">
                <a16:creationId xmlns:a16="http://schemas.microsoft.com/office/drawing/2014/main" id="{D56AE754-29E3-293B-4F18-FC06A5B92BFE}"/>
              </a:ext>
            </a:extLst>
          </p:cNvPr>
          <p:cNvSpPr/>
          <p:nvPr userDrawn="1"/>
        </p:nvSpPr>
        <p:spPr>
          <a:xfrm rot="16200000">
            <a:off x="3475384" y="-1858620"/>
            <a:ext cx="5241234" cy="12192002"/>
          </a:xfrm>
          <a:prstGeom prst="rect">
            <a:avLst/>
          </a:prstGeom>
          <a:gradFill flip="none" rotWithShape="1">
            <a:gsLst>
              <a:gs pos="0">
                <a:schemeClr val="accent4">
                  <a:alpha val="82000"/>
                </a:schemeClr>
              </a:gs>
              <a:gs pos="99000">
                <a:srgbClr val="E457B6">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E3D37135-DCCE-D645-93DC-E8BE07A2E144}"/>
              </a:ext>
            </a:extLst>
          </p:cNvPr>
          <p:cNvSpPr>
            <a:spLocks noGrp="1"/>
          </p:cNvSpPr>
          <p:nvPr>
            <p:ph type="title" hasCustomPrompt="1"/>
          </p:nvPr>
        </p:nvSpPr>
        <p:spPr>
          <a:xfrm>
            <a:off x="838200" y="2802678"/>
            <a:ext cx="10515600" cy="1325563"/>
          </a:xfrm>
        </p:spPr>
        <p:txBody>
          <a:bodyPr>
            <a:normAutofit/>
          </a:bodyPr>
          <a:lstStyle>
            <a:lvl1pPr algn="ctr">
              <a:defRPr sz="5000" b="1">
                <a:solidFill>
                  <a:schemeClr val="bg1"/>
                </a:solidFill>
              </a:defRPr>
            </a:lvl1pPr>
          </a:lstStyle>
          <a:p>
            <a:r>
              <a:rPr lang="en-US"/>
              <a:t>Divider Slide Title</a:t>
            </a:r>
          </a:p>
        </p:txBody>
      </p:sp>
      <p:sp>
        <p:nvSpPr>
          <p:cNvPr id="16" name="Text Placeholder 15">
            <a:extLst>
              <a:ext uri="{FF2B5EF4-FFF2-40B4-BE49-F238E27FC236}">
                <a16:creationId xmlns:a16="http://schemas.microsoft.com/office/drawing/2014/main" id="{976977E6-6562-ED49-A670-C32C5CD864F9}"/>
              </a:ext>
            </a:extLst>
          </p:cNvPr>
          <p:cNvSpPr>
            <a:spLocks noGrp="1"/>
          </p:cNvSpPr>
          <p:nvPr>
            <p:ph type="body" sz="quarter" idx="10" hasCustomPrompt="1"/>
          </p:nvPr>
        </p:nvSpPr>
        <p:spPr>
          <a:xfrm>
            <a:off x="838200" y="4233174"/>
            <a:ext cx="10515600" cy="1008063"/>
          </a:xfrm>
        </p:spPr>
        <p:txBody>
          <a:bodyPr>
            <a:normAutofit/>
          </a:bodyPr>
          <a:lstStyle>
            <a:lvl1pPr marL="0" indent="0" algn="ctr">
              <a:buNone/>
              <a:defRPr sz="2500">
                <a:solidFill>
                  <a:srgbClr val="F7EDEB"/>
                </a:solidFill>
              </a:defRPr>
            </a:lvl1pPr>
          </a:lstStyle>
          <a:p>
            <a:pPr lvl="0"/>
            <a:r>
              <a:rPr lang="en-US"/>
              <a:t>Subhead goes here</a:t>
            </a:r>
          </a:p>
        </p:txBody>
      </p:sp>
    </p:spTree>
    <p:extLst>
      <p:ext uri="{BB962C8B-B14F-4D97-AF65-F5344CB8AC3E}">
        <p14:creationId xmlns:p14="http://schemas.microsoft.com/office/powerpoint/2010/main" val="458495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an Jose">
    <p:bg>
      <p:bgPr>
        <a:solidFill>
          <a:schemeClr val="bg1"/>
        </a:solidFill>
        <a:effectLst/>
      </p:bgPr>
    </p:bg>
    <p:spTree>
      <p:nvGrpSpPr>
        <p:cNvPr id="1" name=""/>
        <p:cNvGrpSpPr/>
        <p:nvPr/>
      </p:nvGrpSpPr>
      <p:grpSpPr>
        <a:xfrm>
          <a:off x="0" y="0"/>
          <a:ext cx="0" cy="0"/>
          <a:chOff x="0" y="0"/>
          <a:chExt cx="0" cy="0"/>
        </a:xfrm>
      </p:grpSpPr>
      <p:pic>
        <p:nvPicPr>
          <p:cNvPr id="10" name="Picture 9" descr="A person with a neon light behind her&#10;&#10;Description automatically generated">
            <a:extLst>
              <a:ext uri="{FF2B5EF4-FFF2-40B4-BE49-F238E27FC236}">
                <a16:creationId xmlns:a16="http://schemas.microsoft.com/office/drawing/2014/main" id="{1C338531-2425-081E-2780-363C6E5EAA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t="6733" r="1260"/>
          <a:stretch/>
        </p:blipFill>
        <p:spPr>
          <a:xfrm>
            <a:off x="-26488" y="0"/>
            <a:ext cx="12192004" cy="6857998"/>
          </a:xfrm>
          <a:prstGeom prst="rect">
            <a:avLst/>
          </a:prstGeom>
        </p:spPr>
      </p:pic>
      <p:sp>
        <p:nvSpPr>
          <p:cNvPr id="4" name="Rectangle 3">
            <a:extLst>
              <a:ext uri="{FF2B5EF4-FFF2-40B4-BE49-F238E27FC236}">
                <a16:creationId xmlns:a16="http://schemas.microsoft.com/office/drawing/2014/main" id="{D56AE754-29E3-293B-4F18-FC06A5B92BFE}"/>
              </a:ext>
            </a:extLst>
          </p:cNvPr>
          <p:cNvSpPr/>
          <p:nvPr userDrawn="1"/>
        </p:nvSpPr>
        <p:spPr>
          <a:xfrm rot="16200000">
            <a:off x="3475384" y="-1858620"/>
            <a:ext cx="5241234" cy="12192002"/>
          </a:xfrm>
          <a:prstGeom prst="rect">
            <a:avLst/>
          </a:prstGeom>
          <a:gradFill flip="none" rotWithShape="1">
            <a:gsLst>
              <a:gs pos="0">
                <a:schemeClr val="accent4">
                  <a:alpha val="82000"/>
                </a:schemeClr>
              </a:gs>
              <a:gs pos="99000">
                <a:srgbClr val="E457B6">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E3D37135-DCCE-D645-93DC-E8BE07A2E144}"/>
              </a:ext>
            </a:extLst>
          </p:cNvPr>
          <p:cNvSpPr>
            <a:spLocks noGrp="1"/>
          </p:cNvSpPr>
          <p:nvPr>
            <p:ph type="title" hasCustomPrompt="1"/>
          </p:nvPr>
        </p:nvSpPr>
        <p:spPr>
          <a:xfrm>
            <a:off x="838200" y="2802678"/>
            <a:ext cx="10515600" cy="1325563"/>
          </a:xfrm>
        </p:spPr>
        <p:txBody>
          <a:bodyPr>
            <a:normAutofit/>
          </a:bodyPr>
          <a:lstStyle>
            <a:lvl1pPr algn="ctr">
              <a:defRPr sz="5000" b="1">
                <a:solidFill>
                  <a:schemeClr val="bg1"/>
                </a:solidFill>
              </a:defRPr>
            </a:lvl1pPr>
          </a:lstStyle>
          <a:p>
            <a:r>
              <a:rPr lang="en-US"/>
              <a:t>Divider Slide Title</a:t>
            </a:r>
          </a:p>
        </p:txBody>
      </p:sp>
      <p:sp>
        <p:nvSpPr>
          <p:cNvPr id="16" name="Text Placeholder 15">
            <a:extLst>
              <a:ext uri="{FF2B5EF4-FFF2-40B4-BE49-F238E27FC236}">
                <a16:creationId xmlns:a16="http://schemas.microsoft.com/office/drawing/2014/main" id="{976977E6-6562-ED49-A670-C32C5CD864F9}"/>
              </a:ext>
            </a:extLst>
          </p:cNvPr>
          <p:cNvSpPr>
            <a:spLocks noGrp="1"/>
          </p:cNvSpPr>
          <p:nvPr>
            <p:ph type="body" sz="quarter" idx="10" hasCustomPrompt="1"/>
          </p:nvPr>
        </p:nvSpPr>
        <p:spPr>
          <a:xfrm>
            <a:off x="838200" y="4233174"/>
            <a:ext cx="10515600" cy="1008063"/>
          </a:xfrm>
        </p:spPr>
        <p:txBody>
          <a:bodyPr>
            <a:normAutofit/>
          </a:bodyPr>
          <a:lstStyle>
            <a:lvl1pPr marL="0" indent="0" algn="ctr">
              <a:buNone/>
              <a:defRPr sz="2500">
                <a:solidFill>
                  <a:srgbClr val="F7EDEB"/>
                </a:solidFill>
              </a:defRPr>
            </a:lvl1pPr>
          </a:lstStyle>
          <a:p>
            <a:pPr lvl="0"/>
            <a:r>
              <a:rPr lang="en-US"/>
              <a:t>Subhead goes here</a:t>
            </a:r>
          </a:p>
        </p:txBody>
      </p:sp>
    </p:spTree>
    <p:extLst>
      <p:ext uri="{BB962C8B-B14F-4D97-AF65-F5344CB8AC3E}">
        <p14:creationId xmlns:p14="http://schemas.microsoft.com/office/powerpoint/2010/main" val="2078479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ew York">
    <p:bg>
      <p:bgPr>
        <a:solidFill>
          <a:schemeClr val="bg1"/>
        </a:solidFill>
        <a:effectLst/>
      </p:bgPr>
    </p:bg>
    <p:spTree>
      <p:nvGrpSpPr>
        <p:cNvPr id="1" name=""/>
        <p:cNvGrpSpPr/>
        <p:nvPr/>
      </p:nvGrpSpPr>
      <p:grpSpPr>
        <a:xfrm>
          <a:off x="0" y="0"/>
          <a:ext cx="0" cy="0"/>
          <a:chOff x="0" y="0"/>
          <a:chExt cx="0" cy="0"/>
        </a:xfrm>
      </p:grpSpPr>
      <p:pic>
        <p:nvPicPr>
          <p:cNvPr id="10" name="Picture 9" descr="A person wearing glasses and looking up&#10;&#10;Description automatically generated">
            <a:extLst>
              <a:ext uri="{FF2B5EF4-FFF2-40B4-BE49-F238E27FC236}">
                <a16:creationId xmlns:a16="http://schemas.microsoft.com/office/drawing/2014/main" id="{03992C17-8A7E-3909-71A2-59CAB3C01A9D}"/>
              </a:ext>
            </a:extLst>
          </p:cNvPr>
          <p:cNvPicPr>
            <a:picLocks noChangeAspect="1"/>
          </p:cNvPicPr>
          <p:nvPr userDrawn="1"/>
        </p:nvPicPr>
        <p:blipFill>
          <a:blip r:embed="rId2"/>
          <a:stretch>
            <a:fillRect/>
          </a:stretch>
        </p:blipFill>
        <p:spPr>
          <a:xfrm>
            <a:off x="-28415" y="0"/>
            <a:ext cx="12236821" cy="6857998"/>
          </a:xfrm>
          <a:prstGeom prst="rect">
            <a:avLst/>
          </a:prstGeom>
        </p:spPr>
      </p:pic>
      <p:sp>
        <p:nvSpPr>
          <p:cNvPr id="5" name="Rectangle 4">
            <a:extLst>
              <a:ext uri="{FF2B5EF4-FFF2-40B4-BE49-F238E27FC236}">
                <a16:creationId xmlns:a16="http://schemas.microsoft.com/office/drawing/2014/main" id="{4CC83C48-6822-4FA9-ED33-33B76648E779}"/>
              </a:ext>
            </a:extLst>
          </p:cNvPr>
          <p:cNvSpPr/>
          <p:nvPr userDrawn="1"/>
        </p:nvSpPr>
        <p:spPr>
          <a:xfrm rot="16200000">
            <a:off x="3475384" y="-1858620"/>
            <a:ext cx="5241234" cy="12192002"/>
          </a:xfrm>
          <a:prstGeom prst="rect">
            <a:avLst/>
          </a:prstGeom>
          <a:gradFill flip="none" rotWithShape="1">
            <a:gsLst>
              <a:gs pos="0">
                <a:schemeClr val="accent4">
                  <a:alpha val="82000"/>
                </a:schemeClr>
              </a:gs>
              <a:gs pos="99000">
                <a:srgbClr val="E457B6">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E3D37135-DCCE-D645-93DC-E8BE07A2E144}"/>
              </a:ext>
            </a:extLst>
          </p:cNvPr>
          <p:cNvSpPr>
            <a:spLocks noGrp="1"/>
          </p:cNvSpPr>
          <p:nvPr>
            <p:ph type="title" hasCustomPrompt="1"/>
          </p:nvPr>
        </p:nvSpPr>
        <p:spPr>
          <a:xfrm>
            <a:off x="838200" y="2802678"/>
            <a:ext cx="10515600" cy="1325563"/>
          </a:xfrm>
        </p:spPr>
        <p:txBody>
          <a:bodyPr>
            <a:normAutofit/>
          </a:bodyPr>
          <a:lstStyle>
            <a:lvl1pPr algn="ctr">
              <a:defRPr sz="5000" b="1">
                <a:solidFill>
                  <a:schemeClr val="bg1"/>
                </a:solidFill>
              </a:defRPr>
            </a:lvl1pPr>
          </a:lstStyle>
          <a:p>
            <a:r>
              <a:rPr lang="en-US"/>
              <a:t>Divider Slide Title</a:t>
            </a:r>
          </a:p>
        </p:txBody>
      </p:sp>
      <p:sp>
        <p:nvSpPr>
          <p:cNvPr id="16" name="Text Placeholder 15">
            <a:extLst>
              <a:ext uri="{FF2B5EF4-FFF2-40B4-BE49-F238E27FC236}">
                <a16:creationId xmlns:a16="http://schemas.microsoft.com/office/drawing/2014/main" id="{976977E6-6562-ED49-A670-C32C5CD864F9}"/>
              </a:ext>
            </a:extLst>
          </p:cNvPr>
          <p:cNvSpPr>
            <a:spLocks noGrp="1"/>
          </p:cNvSpPr>
          <p:nvPr>
            <p:ph type="body" sz="quarter" idx="10" hasCustomPrompt="1"/>
          </p:nvPr>
        </p:nvSpPr>
        <p:spPr>
          <a:xfrm>
            <a:off x="838200" y="4233174"/>
            <a:ext cx="10515600" cy="1008063"/>
          </a:xfrm>
        </p:spPr>
        <p:txBody>
          <a:bodyPr>
            <a:normAutofit/>
          </a:bodyPr>
          <a:lstStyle>
            <a:lvl1pPr marL="0" indent="0" algn="ctr">
              <a:buNone/>
              <a:defRPr sz="2500">
                <a:solidFill>
                  <a:srgbClr val="F7EDEB"/>
                </a:solidFill>
              </a:defRPr>
            </a:lvl1pPr>
          </a:lstStyle>
          <a:p>
            <a:pPr lvl="0"/>
            <a:r>
              <a:rPr lang="en-US"/>
              <a:t>Subhead goes here</a:t>
            </a:r>
          </a:p>
        </p:txBody>
      </p:sp>
    </p:spTree>
    <p:extLst>
      <p:ext uri="{BB962C8B-B14F-4D97-AF65-F5344CB8AC3E}">
        <p14:creationId xmlns:p14="http://schemas.microsoft.com/office/powerpoint/2010/main" val="1540576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b="0" i="0">
              <a:latin typeface="Arial" panose="020B0604020202020204" pitchFamily="34" charset="0"/>
            </a:endParaRPr>
          </a:p>
        </p:txBody>
      </p:sp>
      <p:sp>
        <p:nvSpPr>
          <p:cNvPr id="2" name="Title 1"/>
          <p:cNvSpPr>
            <a:spLocks noGrp="1"/>
          </p:cNvSpPr>
          <p:nvPr>
            <p:ph type="title"/>
          </p:nvPr>
        </p:nvSpPr>
        <p:spPr>
          <a:xfrm>
            <a:off x="838201" y="365126"/>
            <a:ext cx="5957382" cy="81192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4" y="365126"/>
            <a:ext cx="4099641" cy="5811837"/>
          </a:xfrm>
        </p:spPr>
        <p:txBody>
          <a:bodyPr anchor="t"/>
          <a:lstStyle>
            <a:lvl1pPr marL="0" indent="0">
              <a:buNone/>
              <a:defRPr sz="3199"/>
            </a:lvl1pPr>
            <a:lvl2pPr marL="457106" indent="0">
              <a:buNone/>
              <a:defRPr sz="2799"/>
            </a:lvl2pPr>
            <a:lvl3pPr marL="914211" indent="0">
              <a:buNone/>
              <a:defRPr sz="2400"/>
            </a:lvl3pPr>
            <a:lvl4pPr marL="1371317" indent="0">
              <a:buNone/>
              <a:defRPr sz="2000"/>
            </a:lvl4pPr>
            <a:lvl5pPr marL="1828422" indent="0">
              <a:buNone/>
              <a:defRPr sz="2000"/>
            </a:lvl5pPr>
            <a:lvl6pPr marL="2285528" indent="0">
              <a:buNone/>
              <a:defRPr sz="2000"/>
            </a:lvl6pPr>
            <a:lvl7pPr marL="2742633" indent="0">
              <a:buNone/>
              <a:defRPr sz="2000"/>
            </a:lvl7pPr>
            <a:lvl8pPr marL="3199739" indent="0">
              <a:buNone/>
              <a:defRPr sz="2000"/>
            </a:lvl8pPr>
            <a:lvl9pPr marL="3656844" indent="0">
              <a:buNone/>
              <a:defRPr sz="2000"/>
            </a:lvl9pPr>
          </a:lstStyle>
          <a:p>
            <a:r>
              <a:rPr lang="en-US"/>
              <a:t>Click icon to add picture</a:t>
            </a:r>
          </a:p>
        </p:txBody>
      </p:sp>
    </p:spTree>
    <p:extLst>
      <p:ext uri="{BB962C8B-B14F-4D97-AF65-F5344CB8AC3E}">
        <p14:creationId xmlns:p14="http://schemas.microsoft.com/office/powerpoint/2010/main" val="3128700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672ED-8CCC-D232-BD1C-DCE42FDC81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FD4CDA-8DD4-1AE0-3233-69E3A3B7B0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7ABB7-7C00-B0F5-1674-BFB18B5F35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B1E5E1-4FB8-33C7-FE91-C19B89B17A14}"/>
              </a:ext>
            </a:extLst>
          </p:cNvPr>
          <p:cNvSpPr>
            <a:spLocks noGrp="1"/>
          </p:cNvSpPr>
          <p:nvPr>
            <p:ph type="dt" sz="half" idx="10"/>
          </p:nvPr>
        </p:nvSpPr>
        <p:spPr/>
        <p:txBody>
          <a:bodyPr/>
          <a:lstStyle/>
          <a:p>
            <a:fld id="{23905EAB-F3B5-4B74-9BAC-8D9746A4BB67}" type="datetimeFigureOut">
              <a:rPr lang="en-US" smtClean="0"/>
              <a:t>6/8/25</a:t>
            </a:fld>
            <a:endParaRPr lang="en-US"/>
          </a:p>
        </p:txBody>
      </p:sp>
      <p:sp>
        <p:nvSpPr>
          <p:cNvPr id="6" name="Footer Placeholder 5">
            <a:extLst>
              <a:ext uri="{FF2B5EF4-FFF2-40B4-BE49-F238E27FC236}">
                <a16:creationId xmlns:a16="http://schemas.microsoft.com/office/drawing/2014/main" id="{357E5590-2610-32DA-EB9B-92B9526B2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D2615A-A239-81DF-37E2-D3CEDE53FFFE}"/>
              </a:ext>
            </a:extLst>
          </p:cNvPr>
          <p:cNvSpPr>
            <a:spLocks noGrp="1"/>
          </p:cNvSpPr>
          <p:nvPr>
            <p:ph type="sldNum" sz="quarter" idx="12"/>
          </p:nvPr>
        </p:nvSpPr>
        <p:spPr/>
        <p:txBody>
          <a:bodyPr/>
          <a:lstStyle/>
          <a:p>
            <a:fld id="{A0A91851-3093-4481-9412-03DB17295CFF}" type="slidenum">
              <a:rPr lang="en-US" smtClean="0"/>
              <a:t>‹#›</a:t>
            </a:fld>
            <a:endParaRPr lang="en-US"/>
          </a:p>
        </p:txBody>
      </p:sp>
    </p:spTree>
    <p:extLst>
      <p:ext uri="{BB962C8B-B14F-4D97-AF65-F5344CB8AC3E}">
        <p14:creationId xmlns:p14="http://schemas.microsoft.com/office/powerpoint/2010/main" val="2107351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57B6-E21D-FB45-3699-9A5F30943C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9FA7E2-4367-FAE8-4E2F-47A4605ED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5ABC96-80C8-0764-0C27-CC1706BA16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3AFFB-68CC-865F-3872-1C34D6509C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FEE74-C83D-F7D3-6C53-C6386DD0E6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E76A77-83B8-F70D-C72A-C5F1E528D7E9}"/>
              </a:ext>
            </a:extLst>
          </p:cNvPr>
          <p:cNvSpPr>
            <a:spLocks noGrp="1"/>
          </p:cNvSpPr>
          <p:nvPr>
            <p:ph type="dt" sz="half" idx="10"/>
          </p:nvPr>
        </p:nvSpPr>
        <p:spPr/>
        <p:txBody>
          <a:bodyPr/>
          <a:lstStyle/>
          <a:p>
            <a:fld id="{23905EAB-F3B5-4B74-9BAC-8D9746A4BB67}" type="datetimeFigureOut">
              <a:rPr lang="en-US" smtClean="0"/>
              <a:t>6/8/25</a:t>
            </a:fld>
            <a:endParaRPr lang="en-US"/>
          </a:p>
        </p:txBody>
      </p:sp>
      <p:sp>
        <p:nvSpPr>
          <p:cNvPr id="8" name="Footer Placeholder 7">
            <a:extLst>
              <a:ext uri="{FF2B5EF4-FFF2-40B4-BE49-F238E27FC236}">
                <a16:creationId xmlns:a16="http://schemas.microsoft.com/office/drawing/2014/main" id="{2B2B80E5-C404-C441-B15B-59630A3125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211A0E-DF49-816F-01A0-A3C55041D63F}"/>
              </a:ext>
            </a:extLst>
          </p:cNvPr>
          <p:cNvSpPr>
            <a:spLocks noGrp="1"/>
          </p:cNvSpPr>
          <p:nvPr>
            <p:ph type="sldNum" sz="quarter" idx="12"/>
          </p:nvPr>
        </p:nvSpPr>
        <p:spPr/>
        <p:txBody>
          <a:bodyPr/>
          <a:lstStyle/>
          <a:p>
            <a:fld id="{A0A91851-3093-4481-9412-03DB17295CFF}" type="slidenum">
              <a:rPr lang="en-US" smtClean="0"/>
              <a:t>‹#›</a:t>
            </a:fld>
            <a:endParaRPr lang="en-US"/>
          </a:p>
        </p:txBody>
      </p:sp>
    </p:spTree>
    <p:extLst>
      <p:ext uri="{BB962C8B-B14F-4D97-AF65-F5344CB8AC3E}">
        <p14:creationId xmlns:p14="http://schemas.microsoft.com/office/powerpoint/2010/main" val="119012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52E3C-0883-BC26-0624-EE9E958DC6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FD89C8-37C7-29B8-4C44-FBC5F5A31BDD}"/>
              </a:ext>
            </a:extLst>
          </p:cNvPr>
          <p:cNvSpPr>
            <a:spLocks noGrp="1"/>
          </p:cNvSpPr>
          <p:nvPr>
            <p:ph type="dt" sz="half" idx="10"/>
          </p:nvPr>
        </p:nvSpPr>
        <p:spPr/>
        <p:txBody>
          <a:bodyPr/>
          <a:lstStyle/>
          <a:p>
            <a:fld id="{23905EAB-F3B5-4B74-9BAC-8D9746A4BB67}" type="datetimeFigureOut">
              <a:rPr lang="en-US" smtClean="0"/>
              <a:t>6/8/25</a:t>
            </a:fld>
            <a:endParaRPr lang="en-US"/>
          </a:p>
        </p:txBody>
      </p:sp>
      <p:sp>
        <p:nvSpPr>
          <p:cNvPr id="4" name="Footer Placeholder 3">
            <a:extLst>
              <a:ext uri="{FF2B5EF4-FFF2-40B4-BE49-F238E27FC236}">
                <a16:creationId xmlns:a16="http://schemas.microsoft.com/office/drawing/2014/main" id="{3B7FDC58-4C8B-E237-88C0-4246A195F6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31FE54-BC0C-A42C-6C27-43D80C0EFDC3}"/>
              </a:ext>
            </a:extLst>
          </p:cNvPr>
          <p:cNvSpPr>
            <a:spLocks noGrp="1"/>
          </p:cNvSpPr>
          <p:nvPr>
            <p:ph type="sldNum" sz="quarter" idx="12"/>
          </p:nvPr>
        </p:nvSpPr>
        <p:spPr/>
        <p:txBody>
          <a:bodyPr/>
          <a:lstStyle/>
          <a:p>
            <a:fld id="{A0A91851-3093-4481-9412-03DB17295CFF}" type="slidenum">
              <a:rPr lang="en-US" smtClean="0"/>
              <a:t>‹#›</a:t>
            </a:fld>
            <a:endParaRPr lang="en-US"/>
          </a:p>
        </p:txBody>
      </p:sp>
    </p:spTree>
    <p:extLst>
      <p:ext uri="{BB962C8B-B14F-4D97-AF65-F5344CB8AC3E}">
        <p14:creationId xmlns:p14="http://schemas.microsoft.com/office/powerpoint/2010/main" val="871224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90A740-5422-872F-3B15-909BB297648F}"/>
              </a:ext>
            </a:extLst>
          </p:cNvPr>
          <p:cNvSpPr>
            <a:spLocks noGrp="1"/>
          </p:cNvSpPr>
          <p:nvPr>
            <p:ph type="dt" sz="half" idx="10"/>
          </p:nvPr>
        </p:nvSpPr>
        <p:spPr/>
        <p:txBody>
          <a:bodyPr/>
          <a:lstStyle/>
          <a:p>
            <a:fld id="{23905EAB-F3B5-4B74-9BAC-8D9746A4BB67}" type="datetimeFigureOut">
              <a:rPr lang="en-US" smtClean="0"/>
              <a:t>6/8/25</a:t>
            </a:fld>
            <a:endParaRPr lang="en-US"/>
          </a:p>
        </p:txBody>
      </p:sp>
      <p:sp>
        <p:nvSpPr>
          <p:cNvPr id="3" name="Footer Placeholder 2">
            <a:extLst>
              <a:ext uri="{FF2B5EF4-FFF2-40B4-BE49-F238E27FC236}">
                <a16:creationId xmlns:a16="http://schemas.microsoft.com/office/drawing/2014/main" id="{B9D8388E-95BF-8AFF-4E0A-487E337DC2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3BD736-F528-92E5-B651-24B8CF4E887C}"/>
              </a:ext>
            </a:extLst>
          </p:cNvPr>
          <p:cNvSpPr>
            <a:spLocks noGrp="1"/>
          </p:cNvSpPr>
          <p:nvPr>
            <p:ph type="sldNum" sz="quarter" idx="12"/>
          </p:nvPr>
        </p:nvSpPr>
        <p:spPr/>
        <p:txBody>
          <a:bodyPr/>
          <a:lstStyle/>
          <a:p>
            <a:fld id="{A0A91851-3093-4481-9412-03DB17295CFF}" type="slidenum">
              <a:rPr lang="en-US" smtClean="0"/>
              <a:t>‹#›</a:t>
            </a:fld>
            <a:endParaRPr lang="en-US"/>
          </a:p>
        </p:txBody>
      </p:sp>
    </p:spTree>
    <p:extLst>
      <p:ext uri="{BB962C8B-B14F-4D97-AF65-F5344CB8AC3E}">
        <p14:creationId xmlns:p14="http://schemas.microsoft.com/office/powerpoint/2010/main" val="379137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A0619-4A32-0097-529B-1133265DEE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2A6B8F-82EA-2DED-4DB9-F63720B7E6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DD45C7-1277-1B2F-FE70-75EB986C7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9C4F96-1928-5007-9E63-E9E886CBF65E}"/>
              </a:ext>
            </a:extLst>
          </p:cNvPr>
          <p:cNvSpPr>
            <a:spLocks noGrp="1"/>
          </p:cNvSpPr>
          <p:nvPr>
            <p:ph type="dt" sz="half" idx="10"/>
          </p:nvPr>
        </p:nvSpPr>
        <p:spPr/>
        <p:txBody>
          <a:bodyPr/>
          <a:lstStyle/>
          <a:p>
            <a:fld id="{23905EAB-F3B5-4B74-9BAC-8D9746A4BB67}" type="datetimeFigureOut">
              <a:rPr lang="en-US" smtClean="0"/>
              <a:t>6/8/25</a:t>
            </a:fld>
            <a:endParaRPr lang="en-US"/>
          </a:p>
        </p:txBody>
      </p:sp>
      <p:sp>
        <p:nvSpPr>
          <p:cNvPr id="6" name="Footer Placeholder 5">
            <a:extLst>
              <a:ext uri="{FF2B5EF4-FFF2-40B4-BE49-F238E27FC236}">
                <a16:creationId xmlns:a16="http://schemas.microsoft.com/office/drawing/2014/main" id="{5B2734EB-5F64-256C-6374-C707C2D6D2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05D34-A6AB-2D63-1F46-378C3209D558}"/>
              </a:ext>
            </a:extLst>
          </p:cNvPr>
          <p:cNvSpPr>
            <a:spLocks noGrp="1"/>
          </p:cNvSpPr>
          <p:nvPr>
            <p:ph type="sldNum" sz="quarter" idx="12"/>
          </p:nvPr>
        </p:nvSpPr>
        <p:spPr/>
        <p:txBody>
          <a:bodyPr/>
          <a:lstStyle/>
          <a:p>
            <a:fld id="{A0A91851-3093-4481-9412-03DB17295CFF}" type="slidenum">
              <a:rPr lang="en-US" smtClean="0"/>
              <a:t>‹#›</a:t>
            </a:fld>
            <a:endParaRPr lang="en-US"/>
          </a:p>
        </p:txBody>
      </p:sp>
    </p:spTree>
    <p:extLst>
      <p:ext uri="{BB962C8B-B14F-4D97-AF65-F5344CB8AC3E}">
        <p14:creationId xmlns:p14="http://schemas.microsoft.com/office/powerpoint/2010/main" val="180686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1854-E9E6-8C88-006E-442390224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C922D3-3892-CB66-CAEE-CEDD505745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124A50-2AF4-AE50-E109-3508F62E7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6601A-1DAE-EAFB-3CAB-465314AF3016}"/>
              </a:ext>
            </a:extLst>
          </p:cNvPr>
          <p:cNvSpPr>
            <a:spLocks noGrp="1"/>
          </p:cNvSpPr>
          <p:nvPr>
            <p:ph type="dt" sz="half" idx="10"/>
          </p:nvPr>
        </p:nvSpPr>
        <p:spPr/>
        <p:txBody>
          <a:bodyPr/>
          <a:lstStyle/>
          <a:p>
            <a:fld id="{23905EAB-F3B5-4B74-9BAC-8D9746A4BB67}" type="datetimeFigureOut">
              <a:rPr lang="en-US" smtClean="0"/>
              <a:t>6/8/25</a:t>
            </a:fld>
            <a:endParaRPr lang="en-US"/>
          </a:p>
        </p:txBody>
      </p:sp>
      <p:sp>
        <p:nvSpPr>
          <p:cNvPr id="6" name="Footer Placeholder 5">
            <a:extLst>
              <a:ext uri="{FF2B5EF4-FFF2-40B4-BE49-F238E27FC236}">
                <a16:creationId xmlns:a16="http://schemas.microsoft.com/office/drawing/2014/main" id="{D5B2F740-3529-1FD7-753A-26A751AE7B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8B2D3-3B1D-4D80-1354-423BB34EAAB8}"/>
              </a:ext>
            </a:extLst>
          </p:cNvPr>
          <p:cNvSpPr>
            <a:spLocks noGrp="1"/>
          </p:cNvSpPr>
          <p:nvPr>
            <p:ph type="sldNum" sz="quarter" idx="12"/>
          </p:nvPr>
        </p:nvSpPr>
        <p:spPr/>
        <p:txBody>
          <a:bodyPr/>
          <a:lstStyle/>
          <a:p>
            <a:fld id="{A0A91851-3093-4481-9412-03DB17295CFF}" type="slidenum">
              <a:rPr lang="en-US" smtClean="0"/>
              <a:t>‹#›</a:t>
            </a:fld>
            <a:endParaRPr lang="en-US"/>
          </a:p>
        </p:txBody>
      </p:sp>
    </p:spTree>
    <p:extLst>
      <p:ext uri="{BB962C8B-B14F-4D97-AF65-F5344CB8AC3E}">
        <p14:creationId xmlns:p14="http://schemas.microsoft.com/office/powerpoint/2010/main" val="2043249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C6A46-9A31-C454-D4B7-AE64316D4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7A3C13-AAFC-D8BA-7CE4-99F19B0AF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5E8B9-0434-8FBC-3E94-D5024C1E07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905EAB-F3B5-4B74-9BAC-8D9746A4BB67}" type="datetimeFigureOut">
              <a:rPr lang="en-US" smtClean="0"/>
              <a:t>6/8/25</a:t>
            </a:fld>
            <a:endParaRPr lang="en-US"/>
          </a:p>
        </p:txBody>
      </p:sp>
      <p:sp>
        <p:nvSpPr>
          <p:cNvPr id="5" name="Footer Placeholder 4">
            <a:extLst>
              <a:ext uri="{FF2B5EF4-FFF2-40B4-BE49-F238E27FC236}">
                <a16:creationId xmlns:a16="http://schemas.microsoft.com/office/drawing/2014/main" id="{D0FE1C09-1F0E-E842-B711-CA4CBD307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4EB26F-EF4B-085D-98C9-E65ECF00C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A91851-3093-4481-9412-03DB17295CFF}" type="slidenum">
              <a:rPr lang="en-US" smtClean="0"/>
              <a:t>‹#›</a:t>
            </a:fld>
            <a:endParaRPr lang="en-US"/>
          </a:p>
        </p:txBody>
      </p:sp>
      <p:sp>
        <p:nvSpPr>
          <p:cNvPr id="8" name="TextBox 7">
            <a:extLst>
              <a:ext uri="{FF2B5EF4-FFF2-40B4-BE49-F238E27FC236}">
                <a16:creationId xmlns:a16="http://schemas.microsoft.com/office/drawing/2014/main" id="{13169A00-32E9-674E-2F16-313A1FB31E6F}"/>
              </a:ext>
            </a:extLst>
          </p:cNvPr>
          <p:cNvSpPr txBox="1"/>
          <p:nvPr userDrawn="1">
            <p:extLst>
              <p:ext uri="{1162E1C5-73C7-4A58-AE30-91384D911F3F}">
                <p184:classification xmlns:p184="http://schemas.microsoft.com/office/powerpoint/2018/4/main" val="ftr"/>
              </p:ext>
            </p:extLst>
          </p:nvPr>
        </p:nvSpPr>
        <p:spPr>
          <a:xfrm>
            <a:off x="5911025" y="6642100"/>
            <a:ext cx="398462" cy="152400"/>
          </a:xfrm>
          <a:prstGeom prst="rect">
            <a:avLst/>
          </a:prstGeom>
        </p:spPr>
        <p:txBody>
          <a:bodyPr horzOverflow="overflow" lIns="0" tIns="0" rIns="0" bIns="0">
            <a:spAutoFit/>
          </a:bodyPr>
          <a:lstStyle/>
          <a:p>
            <a:pPr algn="l"/>
            <a:r>
              <a:rPr lang="en-US" sz="1000">
                <a:solidFill>
                  <a:srgbClr val="0000FF">
                    <a:alpha val="50000"/>
                  </a:srgbClr>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299644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7ED53-A5FA-8D4F-ADCE-5DCCB6311998}" type="datetimeFigureOut">
              <a:rPr lang="en-US" smtClean="0"/>
              <a:t>6/8/25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037FD-3ED2-7F49-A5A0-DA7E06EAD106}" type="slidenum">
              <a:rPr lang="en-US" smtClean="0"/>
              <a:t>‹#›</a:t>
            </a:fld>
            <a:endParaRPr lang="en-US"/>
          </a:p>
        </p:txBody>
      </p:sp>
      <p:sp>
        <p:nvSpPr>
          <p:cNvPr id="8" name="TextBox 7">
            <a:extLst>
              <a:ext uri="{FF2B5EF4-FFF2-40B4-BE49-F238E27FC236}">
                <a16:creationId xmlns:a16="http://schemas.microsoft.com/office/drawing/2014/main" id="{90753EFF-EDE5-4B27-9F26-406394769CD6}"/>
              </a:ext>
            </a:extLst>
          </p:cNvPr>
          <p:cNvSpPr txBox="1"/>
          <p:nvPr userDrawn="1">
            <p:extLst>
              <p:ext uri="{1162E1C5-73C7-4A58-AE30-91384D911F3F}">
                <p184:classification xmlns:p184="http://schemas.microsoft.com/office/powerpoint/2018/4/main" val="ftr"/>
              </p:ext>
            </p:extLst>
          </p:nvPr>
        </p:nvSpPr>
        <p:spPr>
          <a:xfrm>
            <a:off x="6003524" y="6750050"/>
            <a:ext cx="199206" cy="76944"/>
          </a:xfrm>
          <a:prstGeom prst="rect">
            <a:avLst/>
          </a:prstGeom>
        </p:spPr>
        <p:txBody>
          <a:bodyPr horzOverflow="overflow" lIns="0" tIns="0" rIns="0" bIns="0">
            <a:spAutoFit/>
          </a:bodyPr>
          <a:lstStyle/>
          <a:p>
            <a:pPr algn="l"/>
            <a:r>
              <a:rPr lang="en-US" sz="500">
                <a:solidFill>
                  <a:srgbClr val="0000FF"/>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2031796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70" r:id="rId7"/>
    <p:sldLayoutId id="2147483671" r:id="rId8"/>
    <p:sldLayoutId id="2147483672" r:id="rId9"/>
    <p:sldLayoutId id="2147483673" r:id="rId10"/>
    <p:sldLayoutId id="2147483674" r:id="rId11"/>
    <p:sldLayoutId id="2147483676" r:id="rId12"/>
    <p:sldLayoutId id="2147483677" r:id="rId13"/>
    <p:sldLayoutId id="2147483702" r:id="rId14"/>
    <p:sldLayoutId id="2147483703" r:id="rId15"/>
  </p:sldLayoutIdLst>
  <p:txStyles>
    <p:titleStyle>
      <a:lvl1pPr algn="l" defTabSz="914217" rtl="0" eaLnBrk="1" latinLnBrk="0" hangingPunct="1">
        <a:lnSpc>
          <a:spcPct val="100000"/>
        </a:lnSpc>
        <a:spcBef>
          <a:spcPct val="0"/>
        </a:spcBef>
        <a:buNone/>
        <a:defRPr sz="3299" kern="1200">
          <a:solidFill>
            <a:srgbClr val="333333"/>
          </a:solidFill>
          <a:latin typeface="Arial" panose="020B0604020202020204" pitchFamily="34" charset="0"/>
          <a:ea typeface="+mj-ea"/>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kern="1200">
          <a:solidFill>
            <a:srgbClr val="333333"/>
          </a:solidFill>
          <a:latin typeface="Arial" panose="020B0604020202020204" pitchFamily="34" charset="0"/>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kern="1200">
          <a:solidFill>
            <a:srgbClr val="333333"/>
          </a:solidFill>
          <a:latin typeface="Arial" panose="020B0604020202020204" pitchFamily="34" charset="0"/>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07A96-9190-004C-B89C-F83AF0374E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EF1527-AED9-FA49-AADE-020AF5D43E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5011E99-1FB0-3BDE-2E1D-BA389C597DCA}"/>
              </a:ext>
            </a:extLst>
          </p:cNvPr>
          <p:cNvSpPr txBox="1"/>
          <p:nvPr userDrawn="1">
            <p:extLst>
              <p:ext uri="{1162E1C5-73C7-4A58-AE30-91384D911F3F}">
                <p184:classification xmlns:p184="http://schemas.microsoft.com/office/powerpoint/2018/4/main" val="ftr"/>
              </p:ext>
            </p:extLst>
          </p:nvPr>
        </p:nvSpPr>
        <p:spPr>
          <a:xfrm>
            <a:off x="5838000" y="6642100"/>
            <a:ext cx="544512" cy="152400"/>
          </a:xfrm>
          <a:prstGeom prst="rect">
            <a:avLst/>
          </a:prstGeom>
        </p:spPr>
        <p:txBody>
          <a:bodyPr horzOverflow="overflow" lIns="0" tIns="0" rIns="0" bIns="0">
            <a:spAutoFit/>
          </a:bodyPr>
          <a:lstStyle/>
          <a:p>
            <a:pPr algn="l"/>
            <a:r>
              <a:rPr lang="en-US" sz="1000">
                <a:solidFill>
                  <a:srgbClr val="008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4066627337"/>
      </p:ext>
    </p:extLst>
  </p:cSld>
  <p:clrMap bg1="lt1" tx1="dk1" bg2="lt2" tx2="dk2" accent1="accent1" accent2="accent2" accent3="accent3" accent4="accent4" accent5="accent5" accent6="accent6" hlink="hlink" folHlink="folHlink"/>
  <p:sldLayoutIdLst>
    <p:sldLayoutId id="2147483686" r:id="rId1"/>
    <p:sldLayoutId id="2147483690" r:id="rId2"/>
    <p:sldLayoutId id="2147483691" r:id="rId3"/>
    <p:sldLayoutId id="2147483692" r:id="rId4"/>
    <p:sldLayoutId id="2147483694" r:id="rId5"/>
    <p:sldLayoutId id="2147483695" r:id="rId6"/>
    <p:sldLayoutId id="2147483696" r:id="rId7"/>
    <p:sldLayoutId id="2147483697" r:id="rId8"/>
    <p:sldLayoutId id="2147483698" r:id="rId9"/>
    <p:sldLayoutId id="2147483699"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MabLtuTpDw8" TargetMode="External"/><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60.png"/><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59.png"/><Relationship Id="rId5" Type="http://schemas.openxmlformats.org/officeDocument/2006/relationships/image" Target="../media/image5.e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tiff"/><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2" Type="http://schemas.openxmlformats.org/officeDocument/2006/relationships/hyperlink" Target="https://www.wwt.com/" TargetMode="Externa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43BE4-0710-E1AB-3A69-397512443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5FFF68-881B-8926-7900-C58325AAFFAB}"/>
              </a:ext>
            </a:extLst>
          </p:cNvPr>
          <p:cNvSpPr>
            <a:spLocks noGrp="1"/>
          </p:cNvSpPr>
          <p:nvPr>
            <p:ph type="title"/>
          </p:nvPr>
        </p:nvSpPr>
        <p:spPr>
          <a:xfrm>
            <a:off x="831850" y="1272253"/>
            <a:ext cx="10515600" cy="987472"/>
          </a:xfrm>
        </p:spPr>
        <p:txBody>
          <a:bodyPr/>
          <a:lstStyle/>
          <a:p>
            <a:r>
              <a:rPr lang="en-US" b="1"/>
              <a:t>Knoxville ETSA</a:t>
            </a:r>
            <a:br>
              <a:rPr lang="en-US" b="1"/>
            </a:br>
            <a:r>
              <a:rPr lang="en-US" sz="2800" b="1">
                <a:solidFill>
                  <a:schemeClr val="bg2">
                    <a:lumMod val="75000"/>
                  </a:schemeClr>
                </a:solidFill>
              </a:rPr>
              <a:t>June 3</a:t>
            </a:r>
            <a:r>
              <a:rPr lang="en-US" sz="2800" b="1" baseline="30000">
                <a:solidFill>
                  <a:schemeClr val="bg2">
                    <a:lumMod val="75000"/>
                  </a:schemeClr>
                </a:solidFill>
              </a:rPr>
              <a:t>rd</a:t>
            </a:r>
            <a:r>
              <a:rPr lang="en-US" sz="2800" b="1">
                <a:solidFill>
                  <a:schemeClr val="bg2">
                    <a:lumMod val="75000"/>
                  </a:schemeClr>
                </a:solidFill>
              </a:rPr>
              <a:t>, 2025</a:t>
            </a:r>
            <a:endParaRPr lang="en-US" b="1">
              <a:solidFill>
                <a:schemeClr val="bg2">
                  <a:lumMod val="75000"/>
                </a:schemeClr>
              </a:solidFill>
            </a:endParaRPr>
          </a:p>
        </p:txBody>
      </p:sp>
      <p:sp>
        <p:nvSpPr>
          <p:cNvPr id="4" name="Text Placeholder 3">
            <a:extLst>
              <a:ext uri="{FF2B5EF4-FFF2-40B4-BE49-F238E27FC236}">
                <a16:creationId xmlns:a16="http://schemas.microsoft.com/office/drawing/2014/main" id="{55B57E0E-8607-6957-7F42-52B18871024B}"/>
              </a:ext>
            </a:extLst>
          </p:cNvPr>
          <p:cNvSpPr>
            <a:spLocks noGrp="1"/>
          </p:cNvSpPr>
          <p:nvPr>
            <p:ph type="body" idx="1"/>
          </p:nvPr>
        </p:nvSpPr>
        <p:spPr>
          <a:xfrm>
            <a:off x="831850" y="3319126"/>
            <a:ext cx="10515600" cy="3029122"/>
          </a:xfrm>
        </p:spPr>
        <p:txBody>
          <a:bodyPr/>
          <a:lstStyle/>
          <a:p>
            <a:r>
              <a:rPr lang="en-US" b="1">
                <a:solidFill>
                  <a:srgbClr val="FFFF00"/>
                </a:solidFill>
              </a:rPr>
              <a:t>Making AI Work for You</a:t>
            </a:r>
            <a:r>
              <a:rPr lang="en-US">
                <a:solidFill>
                  <a:schemeClr val="bg1"/>
                </a:solidFill>
              </a:rPr>
              <a:t>: </a:t>
            </a:r>
            <a:r>
              <a:rPr lang="en-US" sz="1600">
                <a:solidFill>
                  <a:schemeClr val="bg1"/>
                </a:solidFill>
              </a:rPr>
              <a:t>Learn simple but powerful prompting techniques to get better, more useful results from AI—whether you're solving business challenges, writing creatively, or just making life a little easier</a:t>
            </a:r>
            <a:r>
              <a:rPr lang="en-US">
                <a:solidFill>
                  <a:schemeClr val="bg1"/>
                </a:solidFill>
              </a:rPr>
              <a:t>.</a:t>
            </a:r>
            <a:br>
              <a:rPr lang="en-US">
                <a:solidFill>
                  <a:schemeClr val="bg1"/>
                </a:solidFill>
              </a:rPr>
            </a:br>
            <a:endParaRPr lang="en-US">
              <a:solidFill>
                <a:schemeClr val="bg1"/>
              </a:solidFill>
            </a:endParaRPr>
          </a:p>
          <a:p>
            <a:r>
              <a:rPr lang="en-US" b="1">
                <a:solidFill>
                  <a:srgbClr val="FFFF00"/>
                </a:solidFill>
              </a:rPr>
              <a:t>The Next Wave: Agentic AI</a:t>
            </a:r>
            <a:r>
              <a:rPr lang="en-US">
                <a:solidFill>
                  <a:schemeClr val="bg1"/>
                </a:solidFill>
              </a:rPr>
              <a:t>: </a:t>
            </a:r>
            <a:r>
              <a:rPr lang="en-US" sz="1600">
                <a:solidFill>
                  <a:schemeClr val="bg1"/>
                </a:solidFill>
              </a:rPr>
              <a:t>Discover how AI is moving beyond chatbots and automation into systems that can plan, adapt, and act independently.</a:t>
            </a:r>
            <a:br>
              <a:rPr lang="en-US" sz="1600">
                <a:solidFill>
                  <a:schemeClr val="bg1"/>
                </a:solidFill>
              </a:rPr>
            </a:br>
            <a:endParaRPr lang="en-US" sz="1600">
              <a:solidFill>
                <a:schemeClr val="bg1"/>
              </a:solidFill>
            </a:endParaRPr>
          </a:p>
          <a:p>
            <a:r>
              <a:rPr lang="en-US" b="1">
                <a:solidFill>
                  <a:srgbClr val="FFFF00"/>
                </a:solidFill>
              </a:rPr>
              <a:t>Building for the AI Era</a:t>
            </a:r>
            <a:r>
              <a:rPr lang="en-US">
                <a:solidFill>
                  <a:schemeClr val="bg1"/>
                </a:solidFill>
              </a:rPr>
              <a:t>: </a:t>
            </a:r>
            <a:r>
              <a:rPr lang="en-US" sz="1600">
                <a:solidFill>
                  <a:schemeClr val="bg1"/>
                </a:solidFill>
              </a:rPr>
              <a:t>Get a behind-the-scenes look at how AI is changing data center design, and why power and cooling innovations are becoming critical to support the next generation of technology.</a:t>
            </a:r>
            <a:endParaRPr lang="en-US">
              <a:solidFill>
                <a:schemeClr val="bg1"/>
              </a:solidFill>
            </a:endParaRPr>
          </a:p>
        </p:txBody>
      </p:sp>
      <p:sp>
        <p:nvSpPr>
          <p:cNvPr id="3" name="TextBox 2">
            <a:extLst>
              <a:ext uri="{FF2B5EF4-FFF2-40B4-BE49-F238E27FC236}">
                <a16:creationId xmlns:a16="http://schemas.microsoft.com/office/drawing/2014/main" id="{4AD037C7-6183-1DF5-FC1D-7BB00698E295}"/>
              </a:ext>
            </a:extLst>
          </p:cNvPr>
          <p:cNvSpPr txBox="1"/>
          <p:nvPr/>
        </p:nvSpPr>
        <p:spPr>
          <a:xfrm>
            <a:off x="-1371421" y="446"/>
            <a:ext cx="1083224" cy="369332"/>
          </a:xfrm>
          <a:prstGeom prst="rect">
            <a:avLst/>
          </a:prstGeom>
          <a:noFill/>
        </p:spPr>
        <p:txBody>
          <a:bodyPr wrap="square" rtlCol="0">
            <a:spAutoFit/>
          </a:bodyPr>
          <a:lstStyle/>
          <a:p>
            <a:pPr algn="ctr" defTabSz="228554"/>
            <a:r>
              <a:rPr lang="en-US">
                <a:solidFill>
                  <a:srgbClr val="152FB3">
                    <a:lumMod val="75000"/>
                  </a:srgbClr>
                </a:solidFill>
                <a:latin typeface="Calibri" panose="020F0502020204030204"/>
              </a:rPr>
              <a:t>SAM</a:t>
            </a:r>
          </a:p>
        </p:txBody>
      </p:sp>
    </p:spTree>
    <p:extLst>
      <p:ext uri="{BB962C8B-B14F-4D97-AF65-F5344CB8AC3E}">
        <p14:creationId xmlns:p14="http://schemas.microsoft.com/office/powerpoint/2010/main" val="3828095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F1D1B-16C1-BF24-B411-F86481896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1CC84-B817-62C7-EA0C-A1B60467ACFE}"/>
              </a:ext>
            </a:extLst>
          </p:cNvPr>
          <p:cNvSpPr>
            <a:spLocks noGrp="1"/>
          </p:cNvSpPr>
          <p:nvPr>
            <p:ph type="title"/>
          </p:nvPr>
        </p:nvSpPr>
        <p:spPr/>
        <p:txBody>
          <a:bodyPr/>
          <a:lstStyle/>
          <a:p>
            <a:r>
              <a:rPr lang="en-US"/>
              <a:t>Persona(s)</a:t>
            </a:r>
          </a:p>
        </p:txBody>
      </p:sp>
      <p:sp>
        <p:nvSpPr>
          <p:cNvPr id="7" name="Content Placeholder 2">
            <a:extLst>
              <a:ext uri="{FF2B5EF4-FFF2-40B4-BE49-F238E27FC236}">
                <a16:creationId xmlns:a16="http://schemas.microsoft.com/office/drawing/2014/main" id="{D919C880-001F-16BD-49BE-96D74EF9D9D0}"/>
              </a:ext>
            </a:extLst>
          </p:cNvPr>
          <p:cNvSpPr txBox="1">
            <a:spLocks/>
          </p:cNvSpPr>
          <p:nvPr/>
        </p:nvSpPr>
        <p:spPr>
          <a:xfrm>
            <a:off x="836567" y="1413011"/>
            <a:ext cx="5957382" cy="4765832"/>
          </a:xfrm>
          <a:prstGeom prst="rect">
            <a:avLst/>
          </a:prstGeom>
        </p:spPr>
        <p:txBody>
          <a:bodyPr vert="horz" lIns="45714" tIns="22857" rIns="45714" bIns="22857" rtlCol="0">
            <a:noAutofit/>
          </a:bodyPr>
          <a:lstStyle>
            <a:lvl1pPr marL="457200" indent="-457200" algn="l" defTabSz="1828800" rtl="0" eaLnBrk="1" latinLnBrk="0" hangingPunct="1">
              <a:lnSpc>
                <a:spcPct val="100000"/>
              </a:lnSpc>
              <a:spcBef>
                <a:spcPts val="0"/>
              </a:spcBef>
              <a:spcAft>
                <a:spcPts val="1200"/>
              </a:spcAft>
              <a:buFont typeface="Arial" panose="020B0604020202020204" pitchFamily="34" charset="0"/>
              <a:buChar char="•"/>
              <a:defRPr sz="4400" kern="1200">
                <a:solidFill>
                  <a:schemeClr val="accent2"/>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100000"/>
              </a:lnSpc>
              <a:spcBef>
                <a:spcPts val="0"/>
              </a:spcBef>
              <a:spcAft>
                <a:spcPts val="1200"/>
              </a:spcAft>
              <a:buFont typeface="Arial" panose="020B0604020202020204" pitchFamily="34" charset="0"/>
              <a:buChar char="•"/>
              <a:defRPr sz="3600" kern="1200">
                <a:solidFill>
                  <a:schemeClr val="tx2"/>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100000"/>
              </a:lnSpc>
              <a:spcBef>
                <a:spcPts val="0"/>
              </a:spcBef>
              <a:spcAft>
                <a:spcPts val="12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100000"/>
              </a:lnSpc>
              <a:spcBef>
                <a:spcPts val="0"/>
              </a:spcBef>
              <a:spcAft>
                <a:spcPts val="12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100000"/>
              </a:lnSpc>
              <a:spcBef>
                <a:spcPts val="0"/>
              </a:spcBef>
              <a:spcAft>
                <a:spcPts val="12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1800" b="1"/>
              <a:t>What: </a:t>
            </a:r>
            <a:r>
              <a:rPr lang="en-US" sz="1800"/>
              <a:t>Defines what the AI’s role or identity.</a:t>
            </a:r>
          </a:p>
          <a:p>
            <a:pPr marL="0" indent="0">
              <a:buNone/>
            </a:pPr>
            <a:r>
              <a:rPr lang="en-US" sz="1800" b="1"/>
              <a:t>Why?: </a:t>
            </a:r>
            <a:r>
              <a:rPr lang="en-US" sz="1800"/>
              <a:t>Aligns responses with specific expertise or style.</a:t>
            </a:r>
            <a:endParaRPr lang="en-US" sz="1800">
              <a:solidFill>
                <a:schemeClr val="tx2"/>
              </a:solidFill>
            </a:endParaRPr>
          </a:p>
          <a:p>
            <a:pPr marL="0" indent="0">
              <a:buNone/>
            </a:pPr>
            <a:r>
              <a:rPr lang="en-US" sz="1800" b="1"/>
              <a:t>Think </a:t>
            </a:r>
            <a:r>
              <a:rPr lang="en-US" sz="1800" b="1" u="sng">
                <a:solidFill>
                  <a:schemeClr val="bg2"/>
                </a:solidFill>
              </a:rPr>
              <a:t>role</a:t>
            </a:r>
            <a:r>
              <a:rPr lang="en-US" sz="1800" b="1"/>
              <a:t>: As a… / Play the role of… / From the perspective of…</a:t>
            </a:r>
          </a:p>
          <a:p>
            <a:pPr marL="0" indent="0">
              <a:buNone/>
            </a:pPr>
            <a:endParaRPr lang="en-US" sz="1800" b="1"/>
          </a:p>
        </p:txBody>
      </p:sp>
      <p:cxnSp>
        <p:nvCxnSpPr>
          <p:cNvPr id="12" name="Straight Connector 11">
            <a:extLst>
              <a:ext uri="{FF2B5EF4-FFF2-40B4-BE49-F238E27FC236}">
                <a16:creationId xmlns:a16="http://schemas.microsoft.com/office/drawing/2014/main" id="{854AAA81-DD10-3FAD-96FE-17ADBEF3D046}"/>
              </a:ext>
            </a:extLst>
          </p:cNvPr>
          <p:cNvCxnSpPr>
            <a:cxnSpLocks/>
          </p:cNvCxnSpPr>
          <p:nvPr/>
        </p:nvCxnSpPr>
        <p:spPr>
          <a:xfrm>
            <a:off x="359698" y="5733276"/>
            <a:ext cx="5221864"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934526-8B11-0C95-33CD-CA5B9CC43C45}"/>
              </a:ext>
            </a:extLst>
          </p:cNvPr>
          <p:cNvSpPr txBox="1"/>
          <p:nvPr/>
        </p:nvSpPr>
        <p:spPr>
          <a:xfrm>
            <a:off x="143739" y="6247751"/>
            <a:ext cx="522707"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Task</a:t>
            </a:r>
          </a:p>
        </p:txBody>
      </p:sp>
      <p:sp>
        <p:nvSpPr>
          <p:cNvPr id="14" name="TextBox 13">
            <a:extLst>
              <a:ext uri="{FF2B5EF4-FFF2-40B4-BE49-F238E27FC236}">
                <a16:creationId xmlns:a16="http://schemas.microsoft.com/office/drawing/2014/main" id="{479C95BA-D99E-8155-EEF3-F16713C3B2E1}"/>
              </a:ext>
            </a:extLst>
          </p:cNvPr>
          <p:cNvSpPr txBox="1"/>
          <p:nvPr/>
        </p:nvSpPr>
        <p:spPr>
          <a:xfrm>
            <a:off x="1078419" y="6247751"/>
            <a:ext cx="756938"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Context</a:t>
            </a:r>
          </a:p>
        </p:txBody>
      </p:sp>
      <p:sp>
        <p:nvSpPr>
          <p:cNvPr id="15" name="TextBox 14">
            <a:extLst>
              <a:ext uri="{FF2B5EF4-FFF2-40B4-BE49-F238E27FC236}">
                <a16:creationId xmlns:a16="http://schemas.microsoft.com/office/drawing/2014/main" id="{02FB5301-0EC8-DE61-36AF-7ADB849B7816}"/>
              </a:ext>
            </a:extLst>
          </p:cNvPr>
          <p:cNvSpPr txBox="1"/>
          <p:nvPr/>
        </p:nvSpPr>
        <p:spPr>
          <a:xfrm>
            <a:off x="1979997" y="6247751"/>
            <a:ext cx="1039067"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Constraints</a:t>
            </a:r>
          </a:p>
        </p:txBody>
      </p:sp>
      <p:sp>
        <p:nvSpPr>
          <p:cNvPr id="16" name="TextBox 15">
            <a:extLst>
              <a:ext uri="{FF2B5EF4-FFF2-40B4-BE49-F238E27FC236}">
                <a16:creationId xmlns:a16="http://schemas.microsoft.com/office/drawing/2014/main" id="{789FC092-3CBB-2357-B851-C444DB91522D}"/>
              </a:ext>
            </a:extLst>
          </p:cNvPr>
          <p:cNvSpPr txBox="1"/>
          <p:nvPr/>
        </p:nvSpPr>
        <p:spPr>
          <a:xfrm>
            <a:off x="3062941" y="6247750"/>
            <a:ext cx="978153" cy="276999"/>
          </a:xfrm>
          <a:prstGeom prst="rect">
            <a:avLst/>
          </a:prstGeom>
          <a:noFill/>
        </p:spPr>
        <p:txBody>
          <a:bodyPr wrap="none" rtlCol="0">
            <a:spAutoFit/>
          </a:bodyPr>
          <a:lstStyle/>
          <a:p>
            <a:r>
              <a:rPr lang="en-US" sz="1200" b="1">
                <a:solidFill>
                  <a:schemeClr val="accent6"/>
                </a:solidFill>
                <a:latin typeface="Arial" panose="020B0604020202020204" pitchFamily="34" charset="0"/>
                <a:cs typeface="Arial" panose="020B0604020202020204" pitchFamily="34" charset="0"/>
              </a:rPr>
              <a:t>Persona(s)</a:t>
            </a:r>
            <a:endParaRPr lang="en-US" sz="1200">
              <a:solidFill>
                <a:schemeClr val="accent6"/>
              </a:solidFill>
            </a:endParaRPr>
          </a:p>
        </p:txBody>
      </p:sp>
      <p:sp>
        <p:nvSpPr>
          <p:cNvPr id="17" name="TextBox 16">
            <a:extLst>
              <a:ext uri="{FF2B5EF4-FFF2-40B4-BE49-F238E27FC236}">
                <a16:creationId xmlns:a16="http://schemas.microsoft.com/office/drawing/2014/main" id="{DE7370E5-9B4B-D31F-B122-4197456B74E5}"/>
              </a:ext>
            </a:extLst>
          </p:cNvPr>
          <p:cNvSpPr txBox="1"/>
          <p:nvPr/>
        </p:nvSpPr>
        <p:spPr>
          <a:xfrm>
            <a:off x="4237263" y="6247750"/>
            <a:ext cx="705642" cy="461665"/>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Output</a:t>
            </a:r>
          </a:p>
          <a:p>
            <a:r>
              <a:rPr lang="en-US" sz="1200" b="1">
                <a:solidFill>
                  <a:schemeClr val="bg1">
                    <a:lumMod val="65000"/>
                  </a:schemeClr>
                </a:solidFill>
                <a:latin typeface="Arial" panose="020B0604020202020204" pitchFamily="34" charset="0"/>
                <a:cs typeface="Arial" panose="020B0604020202020204" pitchFamily="34" charset="0"/>
              </a:rPr>
              <a:t>Format</a:t>
            </a:r>
          </a:p>
        </p:txBody>
      </p:sp>
      <p:sp>
        <p:nvSpPr>
          <p:cNvPr id="18" name="TextBox 17">
            <a:extLst>
              <a:ext uri="{FF2B5EF4-FFF2-40B4-BE49-F238E27FC236}">
                <a16:creationId xmlns:a16="http://schemas.microsoft.com/office/drawing/2014/main" id="{75876B43-4D39-7D1C-8C74-886ED0B3D2F8}"/>
              </a:ext>
            </a:extLst>
          </p:cNvPr>
          <p:cNvSpPr txBox="1"/>
          <p:nvPr/>
        </p:nvSpPr>
        <p:spPr>
          <a:xfrm>
            <a:off x="5150153" y="6245083"/>
            <a:ext cx="952312"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Tone/Style</a:t>
            </a:r>
          </a:p>
        </p:txBody>
      </p:sp>
      <p:sp>
        <p:nvSpPr>
          <p:cNvPr id="20" name="Oval 19">
            <a:extLst>
              <a:ext uri="{FF2B5EF4-FFF2-40B4-BE49-F238E27FC236}">
                <a16:creationId xmlns:a16="http://schemas.microsoft.com/office/drawing/2014/main" id="{06078CD7-8FD3-5E69-84FA-721D775DC17E}"/>
              </a:ext>
            </a:extLst>
          </p:cNvPr>
          <p:cNvSpPr/>
          <p:nvPr/>
        </p:nvSpPr>
        <p:spPr>
          <a:xfrm>
            <a:off x="205956"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Oval 20">
            <a:extLst>
              <a:ext uri="{FF2B5EF4-FFF2-40B4-BE49-F238E27FC236}">
                <a16:creationId xmlns:a16="http://schemas.microsoft.com/office/drawing/2014/main" id="{9435521E-0DC1-4695-33CD-4EC9F9A43D19}"/>
              </a:ext>
            </a:extLst>
          </p:cNvPr>
          <p:cNvSpPr/>
          <p:nvPr/>
        </p:nvSpPr>
        <p:spPr>
          <a:xfrm>
            <a:off x="1257337"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Oval 21">
            <a:extLst>
              <a:ext uri="{FF2B5EF4-FFF2-40B4-BE49-F238E27FC236}">
                <a16:creationId xmlns:a16="http://schemas.microsoft.com/office/drawing/2014/main" id="{4C80F4A7-361F-4509-983C-DC3F2D0254FC}"/>
              </a:ext>
            </a:extLst>
          </p:cNvPr>
          <p:cNvSpPr/>
          <p:nvPr/>
        </p:nvSpPr>
        <p:spPr>
          <a:xfrm>
            <a:off x="2299960"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Oval 22">
            <a:extLst>
              <a:ext uri="{FF2B5EF4-FFF2-40B4-BE49-F238E27FC236}">
                <a16:creationId xmlns:a16="http://schemas.microsoft.com/office/drawing/2014/main" id="{696CA7C9-99E0-30E7-159F-875F8B083C6D}"/>
              </a:ext>
            </a:extLst>
          </p:cNvPr>
          <p:cNvSpPr/>
          <p:nvPr/>
        </p:nvSpPr>
        <p:spPr>
          <a:xfrm>
            <a:off x="3353073" y="5573314"/>
            <a:ext cx="307485" cy="30748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Oval 23">
            <a:extLst>
              <a:ext uri="{FF2B5EF4-FFF2-40B4-BE49-F238E27FC236}">
                <a16:creationId xmlns:a16="http://schemas.microsoft.com/office/drawing/2014/main" id="{EFB06B6D-5AF9-F9A0-E113-C6363C81FC6B}"/>
              </a:ext>
            </a:extLst>
          </p:cNvPr>
          <p:cNvSpPr/>
          <p:nvPr/>
        </p:nvSpPr>
        <p:spPr>
          <a:xfrm>
            <a:off x="4390536" y="5573314"/>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Oval 24">
            <a:extLst>
              <a:ext uri="{FF2B5EF4-FFF2-40B4-BE49-F238E27FC236}">
                <a16:creationId xmlns:a16="http://schemas.microsoft.com/office/drawing/2014/main" id="{C03E6B5D-122E-F8C6-A2A6-40C9D6A7D620}"/>
              </a:ext>
            </a:extLst>
          </p:cNvPr>
          <p:cNvSpPr/>
          <p:nvPr/>
        </p:nvSpPr>
        <p:spPr>
          <a:xfrm>
            <a:off x="5427819" y="5579533"/>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7" name="Straight Connector 26">
            <a:extLst>
              <a:ext uri="{FF2B5EF4-FFF2-40B4-BE49-F238E27FC236}">
                <a16:creationId xmlns:a16="http://schemas.microsoft.com/office/drawing/2014/main" id="{B6697CE4-BC30-8497-A3C8-1F7BFA621598}"/>
              </a:ext>
            </a:extLst>
          </p:cNvPr>
          <p:cNvCxnSpPr>
            <a:cxnSpLocks/>
            <a:stCxn id="20" idx="4"/>
            <a:endCxn id="13" idx="0"/>
          </p:cNvCxnSpPr>
          <p:nvPr/>
        </p:nvCxnSpPr>
        <p:spPr>
          <a:xfrm>
            <a:off x="359699" y="5880800"/>
            <a:ext cx="45394"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666822-D539-AAAF-8484-8120CDAE234B}"/>
              </a:ext>
            </a:extLst>
          </p:cNvPr>
          <p:cNvCxnSpPr>
            <a:stCxn id="21" idx="4"/>
            <a:endCxn id="14" idx="0"/>
          </p:cNvCxnSpPr>
          <p:nvPr/>
        </p:nvCxnSpPr>
        <p:spPr>
          <a:xfrm>
            <a:off x="1411080" y="5880800"/>
            <a:ext cx="45808"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B2DBAA4-A9BB-14DC-0EE6-606910EFD360}"/>
              </a:ext>
            </a:extLst>
          </p:cNvPr>
          <p:cNvCxnSpPr>
            <a:stCxn id="22" idx="4"/>
            <a:endCxn id="15" idx="0"/>
          </p:cNvCxnSpPr>
          <p:nvPr/>
        </p:nvCxnSpPr>
        <p:spPr>
          <a:xfrm>
            <a:off x="2453703" y="5880800"/>
            <a:ext cx="45828"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802E62D-59A3-49B9-8BEB-8400A09FE8F5}"/>
              </a:ext>
            </a:extLst>
          </p:cNvPr>
          <p:cNvCxnSpPr>
            <a:stCxn id="23" idx="4"/>
            <a:endCxn id="16" idx="0"/>
          </p:cNvCxnSpPr>
          <p:nvPr/>
        </p:nvCxnSpPr>
        <p:spPr>
          <a:xfrm>
            <a:off x="3506816" y="5880799"/>
            <a:ext cx="45202" cy="366951"/>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40516DC-F9E6-6873-4AFB-2560086C5EA0}"/>
              </a:ext>
            </a:extLst>
          </p:cNvPr>
          <p:cNvCxnSpPr>
            <a:stCxn id="24" idx="4"/>
            <a:endCxn id="17" idx="0"/>
          </p:cNvCxnSpPr>
          <p:nvPr/>
        </p:nvCxnSpPr>
        <p:spPr>
          <a:xfrm>
            <a:off x="4544279" y="5880799"/>
            <a:ext cx="45805"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5A5C3EA-8BB3-DD75-FC62-59C37002A794}"/>
              </a:ext>
            </a:extLst>
          </p:cNvPr>
          <p:cNvCxnSpPr>
            <a:stCxn id="25" idx="4"/>
            <a:endCxn id="18" idx="0"/>
          </p:cNvCxnSpPr>
          <p:nvPr/>
        </p:nvCxnSpPr>
        <p:spPr>
          <a:xfrm>
            <a:off x="5581562" y="5887018"/>
            <a:ext cx="44747" cy="358065"/>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AutoShape 2" descr="A cartoon illustration of the same friendly robot representing the concept of 'Persona.' The robot is shown wearing different hats or costumes to represent various roles: a doctor's coat and stethoscope, a customer service headset, and a lawyer's suit. The environment is a bright, simple office consistent with the previous visuals, and the overall tone is playful yet professional, emphasizing the flexibility of personas.">
            <a:extLst>
              <a:ext uri="{FF2B5EF4-FFF2-40B4-BE49-F238E27FC236}">
                <a16:creationId xmlns:a16="http://schemas.microsoft.com/office/drawing/2014/main" id="{943D3E1B-EA73-B2F9-FCFE-1696478C1A24}"/>
              </a:ext>
            </a:extLst>
          </p:cNvPr>
          <p:cNvSpPr>
            <a:spLocks noChangeAspect="1" noChangeArrowheads="1"/>
          </p:cNvSpPr>
          <p:nvPr/>
        </p:nvSpPr>
        <p:spPr bwMode="auto">
          <a:xfrm>
            <a:off x="6019810" y="3352810"/>
            <a:ext cx="152380" cy="1523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14" tIns="22857" rIns="45714" bIns="22857" numCol="1" anchor="t" anchorCtr="0" compatLnSpc="1">
            <a:prstTxWarp prst="textNoShape">
              <a:avLst/>
            </a:prstTxWarp>
          </a:bodyPr>
          <a:lstStyle/>
          <a:p>
            <a:endParaRPr lang="en-US" sz="900"/>
          </a:p>
        </p:txBody>
      </p:sp>
      <p:pic>
        <p:nvPicPr>
          <p:cNvPr id="4" name="Picture 3">
            <a:extLst>
              <a:ext uri="{FF2B5EF4-FFF2-40B4-BE49-F238E27FC236}">
                <a16:creationId xmlns:a16="http://schemas.microsoft.com/office/drawing/2014/main" id="{BED052FA-D668-F816-20DC-F51CBCE09B68}"/>
              </a:ext>
            </a:extLst>
          </p:cNvPr>
          <p:cNvPicPr>
            <a:picLocks noChangeAspect="1"/>
          </p:cNvPicPr>
          <p:nvPr/>
        </p:nvPicPr>
        <p:blipFill>
          <a:blip r:embed="rId3"/>
          <a:stretch>
            <a:fillRect/>
          </a:stretch>
        </p:blipFill>
        <p:spPr>
          <a:xfrm>
            <a:off x="7315835" y="212806"/>
            <a:ext cx="4876165" cy="487616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5" name="Table 4">
            <a:extLst>
              <a:ext uri="{FF2B5EF4-FFF2-40B4-BE49-F238E27FC236}">
                <a16:creationId xmlns:a16="http://schemas.microsoft.com/office/drawing/2014/main" id="{CCB2C47E-CC02-CE39-69A8-2A6DF0C33C85}"/>
              </a:ext>
            </a:extLst>
          </p:cNvPr>
          <p:cNvGraphicFramePr>
            <a:graphicFrameLocks noGrp="1"/>
          </p:cNvGraphicFramePr>
          <p:nvPr>
            <p:extLst>
              <p:ext uri="{D42A27DB-BD31-4B8C-83A1-F6EECF244321}">
                <p14:modId xmlns:p14="http://schemas.microsoft.com/office/powerpoint/2010/main" val="3732702410"/>
              </p:ext>
            </p:extLst>
          </p:nvPr>
        </p:nvGraphicFramePr>
        <p:xfrm>
          <a:off x="836567" y="2830023"/>
          <a:ext cx="6181993" cy="2651742"/>
        </p:xfrm>
        <a:graphic>
          <a:graphicData uri="http://schemas.openxmlformats.org/drawingml/2006/table">
            <a:tbl>
              <a:tblPr firstRow="1" bandRow="1">
                <a:tableStyleId>{2D5ABB26-0587-4C30-8999-92F81FD0307C}</a:tableStyleId>
              </a:tblPr>
              <a:tblGrid>
                <a:gridCol w="1485880">
                  <a:extLst>
                    <a:ext uri="{9D8B030D-6E8A-4147-A177-3AD203B41FA5}">
                      <a16:colId xmlns:a16="http://schemas.microsoft.com/office/drawing/2014/main" val="824009446"/>
                    </a:ext>
                  </a:extLst>
                </a:gridCol>
                <a:gridCol w="1463517">
                  <a:extLst>
                    <a:ext uri="{9D8B030D-6E8A-4147-A177-3AD203B41FA5}">
                      <a16:colId xmlns:a16="http://schemas.microsoft.com/office/drawing/2014/main" val="3084482096"/>
                    </a:ext>
                  </a:extLst>
                </a:gridCol>
                <a:gridCol w="1723786">
                  <a:extLst>
                    <a:ext uri="{9D8B030D-6E8A-4147-A177-3AD203B41FA5}">
                      <a16:colId xmlns:a16="http://schemas.microsoft.com/office/drawing/2014/main" val="1875212756"/>
                    </a:ext>
                  </a:extLst>
                </a:gridCol>
                <a:gridCol w="1508810">
                  <a:extLst>
                    <a:ext uri="{9D8B030D-6E8A-4147-A177-3AD203B41FA5}">
                      <a16:colId xmlns:a16="http://schemas.microsoft.com/office/drawing/2014/main" val="1135311463"/>
                    </a:ext>
                  </a:extLst>
                </a:gridCol>
              </a:tblGrid>
              <a:tr h="731425">
                <a:tc>
                  <a:txBody>
                    <a:bodyPr/>
                    <a:lstStyle/>
                    <a:p>
                      <a:pPr marL="571500" indent="-571500">
                        <a:buClr>
                          <a:schemeClr val="bg2">
                            <a:lumMod val="50000"/>
                          </a:schemeClr>
                        </a:buClr>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Expert Consultant in Utilities</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Marketing Specialist</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Technical Writer familiar with AI</a:t>
                      </a:r>
                    </a:p>
                  </a:txBody>
                  <a:tcPr marL="45714" marR="45714" marT="22857" marB="22857"/>
                </a:tc>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Customer Insight Analyst</a:t>
                      </a:r>
                    </a:p>
                  </a:txBody>
                  <a:tcPr marL="45714" marR="45714" marT="22857" marB="22857"/>
                </a:tc>
                <a:extLst>
                  <a:ext uri="{0D108BD9-81ED-4DB2-BD59-A6C34878D82A}">
                    <a16:rowId xmlns:a16="http://schemas.microsoft.com/office/drawing/2014/main" val="2731943426"/>
                  </a:ext>
                </a:extLst>
              </a:tr>
              <a:tr h="731425">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Research Assistant</a:t>
                      </a:r>
                    </a:p>
                  </a:txBody>
                  <a:tcPr marL="45714" marR="45714" marT="22857" marB="22857"/>
                </a:tc>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Principle Architect in HPA</a:t>
                      </a:r>
                    </a:p>
                  </a:txBody>
                  <a:tcPr marL="45714" marR="45714" marT="22857" marB="22857"/>
                </a:tc>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Blog Writer with a background in Cybersecurity</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Sales Strategist</a:t>
                      </a:r>
                    </a:p>
                  </a:txBody>
                  <a:tcPr marL="45714" marR="45714" marT="22857" marB="22857"/>
                </a:tc>
                <a:extLst>
                  <a:ext uri="{0D108BD9-81ED-4DB2-BD59-A6C34878D82A}">
                    <a16:rowId xmlns:a16="http://schemas.microsoft.com/office/drawing/2014/main" val="3919676117"/>
                  </a:ext>
                </a:extLst>
              </a:tr>
              <a:tr h="502855">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Storyteller</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Fact checker </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Abraham Lincoln</a:t>
                      </a:r>
                    </a:p>
                  </a:txBody>
                  <a:tcPr marL="45714" marR="45714" marT="22857" marB="22857"/>
                </a:tc>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Data Analyst</a:t>
                      </a:r>
                    </a:p>
                  </a:txBody>
                  <a:tcPr marL="45714" marR="45714" marT="22857" marB="22857"/>
                </a:tc>
                <a:extLst>
                  <a:ext uri="{0D108BD9-81ED-4DB2-BD59-A6C34878D82A}">
                    <a16:rowId xmlns:a16="http://schemas.microsoft.com/office/drawing/2014/main" val="3844947744"/>
                  </a:ext>
                </a:extLst>
              </a:tr>
            </a:tbl>
          </a:graphicData>
        </a:graphic>
      </p:graphicFrame>
    </p:spTree>
    <p:extLst>
      <p:ext uri="{BB962C8B-B14F-4D97-AF65-F5344CB8AC3E}">
        <p14:creationId xmlns:p14="http://schemas.microsoft.com/office/powerpoint/2010/main" val="2275919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745D9-715A-D978-AF9F-04EE34AA7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4CEF5-E680-78EC-52E6-2927F450F41E}"/>
              </a:ext>
            </a:extLst>
          </p:cNvPr>
          <p:cNvSpPr>
            <a:spLocks noGrp="1"/>
          </p:cNvSpPr>
          <p:nvPr>
            <p:ph type="title"/>
          </p:nvPr>
        </p:nvSpPr>
        <p:spPr/>
        <p:txBody>
          <a:bodyPr/>
          <a:lstStyle/>
          <a:p>
            <a:r>
              <a:rPr lang="en-US"/>
              <a:t>Output Format</a:t>
            </a:r>
          </a:p>
        </p:txBody>
      </p:sp>
      <p:sp>
        <p:nvSpPr>
          <p:cNvPr id="4" name="Content Placeholder 3">
            <a:extLst>
              <a:ext uri="{FF2B5EF4-FFF2-40B4-BE49-F238E27FC236}">
                <a16:creationId xmlns:a16="http://schemas.microsoft.com/office/drawing/2014/main" id="{A12618C4-6784-6334-C3CD-3600385DE0DA}"/>
              </a:ext>
            </a:extLst>
          </p:cNvPr>
          <p:cNvSpPr>
            <a:spLocks noGrp="1"/>
          </p:cNvSpPr>
          <p:nvPr>
            <p:ph idx="1"/>
          </p:nvPr>
        </p:nvSpPr>
        <p:spPr/>
        <p:txBody>
          <a:bodyPr/>
          <a:lstStyle/>
          <a:p>
            <a:pPr marL="0" indent="0">
              <a:buNone/>
            </a:pPr>
            <a:r>
              <a:rPr lang="en-US" sz="1800" b="1"/>
              <a:t>What: </a:t>
            </a:r>
            <a:r>
              <a:rPr lang="en-US" sz="1800">
                <a:solidFill>
                  <a:srgbClr val="150D7F"/>
                </a:solidFill>
              </a:rPr>
              <a:t>Specifies how the output should be presented, whether as paragraphs, bullet points, tables, JSON, lists, or any other format that suits the use case.</a:t>
            </a:r>
          </a:p>
          <a:p>
            <a:pPr marL="0" indent="0">
              <a:buNone/>
            </a:pPr>
            <a:r>
              <a:rPr lang="en-US" sz="1800" b="1"/>
              <a:t>Why?: </a:t>
            </a:r>
            <a:r>
              <a:rPr lang="en-US" sz="1800"/>
              <a:t>A well-defined output format ensures the response is clear, actionable, and tailored to the task, saving time and improving usability and consistency.</a:t>
            </a:r>
            <a:endParaRPr lang="en-US"/>
          </a:p>
          <a:p>
            <a:pPr marL="0" indent="0">
              <a:buNone/>
            </a:pPr>
            <a:r>
              <a:rPr lang="en-US" sz="1800" b="1"/>
              <a:t>Think </a:t>
            </a:r>
            <a:r>
              <a:rPr lang="en-US" sz="1800" b="1" u="sng">
                <a:solidFill>
                  <a:schemeClr val="bg2"/>
                </a:solidFill>
              </a:rPr>
              <a:t>structure</a:t>
            </a:r>
            <a:r>
              <a:rPr lang="en-US" sz="1800" b="1"/>
              <a:t>:</a:t>
            </a:r>
            <a:endParaRPr lang="en-US">
              <a:solidFill>
                <a:srgbClr val="150D7F"/>
              </a:solidFill>
            </a:endParaRPr>
          </a:p>
          <a:p>
            <a:pPr marL="0" indent="0">
              <a:buNone/>
            </a:pPr>
            <a:endParaRPr lang="en-US"/>
          </a:p>
        </p:txBody>
      </p:sp>
      <p:cxnSp>
        <p:nvCxnSpPr>
          <p:cNvPr id="3" name="Straight Connector 2">
            <a:extLst>
              <a:ext uri="{FF2B5EF4-FFF2-40B4-BE49-F238E27FC236}">
                <a16:creationId xmlns:a16="http://schemas.microsoft.com/office/drawing/2014/main" id="{3DAF8FCE-0E97-5F3C-65D4-DBF876CB0375}"/>
              </a:ext>
            </a:extLst>
          </p:cNvPr>
          <p:cNvCxnSpPr>
            <a:cxnSpLocks/>
          </p:cNvCxnSpPr>
          <p:nvPr/>
        </p:nvCxnSpPr>
        <p:spPr>
          <a:xfrm>
            <a:off x="359698" y="5733276"/>
            <a:ext cx="5221864"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5920D03-B36C-0160-99EE-54F3E21D1ECE}"/>
              </a:ext>
            </a:extLst>
          </p:cNvPr>
          <p:cNvSpPr txBox="1"/>
          <p:nvPr/>
        </p:nvSpPr>
        <p:spPr>
          <a:xfrm>
            <a:off x="143739" y="6247751"/>
            <a:ext cx="522707"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Task</a:t>
            </a:r>
          </a:p>
        </p:txBody>
      </p:sp>
      <p:sp>
        <p:nvSpPr>
          <p:cNvPr id="7" name="TextBox 6">
            <a:extLst>
              <a:ext uri="{FF2B5EF4-FFF2-40B4-BE49-F238E27FC236}">
                <a16:creationId xmlns:a16="http://schemas.microsoft.com/office/drawing/2014/main" id="{D0D79952-40B6-14F5-EFFF-4CCDDCF0D202}"/>
              </a:ext>
            </a:extLst>
          </p:cNvPr>
          <p:cNvSpPr txBox="1"/>
          <p:nvPr/>
        </p:nvSpPr>
        <p:spPr>
          <a:xfrm>
            <a:off x="1078419" y="6247751"/>
            <a:ext cx="756938"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Context</a:t>
            </a:r>
          </a:p>
        </p:txBody>
      </p:sp>
      <p:sp>
        <p:nvSpPr>
          <p:cNvPr id="8" name="TextBox 7">
            <a:extLst>
              <a:ext uri="{FF2B5EF4-FFF2-40B4-BE49-F238E27FC236}">
                <a16:creationId xmlns:a16="http://schemas.microsoft.com/office/drawing/2014/main" id="{D55A8F50-DD62-6AC1-103D-7236C31FADE3}"/>
              </a:ext>
            </a:extLst>
          </p:cNvPr>
          <p:cNvSpPr txBox="1"/>
          <p:nvPr/>
        </p:nvSpPr>
        <p:spPr>
          <a:xfrm>
            <a:off x="1979997" y="6247751"/>
            <a:ext cx="1039067"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Constraints</a:t>
            </a:r>
          </a:p>
        </p:txBody>
      </p:sp>
      <p:sp>
        <p:nvSpPr>
          <p:cNvPr id="9" name="TextBox 8">
            <a:extLst>
              <a:ext uri="{FF2B5EF4-FFF2-40B4-BE49-F238E27FC236}">
                <a16:creationId xmlns:a16="http://schemas.microsoft.com/office/drawing/2014/main" id="{A330FBCD-7C11-7A84-D84B-7255298ADD9E}"/>
              </a:ext>
            </a:extLst>
          </p:cNvPr>
          <p:cNvSpPr txBox="1"/>
          <p:nvPr/>
        </p:nvSpPr>
        <p:spPr>
          <a:xfrm>
            <a:off x="3062941" y="6247750"/>
            <a:ext cx="978153"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Persona(s)</a:t>
            </a:r>
            <a:endParaRPr lang="en-US" sz="1200">
              <a:solidFill>
                <a:schemeClr val="bg1">
                  <a:lumMod val="65000"/>
                </a:schemeClr>
              </a:solidFill>
            </a:endParaRPr>
          </a:p>
        </p:txBody>
      </p:sp>
      <p:sp>
        <p:nvSpPr>
          <p:cNvPr id="10" name="TextBox 9">
            <a:extLst>
              <a:ext uri="{FF2B5EF4-FFF2-40B4-BE49-F238E27FC236}">
                <a16:creationId xmlns:a16="http://schemas.microsoft.com/office/drawing/2014/main" id="{75D69614-18A5-583A-A3BE-5DD1A3691762}"/>
              </a:ext>
            </a:extLst>
          </p:cNvPr>
          <p:cNvSpPr txBox="1"/>
          <p:nvPr/>
        </p:nvSpPr>
        <p:spPr>
          <a:xfrm>
            <a:off x="4237263" y="6245083"/>
            <a:ext cx="705642" cy="461665"/>
          </a:xfrm>
          <a:prstGeom prst="rect">
            <a:avLst/>
          </a:prstGeom>
          <a:noFill/>
        </p:spPr>
        <p:txBody>
          <a:bodyPr wrap="none" rtlCol="0">
            <a:spAutoFit/>
          </a:bodyPr>
          <a:lstStyle/>
          <a:p>
            <a:r>
              <a:rPr lang="en-US" sz="1200" b="1">
                <a:solidFill>
                  <a:schemeClr val="bg2"/>
                </a:solidFill>
                <a:latin typeface="Arial" panose="020B0604020202020204" pitchFamily="34" charset="0"/>
                <a:cs typeface="Arial" panose="020B0604020202020204" pitchFamily="34" charset="0"/>
              </a:rPr>
              <a:t>Output</a:t>
            </a:r>
          </a:p>
          <a:p>
            <a:r>
              <a:rPr lang="en-US" sz="1200" b="1">
                <a:solidFill>
                  <a:schemeClr val="bg2"/>
                </a:solidFill>
                <a:latin typeface="Arial" panose="020B0604020202020204" pitchFamily="34" charset="0"/>
                <a:cs typeface="Arial" panose="020B0604020202020204" pitchFamily="34" charset="0"/>
              </a:rPr>
              <a:t>Format</a:t>
            </a:r>
          </a:p>
        </p:txBody>
      </p:sp>
      <p:sp>
        <p:nvSpPr>
          <p:cNvPr id="11" name="TextBox 10">
            <a:extLst>
              <a:ext uri="{FF2B5EF4-FFF2-40B4-BE49-F238E27FC236}">
                <a16:creationId xmlns:a16="http://schemas.microsoft.com/office/drawing/2014/main" id="{1AD12DBB-923A-FB76-3C99-2E2A02532F31}"/>
              </a:ext>
            </a:extLst>
          </p:cNvPr>
          <p:cNvSpPr txBox="1"/>
          <p:nvPr/>
        </p:nvSpPr>
        <p:spPr>
          <a:xfrm>
            <a:off x="5155533" y="6247750"/>
            <a:ext cx="952312"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Tone/Style</a:t>
            </a:r>
          </a:p>
        </p:txBody>
      </p:sp>
      <p:sp>
        <p:nvSpPr>
          <p:cNvPr id="13" name="Oval 12">
            <a:extLst>
              <a:ext uri="{FF2B5EF4-FFF2-40B4-BE49-F238E27FC236}">
                <a16:creationId xmlns:a16="http://schemas.microsoft.com/office/drawing/2014/main" id="{E9617AB8-9A51-B141-E07F-0352C45F7C68}"/>
              </a:ext>
            </a:extLst>
          </p:cNvPr>
          <p:cNvSpPr/>
          <p:nvPr/>
        </p:nvSpPr>
        <p:spPr>
          <a:xfrm>
            <a:off x="205956"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Oval 13">
            <a:extLst>
              <a:ext uri="{FF2B5EF4-FFF2-40B4-BE49-F238E27FC236}">
                <a16:creationId xmlns:a16="http://schemas.microsoft.com/office/drawing/2014/main" id="{F999CCA5-69A1-B008-939A-6E2AEF6173AA}"/>
              </a:ext>
            </a:extLst>
          </p:cNvPr>
          <p:cNvSpPr/>
          <p:nvPr/>
        </p:nvSpPr>
        <p:spPr>
          <a:xfrm>
            <a:off x="1257337"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Oval 14">
            <a:extLst>
              <a:ext uri="{FF2B5EF4-FFF2-40B4-BE49-F238E27FC236}">
                <a16:creationId xmlns:a16="http://schemas.microsoft.com/office/drawing/2014/main" id="{5AA006DE-25E8-79CD-E8E5-818B82D6F0A6}"/>
              </a:ext>
            </a:extLst>
          </p:cNvPr>
          <p:cNvSpPr/>
          <p:nvPr/>
        </p:nvSpPr>
        <p:spPr>
          <a:xfrm>
            <a:off x="2299960"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Oval 15">
            <a:extLst>
              <a:ext uri="{FF2B5EF4-FFF2-40B4-BE49-F238E27FC236}">
                <a16:creationId xmlns:a16="http://schemas.microsoft.com/office/drawing/2014/main" id="{C3B4271C-2E3F-4181-C3AF-5E8F0E55135E}"/>
              </a:ext>
            </a:extLst>
          </p:cNvPr>
          <p:cNvSpPr/>
          <p:nvPr/>
        </p:nvSpPr>
        <p:spPr>
          <a:xfrm>
            <a:off x="3353073" y="5573314"/>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Oval 16">
            <a:extLst>
              <a:ext uri="{FF2B5EF4-FFF2-40B4-BE49-F238E27FC236}">
                <a16:creationId xmlns:a16="http://schemas.microsoft.com/office/drawing/2014/main" id="{F5E17273-0476-9D7F-7D67-CED328CC70F1}"/>
              </a:ext>
            </a:extLst>
          </p:cNvPr>
          <p:cNvSpPr/>
          <p:nvPr/>
        </p:nvSpPr>
        <p:spPr>
          <a:xfrm>
            <a:off x="4390536" y="5573314"/>
            <a:ext cx="307485" cy="30748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Oval 17">
            <a:extLst>
              <a:ext uri="{FF2B5EF4-FFF2-40B4-BE49-F238E27FC236}">
                <a16:creationId xmlns:a16="http://schemas.microsoft.com/office/drawing/2014/main" id="{B9128F63-9280-2657-26EF-660009AD8664}"/>
              </a:ext>
            </a:extLst>
          </p:cNvPr>
          <p:cNvSpPr/>
          <p:nvPr/>
        </p:nvSpPr>
        <p:spPr>
          <a:xfrm>
            <a:off x="5427819" y="5579533"/>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0" name="Straight Connector 19">
            <a:extLst>
              <a:ext uri="{FF2B5EF4-FFF2-40B4-BE49-F238E27FC236}">
                <a16:creationId xmlns:a16="http://schemas.microsoft.com/office/drawing/2014/main" id="{157ED58C-1C40-44DE-29CA-C1086B7AFE7D}"/>
              </a:ext>
            </a:extLst>
          </p:cNvPr>
          <p:cNvCxnSpPr>
            <a:cxnSpLocks/>
            <a:stCxn id="13" idx="4"/>
            <a:endCxn id="6" idx="0"/>
          </p:cNvCxnSpPr>
          <p:nvPr/>
        </p:nvCxnSpPr>
        <p:spPr>
          <a:xfrm>
            <a:off x="359699" y="5880800"/>
            <a:ext cx="45394"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4417F8-67A5-A9A3-CA70-B1801468CFF0}"/>
              </a:ext>
            </a:extLst>
          </p:cNvPr>
          <p:cNvCxnSpPr>
            <a:stCxn id="14" idx="4"/>
            <a:endCxn id="7" idx="0"/>
          </p:cNvCxnSpPr>
          <p:nvPr/>
        </p:nvCxnSpPr>
        <p:spPr>
          <a:xfrm>
            <a:off x="1411080" y="5880800"/>
            <a:ext cx="45808"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7F7DA6-E7BA-2AD9-165E-58C7E91FB5C6}"/>
              </a:ext>
            </a:extLst>
          </p:cNvPr>
          <p:cNvCxnSpPr>
            <a:stCxn id="15" idx="4"/>
            <a:endCxn id="8" idx="0"/>
          </p:cNvCxnSpPr>
          <p:nvPr/>
        </p:nvCxnSpPr>
        <p:spPr>
          <a:xfrm>
            <a:off x="2453703" y="5880800"/>
            <a:ext cx="45828"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E13709-15F3-7119-7B9F-EE429C03DCC1}"/>
              </a:ext>
            </a:extLst>
          </p:cNvPr>
          <p:cNvCxnSpPr>
            <a:stCxn id="16" idx="4"/>
            <a:endCxn id="9" idx="0"/>
          </p:cNvCxnSpPr>
          <p:nvPr/>
        </p:nvCxnSpPr>
        <p:spPr>
          <a:xfrm>
            <a:off x="3506816" y="5880799"/>
            <a:ext cx="45202"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34075F4-B256-0451-D981-1A07D8F52FA2}"/>
              </a:ext>
            </a:extLst>
          </p:cNvPr>
          <p:cNvCxnSpPr>
            <a:stCxn id="17" idx="4"/>
            <a:endCxn id="10" idx="0"/>
          </p:cNvCxnSpPr>
          <p:nvPr/>
        </p:nvCxnSpPr>
        <p:spPr>
          <a:xfrm>
            <a:off x="4544279" y="5880799"/>
            <a:ext cx="45805" cy="36428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7B7A20-D479-21F6-8493-56245DB5E8FF}"/>
              </a:ext>
            </a:extLst>
          </p:cNvPr>
          <p:cNvCxnSpPr>
            <a:stCxn id="18" idx="4"/>
            <a:endCxn id="11" idx="0"/>
          </p:cNvCxnSpPr>
          <p:nvPr/>
        </p:nvCxnSpPr>
        <p:spPr>
          <a:xfrm>
            <a:off x="5581562" y="5887018"/>
            <a:ext cx="50127" cy="36073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Content Placeholder 27">
            <a:extLst>
              <a:ext uri="{FF2B5EF4-FFF2-40B4-BE49-F238E27FC236}">
                <a16:creationId xmlns:a16="http://schemas.microsoft.com/office/drawing/2014/main" id="{3760F875-8E3F-53B8-EDF8-65F866DC0D2B}"/>
              </a:ext>
            </a:extLst>
          </p:cNvPr>
          <p:cNvSpPr>
            <a:spLocks noGrp="1"/>
          </p:cNvSpPr>
          <p:nvPr>
            <p:ph idx="10"/>
          </p:nvPr>
        </p:nvSpPr>
        <p:spPr/>
        <p:txBody>
          <a:bodyPr/>
          <a:lstStyle/>
          <a:p>
            <a:endParaRPr lang="en-US"/>
          </a:p>
        </p:txBody>
      </p:sp>
      <p:pic>
        <p:nvPicPr>
          <p:cNvPr id="29" name="Picture 28">
            <a:extLst>
              <a:ext uri="{FF2B5EF4-FFF2-40B4-BE49-F238E27FC236}">
                <a16:creationId xmlns:a16="http://schemas.microsoft.com/office/drawing/2014/main" id="{9F0E4699-D572-5118-2AEF-48A33A898905}"/>
              </a:ext>
            </a:extLst>
          </p:cNvPr>
          <p:cNvPicPr>
            <a:picLocks noChangeAspect="1"/>
          </p:cNvPicPr>
          <p:nvPr/>
        </p:nvPicPr>
        <p:blipFill>
          <a:blip r:embed="rId3"/>
          <a:stretch>
            <a:fillRect/>
          </a:stretch>
        </p:blipFill>
        <p:spPr>
          <a:xfrm>
            <a:off x="7208051" y="365524"/>
            <a:ext cx="4876165" cy="487616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5" name="Table 4">
            <a:extLst>
              <a:ext uri="{FF2B5EF4-FFF2-40B4-BE49-F238E27FC236}">
                <a16:creationId xmlns:a16="http://schemas.microsoft.com/office/drawing/2014/main" id="{7063DE62-64F0-964D-3F49-79A69FEE71A2}"/>
              </a:ext>
            </a:extLst>
          </p:cNvPr>
          <p:cNvGraphicFramePr>
            <a:graphicFrameLocks noGrp="1"/>
          </p:cNvGraphicFramePr>
          <p:nvPr>
            <p:extLst>
              <p:ext uri="{D42A27DB-BD31-4B8C-83A1-F6EECF244321}">
                <p14:modId xmlns:p14="http://schemas.microsoft.com/office/powerpoint/2010/main" val="2534431987"/>
              </p:ext>
            </p:extLst>
          </p:nvPr>
        </p:nvGraphicFramePr>
        <p:xfrm>
          <a:off x="978252" y="3824375"/>
          <a:ext cx="5487261" cy="1417314"/>
        </p:xfrm>
        <a:graphic>
          <a:graphicData uri="http://schemas.openxmlformats.org/drawingml/2006/table">
            <a:tbl>
              <a:tblPr firstRow="1" bandRow="1">
                <a:tableStyleId>{2D5ABB26-0587-4C30-8999-92F81FD0307C}</a:tableStyleId>
              </a:tblPr>
              <a:tblGrid>
                <a:gridCol w="2645644">
                  <a:extLst>
                    <a:ext uri="{9D8B030D-6E8A-4147-A177-3AD203B41FA5}">
                      <a16:colId xmlns:a16="http://schemas.microsoft.com/office/drawing/2014/main" val="824009446"/>
                    </a:ext>
                  </a:extLst>
                </a:gridCol>
                <a:gridCol w="2841617">
                  <a:extLst>
                    <a:ext uri="{9D8B030D-6E8A-4147-A177-3AD203B41FA5}">
                      <a16:colId xmlns:a16="http://schemas.microsoft.com/office/drawing/2014/main" val="3084482096"/>
                    </a:ext>
                  </a:extLst>
                </a:gridCol>
              </a:tblGrid>
              <a:tr h="1417135">
                <a:tc>
                  <a:txBody>
                    <a:bodyPr/>
                    <a:lstStyle/>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Table</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Matrix</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E-mail</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Bullet points</a:t>
                      </a:r>
                    </a:p>
                    <a:p>
                      <a:pPr marL="571500" indent="-571500">
                        <a:buClr>
                          <a:schemeClr val="bg2">
                            <a:lumMod val="50000"/>
                          </a:schemeClr>
                        </a:buClr>
                        <a:buSzPct val="75000"/>
                        <a:buFont typeface="Wingdings" panose="05000000000000000000" pitchFamily="2" charset="2"/>
                        <a:buChar char="Ø"/>
                      </a:pPr>
                      <a:endParaRPr lang="en-US" sz="1800" i="1">
                        <a:solidFill>
                          <a:schemeClr val="bg2"/>
                        </a:solidFill>
                        <a:latin typeface="Arial" panose="020B0604020202020204" pitchFamily="34" charset="0"/>
                        <a:cs typeface="Arial" panose="020B0604020202020204" pitchFamily="34" charset="0"/>
                      </a:endParaRPr>
                    </a:p>
                  </a:txBody>
                  <a:tcPr marL="45714" marR="45714" marT="22857" marB="22857"/>
                </a:tc>
                <a:tc>
                  <a:txBody>
                    <a:bodyPr/>
                    <a:lstStyle/>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Computational output</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Code output</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File output</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Interactive</a:t>
                      </a:r>
                    </a:p>
                  </a:txBody>
                  <a:tcPr marL="45714" marR="45714" marT="22857" marB="22857"/>
                </a:tc>
                <a:extLst>
                  <a:ext uri="{0D108BD9-81ED-4DB2-BD59-A6C34878D82A}">
                    <a16:rowId xmlns:a16="http://schemas.microsoft.com/office/drawing/2014/main" val="2731943426"/>
                  </a:ext>
                </a:extLst>
              </a:tr>
            </a:tbl>
          </a:graphicData>
        </a:graphic>
      </p:graphicFrame>
    </p:spTree>
    <p:extLst>
      <p:ext uri="{BB962C8B-B14F-4D97-AF65-F5344CB8AC3E}">
        <p14:creationId xmlns:p14="http://schemas.microsoft.com/office/powerpoint/2010/main" val="318747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A0CD2-1A76-31C2-B37B-191E58985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1E296-5C04-1891-764F-98004D98D6AF}"/>
              </a:ext>
            </a:extLst>
          </p:cNvPr>
          <p:cNvSpPr>
            <a:spLocks noGrp="1"/>
          </p:cNvSpPr>
          <p:nvPr>
            <p:ph type="title"/>
          </p:nvPr>
        </p:nvSpPr>
        <p:spPr/>
        <p:txBody>
          <a:bodyPr/>
          <a:lstStyle/>
          <a:p>
            <a:r>
              <a:rPr lang="en-US"/>
              <a:t>Tone/Style</a:t>
            </a:r>
          </a:p>
        </p:txBody>
      </p:sp>
      <p:sp>
        <p:nvSpPr>
          <p:cNvPr id="7" name="Content Placeholder 2">
            <a:extLst>
              <a:ext uri="{FF2B5EF4-FFF2-40B4-BE49-F238E27FC236}">
                <a16:creationId xmlns:a16="http://schemas.microsoft.com/office/drawing/2014/main" id="{973509C6-2F71-5AFF-98D6-375EF5038FDF}"/>
              </a:ext>
            </a:extLst>
          </p:cNvPr>
          <p:cNvSpPr txBox="1">
            <a:spLocks/>
          </p:cNvSpPr>
          <p:nvPr/>
        </p:nvSpPr>
        <p:spPr>
          <a:xfrm>
            <a:off x="836567" y="1413011"/>
            <a:ext cx="5957382" cy="4765832"/>
          </a:xfrm>
          <a:prstGeom prst="rect">
            <a:avLst/>
          </a:prstGeom>
        </p:spPr>
        <p:txBody>
          <a:bodyPr vert="horz" lIns="45714" tIns="22857" rIns="45714" bIns="22857" rtlCol="0">
            <a:noAutofit/>
          </a:bodyPr>
          <a:lstStyle>
            <a:lvl1pPr marL="457200" indent="-457200" algn="l" defTabSz="1828800" rtl="0" eaLnBrk="1" latinLnBrk="0" hangingPunct="1">
              <a:lnSpc>
                <a:spcPct val="100000"/>
              </a:lnSpc>
              <a:spcBef>
                <a:spcPts val="0"/>
              </a:spcBef>
              <a:spcAft>
                <a:spcPts val="1200"/>
              </a:spcAft>
              <a:buFont typeface="Arial" panose="020B0604020202020204" pitchFamily="34" charset="0"/>
              <a:buChar char="•"/>
              <a:defRPr sz="4400" kern="1200">
                <a:solidFill>
                  <a:schemeClr val="accent2"/>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100000"/>
              </a:lnSpc>
              <a:spcBef>
                <a:spcPts val="0"/>
              </a:spcBef>
              <a:spcAft>
                <a:spcPts val="1200"/>
              </a:spcAft>
              <a:buFont typeface="Arial" panose="020B0604020202020204" pitchFamily="34" charset="0"/>
              <a:buChar char="•"/>
              <a:defRPr sz="3600" kern="1200">
                <a:solidFill>
                  <a:schemeClr val="tx2"/>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100000"/>
              </a:lnSpc>
              <a:spcBef>
                <a:spcPts val="0"/>
              </a:spcBef>
              <a:spcAft>
                <a:spcPts val="12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100000"/>
              </a:lnSpc>
              <a:spcBef>
                <a:spcPts val="0"/>
              </a:spcBef>
              <a:spcAft>
                <a:spcPts val="12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100000"/>
              </a:lnSpc>
              <a:spcBef>
                <a:spcPts val="0"/>
              </a:spcBef>
              <a:spcAft>
                <a:spcPts val="12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1800" b="1"/>
              <a:t>What: </a:t>
            </a:r>
            <a:r>
              <a:rPr lang="en-US" sz="1800"/>
              <a:t>Describes the tone or manner of the response.</a:t>
            </a:r>
          </a:p>
          <a:p>
            <a:pPr marL="0" indent="0">
              <a:buNone/>
            </a:pPr>
            <a:r>
              <a:rPr lang="en-US" sz="1800" b="1"/>
              <a:t>Why?: </a:t>
            </a:r>
            <a:r>
              <a:rPr lang="en-US" sz="1800"/>
              <a:t>Tailors the communication to fit the intended audience.</a:t>
            </a:r>
          </a:p>
          <a:p>
            <a:pPr marL="0" indent="0">
              <a:buNone/>
            </a:pPr>
            <a:r>
              <a:rPr lang="en-US" sz="1800" b="1"/>
              <a:t>Think </a:t>
            </a:r>
            <a:r>
              <a:rPr lang="en-US" sz="1800" b="1" u="sng">
                <a:solidFill>
                  <a:schemeClr val="bg2"/>
                </a:solidFill>
              </a:rPr>
              <a:t>adjectives</a:t>
            </a:r>
            <a:r>
              <a:rPr lang="en-US" sz="1800" b="1"/>
              <a:t> that describe a tone or style</a:t>
            </a:r>
          </a:p>
          <a:p>
            <a:pPr marL="0" indent="0">
              <a:buNone/>
            </a:pPr>
            <a:endParaRPr lang="en-US" sz="1800"/>
          </a:p>
        </p:txBody>
      </p:sp>
      <p:cxnSp>
        <p:nvCxnSpPr>
          <p:cNvPr id="11" name="Straight Connector 10">
            <a:extLst>
              <a:ext uri="{FF2B5EF4-FFF2-40B4-BE49-F238E27FC236}">
                <a16:creationId xmlns:a16="http://schemas.microsoft.com/office/drawing/2014/main" id="{7D34FCE1-185C-8C22-B02F-E0024BD0B2DE}"/>
              </a:ext>
            </a:extLst>
          </p:cNvPr>
          <p:cNvCxnSpPr>
            <a:cxnSpLocks/>
          </p:cNvCxnSpPr>
          <p:nvPr/>
        </p:nvCxnSpPr>
        <p:spPr>
          <a:xfrm>
            <a:off x="359698" y="5733276"/>
            <a:ext cx="5221864"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AB47559-9737-CE84-BD57-E87E0DA627D1}"/>
              </a:ext>
            </a:extLst>
          </p:cNvPr>
          <p:cNvSpPr txBox="1"/>
          <p:nvPr/>
        </p:nvSpPr>
        <p:spPr>
          <a:xfrm>
            <a:off x="143739" y="6247751"/>
            <a:ext cx="522707"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Task</a:t>
            </a:r>
          </a:p>
        </p:txBody>
      </p:sp>
      <p:sp>
        <p:nvSpPr>
          <p:cNvPr id="13" name="TextBox 12">
            <a:extLst>
              <a:ext uri="{FF2B5EF4-FFF2-40B4-BE49-F238E27FC236}">
                <a16:creationId xmlns:a16="http://schemas.microsoft.com/office/drawing/2014/main" id="{41352D60-FCFE-5D76-0003-70E287FFD2A7}"/>
              </a:ext>
            </a:extLst>
          </p:cNvPr>
          <p:cNvSpPr txBox="1"/>
          <p:nvPr/>
        </p:nvSpPr>
        <p:spPr>
          <a:xfrm>
            <a:off x="1078419" y="6247751"/>
            <a:ext cx="756938"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Context</a:t>
            </a:r>
          </a:p>
        </p:txBody>
      </p:sp>
      <p:sp>
        <p:nvSpPr>
          <p:cNvPr id="14" name="TextBox 13">
            <a:extLst>
              <a:ext uri="{FF2B5EF4-FFF2-40B4-BE49-F238E27FC236}">
                <a16:creationId xmlns:a16="http://schemas.microsoft.com/office/drawing/2014/main" id="{AD7D246B-6D7F-C586-97D8-BB5232E3CB31}"/>
              </a:ext>
            </a:extLst>
          </p:cNvPr>
          <p:cNvSpPr txBox="1"/>
          <p:nvPr/>
        </p:nvSpPr>
        <p:spPr>
          <a:xfrm>
            <a:off x="1979997" y="6247751"/>
            <a:ext cx="1039067"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Constraints</a:t>
            </a:r>
          </a:p>
        </p:txBody>
      </p:sp>
      <p:sp>
        <p:nvSpPr>
          <p:cNvPr id="15" name="TextBox 14">
            <a:extLst>
              <a:ext uri="{FF2B5EF4-FFF2-40B4-BE49-F238E27FC236}">
                <a16:creationId xmlns:a16="http://schemas.microsoft.com/office/drawing/2014/main" id="{C8DB52B1-319C-617A-1D39-7A5B65619DA5}"/>
              </a:ext>
            </a:extLst>
          </p:cNvPr>
          <p:cNvSpPr txBox="1"/>
          <p:nvPr/>
        </p:nvSpPr>
        <p:spPr>
          <a:xfrm>
            <a:off x="3062941" y="6245083"/>
            <a:ext cx="978153"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Persona(s)</a:t>
            </a:r>
            <a:endParaRPr lang="en-US" sz="1200">
              <a:solidFill>
                <a:schemeClr val="bg1">
                  <a:lumMod val="65000"/>
                </a:schemeClr>
              </a:solidFill>
            </a:endParaRPr>
          </a:p>
        </p:txBody>
      </p:sp>
      <p:sp>
        <p:nvSpPr>
          <p:cNvPr id="16" name="TextBox 15">
            <a:extLst>
              <a:ext uri="{FF2B5EF4-FFF2-40B4-BE49-F238E27FC236}">
                <a16:creationId xmlns:a16="http://schemas.microsoft.com/office/drawing/2014/main" id="{C3EC498A-E53E-EF5A-F1B2-097E9DFDDED2}"/>
              </a:ext>
            </a:extLst>
          </p:cNvPr>
          <p:cNvSpPr txBox="1"/>
          <p:nvPr/>
        </p:nvSpPr>
        <p:spPr>
          <a:xfrm>
            <a:off x="4236389" y="6247750"/>
            <a:ext cx="705642" cy="461665"/>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Output</a:t>
            </a:r>
          </a:p>
          <a:p>
            <a:r>
              <a:rPr lang="en-US" sz="1200" b="1">
                <a:solidFill>
                  <a:schemeClr val="bg1">
                    <a:lumMod val="65000"/>
                  </a:schemeClr>
                </a:solidFill>
                <a:latin typeface="Arial" panose="020B0604020202020204" pitchFamily="34" charset="0"/>
                <a:cs typeface="Arial" panose="020B0604020202020204" pitchFamily="34" charset="0"/>
              </a:rPr>
              <a:t>Format</a:t>
            </a:r>
          </a:p>
        </p:txBody>
      </p:sp>
      <p:sp>
        <p:nvSpPr>
          <p:cNvPr id="17" name="TextBox 16">
            <a:extLst>
              <a:ext uri="{FF2B5EF4-FFF2-40B4-BE49-F238E27FC236}">
                <a16:creationId xmlns:a16="http://schemas.microsoft.com/office/drawing/2014/main" id="{BF74F545-45A6-3408-3E3A-65FF787602FA}"/>
              </a:ext>
            </a:extLst>
          </p:cNvPr>
          <p:cNvSpPr txBox="1"/>
          <p:nvPr/>
        </p:nvSpPr>
        <p:spPr>
          <a:xfrm>
            <a:off x="5151556" y="6245083"/>
            <a:ext cx="952312" cy="276999"/>
          </a:xfrm>
          <a:prstGeom prst="rect">
            <a:avLst/>
          </a:prstGeom>
          <a:noFill/>
        </p:spPr>
        <p:txBody>
          <a:bodyPr wrap="none" rtlCol="0">
            <a:spAutoFit/>
          </a:bodyPr>
          <a:lstStyle/>
          <a:p>
            <a:r>
              <a:rPr lang="en-US" sz="1200" b="1">
                <a:solidFill>
                  <a:srgbClr val="AB7942"/>
                </a:solidFill>
                <a:latin typeface="Arial" panose="020B0604020202020204" pitchFamily="34" charset="0"/>
                <a:cs typeface="Arial" panose="020B0604020202020204" pitchFamily="34" charset="0"/>
              </a:rPr>
              <a:t>Tone/Style</a:t>
            </a:r>
          </a:p>
        </p:txBody>
      </p:sp>
      <p:sp>
        <p:nvSpPr>
          <p:cNvPr id="19" name="Oval 18">
            <a:extLst>
              <a:ext uri="{FF2B5EF4-FFF2-40B4-BE49-F238E27FC236}">
                <a16:creationId xmlns:a16="http://schemas.microsoft.com/office/drawing/2014/main" id="{EE0B2F6E-7216-4AEA-BA18-5637BAD01C59}"/>
              </a:ext>
            </a:extLst>
          </p:cNvPr>
          <p:cNvSpPr/>
          <p:nvPr/>
        </p:nvSpPr>
        <p:spPr>
          <a:xfrm>
            <a:off x="205956"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Oval 19">
            <a:extLst>
              <a:ext uri="{FF2B5EF4-FFF2-40B4-BE49-F238E27FC236}">
                <a16:creationId xmlns:a16="http://schemas.microsoft.com/office/drawing/2014/main" id="{12681920-E3B0-1D3F-AB0B-D72D737A7092}"/>
              </a:ext>
            </a:extLst>
          </p:cNvPr>
          <p:cNvSpPr/>
          <p:nvPr/>
        </p:nvSpPr>
        <p:spPr>
          <a:xfrm>
            <a:off x="1257337"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Oval 20">
            <a:extLst>
              <a:ext uri="{FF2B5EF4-FFF2-40B4-BE49-F238E27FC236}">
                <a16:creationId xmlns:a16="http://schemas.microsoft.com/office/drawing/2014/main" id="{E2B77FF1-AA7B-940E-7AC5-19BF35C0EF8C}"/>
              </a:ext>
            </a:extLst>
          </p:cNvPr>
          <p:cNvSpPr/>
          <p:nvPr/>
        </p:nvSpPr>
        <p:spPr>
          <a:xfrm>
            <a:off x="2299960"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Oval 21">
            <a:extLst>
              <a:ext uri="{FF2B5EF4-FFF2-40B4-BE49-F238E27FC236}">
                <a16:creationId xmlns:a16="http://schemas.microsoft.com/office/drawing/2014/main" id="{9D8C3E14-6D77-8761-FF1F-5AE2BF73733C}"/>
              </a:ext>
            </a:extLst>
          </p:cNvPr>
          <p:cNvSpPr/>
          <p:nvPr/>
        </p:nvSpPr>
        <p:spPr>
          <a:xfrm>
            <a:off x="3353073" y="5573314"/>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Oval 22">
            <a:extLst>
              <a:ext uri="{FF2B5EF4-FFF2-40B4-BE49-F238E27FC236}">
                <a16:creationId xmlns:a16="http://schemas.microsoft.com/office/drawing/2014/main" id="{A7858B08-C44D-2FCB-6B1C-B3CFD6ECCF3C}"/>
              </a:ext>
            </a:extLst>
          </p:cNvPr>
          <p:cNvSpPr/>
          <p:nvPr/>
        </p:nvSpPr>
        <p:spPr>
          <a:xfrm>
            <a:off x="4390536" y="5573314"/>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Oval 23">
            <a:extLst>
              <a:ext uri="{FF2B5EF4-FFF2-40B4-BE49-F238E27FC236}">
                <a16:creationId xmlns:a16="http://schemas.microsoft.com/office/drawing/2014/main" id="{4B62D723-0A39-01B8-6CBC-539449A03698}"/>
              </a:ext>
            </a:extLst>
          </p:cNvPr>
          <p:cNvSpPr/>
          <p:nvPr/>
        </p:nvSpPr>
        <p:spPr>
          <a:xfrm>
            <a:off x="5427819" y="5579533"/>
            <a:ext cx="307485" cy="307485"/>
          </a:xfrm>
          <a:prstGeom prst="ellipse">
            <a:avLst/>
          </a:prstGeom>
          <a:solidFill>
            <a:srgbClr val="AB79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6" name="Straight Connector 25">
            <a:extLst>
              <a:ext uri="{FF2B5EF4-FFF2-40B4-BE49-F238E27FC236}">
                <a16:creationId xmlns:a16="http://schemas.microsoft.com/office/drawing/2014/main" id="{7F897F14-F8DF-BD60-21BC-92E907D9E390}"/>
              </a:ext>
            </a:extLst>
          </p:cNvPr>
          <p:cNvCxnSpPr>
            <a:cxnSpLocks/>
            <a:stCxn id="19" idx="4"/>
            <a:endCxn id="12" idx="0"/>
          </p:cNvCxnSpPr>
          <p:nvPr/>
        </p:nvCxnSpPr>
        <p:spPr>
          <a:xfrm>
            <a:off x="359699" y="5880800"/>
            <a:ext cx="45394"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037E4A2-2DBF-C4B9-9DDA-A15CD747DCDB}"/>
              </a:ext>
            </a:extLst>
          </p:cNvPr>
          <p:cNvCxnSpPr>
            <a:stCxn id="20" idx="4"/>
            <a:endCxn id="13" idx="0"/>
          </p:cNvCxnSpPr>
          <p:nvPr/>
        </p:nvCxnSpPr>
        <p:spPr>
          <a:xfrm>
            <a:off x="1411080" y="5880800"/>
            <a:ext cx="45808"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F1958C-B533-87D7-7055-FA3C42DCE384}"/>
              </a:ext>
            </a:extLst>
          </p:cNvPr>
          <p:cNvCxnSpPr>
            <a:stCxn id="21" idx="4"/>
            <a:endCxn id="14" idx="0"/>
          </p:cNvCxnSpPr>
          <p:nvPr/>
        </p:nvCxnSpPr>
        <p:spPr>
          <a:xfrm>
            <a:off x="2453703" y="5880800"/>
            <a:ext cx="45828"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B05623-AEE8-80F2-B2DF-18D2D6C7C579}"/>
              </a:ext>
            </a:extLst>
          </p:cNvPr>
          <p:cNvCxnSpPr>
            <a:stCxn id="22" idx="4"/>
            <a:endCxn id="15" idx="0"/>
          </p:cNvCxnSpPr>
          <p:nvPr/>
        </p:nvCxnSpPr>
        <p:spPr>
          <a:xfrm>
            <a:off x="3506816" y="5880799"/>
            <a:ext cx="45202" cy="364284"/>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8803E04-6691-2838-B3CF-DA7BA8EAB252}"/>
              </a:ext>
            </a:extLst>
          </p:cNvPr>
          <p:cNvCxnSpPr>
            <a:stCxn id="23" idx="4"/>
            <a:endCxn id="16" idx="0"/>
          </p:cNvCxnSpPr>
          <p:nvPr/>
        </p:nvCxnSpPr>
        <p:spPr>
          <a:xfrm>
            <a:off x="4544279" y="5880799"/>
            <a:ext cx="44931"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781376-9267-9604-DD5F-B5BE16096B58}"/>
              </a:ext>
            </a:extLst>
          </p:cNvPr>
          <p:cNvCxnSpPr>
            <a:stCxn id="24" idx="4"/>
            <a:endCxn id="17" idx="0"/>
          </p:cNvCxnSpPr>
          <p:nvPr/>
        </p:nvCxnSpPr>
        <p:spPr>
          <a:xfrm>
            <a:off x="5581562" y="5887018"/>
            <a:ext cx="46150" cy="358065"/>
          </a:xfrm>
          <a:prstGeom prst="line">
            <a:avLst/>
          </a:prstGeom>
          <a:ln w="76200">
            <a:solidFill>
              <a:srgbClr val="AB794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A9406FB-C573-4320-C493-B08E75B7DDCC}"/>
              </a:ext>
            </a:extLst>
          </p:cNvPr>
          <p:cNvPicPr>
            <a:picLocks noChangeAspect="1"/>
          </p:cNvPicPr>
          <p:nvPr/>
        </p:nvPicPr>
        <p:blipFill>
          <a:blip r:embed="rId3"/>
          <a:stretch>
            <a:fillRect/>
          </a:stretch>
        </p:blipFill>
        <p:spPr>
          <a:xfrm>
            <a:off x="7150912" y="154448"/>
            <a:ext cx="4876165" cy="487616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4" name="Table 3">
            <a:extLst>
              <a:ext uri="{FF2B5EF4-FFF2-40B4-BE49-F238E27FC236}">
                <a16:creationId xmlns:a16="http://schemas.microsoft.com/office/drawing/2014/main" id="{E78E944E-37DC-C375-4DD8-69D725043D85}"/>
              </a:ext>
            </a:extLst>
          </p:cNvPr>
          <p:cNvGraphicFramePr>
            <a:graphicFrameLocks noGrp="1"/>
          </p:cNvGraphicFramePr>
          <p:nvPr>
            <p:extLst>
              <p:ext uri="{D42A27DB-BD31-4B8C-83A1-F6EECF244321}">
                <p14:modId xmlns:p14="http://schemas.microsoft.com/office/powerpoint/2010/main" val="3523885352"/>
              </p:ext>
            </p:extLst>
          </p:nvPr>
        </p:nvGraphicFramePr>
        <p:xfrm>
          <a:off x="283779" y="3011169"/>
          <a:ext cx="6828941" cy="1690163"/>
        </p:xfrm>
        <a:graphic>
          <a:graphicData uri="http://schemas.openxmlformats.org/drawingml/2006/table">
            <a:tbl>
              <a:tblPr firstRow="1" bandRow="1">
                <a:tableStyleId>{2D5ABB26-0587-4C30-8999-92F81FD0307C}</a:tableStyleId>
              </a:tblPr>
              <a:tblGrid>
                <a:gridCol w="1666736">
                  <a:extLst>
                    <a:ext uri="{9D8B030D-6E8A-4147-A177-3AD203B41FA5}">
                      <a16:colId xmlns:a16="http://schemas.microsoft.com/office/drawing/2014/main" val="824009446"/>
                    </a:ext>
                  </a:extLst>
                </a:gridCol>
                <a:gridCol w="1740371">
                  <a:extLst>
                    <a:ext uri="{9D8B030D-6E8A-4147-A177-3AD203B41FA5}">
                      <a16:colId xmlns:a16="http://schemas.microsoft.com/office/drawing/2014/main" val="3084482096"/>
                    </a:ext>
                  </a:extLst>
                </a:gridCol>
                <a:gridCol w="1542771">
                  <a:extLst>
                    <a:ext uri="{9D8B030D-6E8A-4147-A177-3AD203B41FA5}">
                      <a16:colId xmlns:a16="http://schemas.microsoft.com/office/drawing/2014/main" val="1875212756"/>
                    </a:ext>
                  </a:extLst>
                </a:gridCol>
                <a:gridCol w="1879063">
                  <a:extLst>
                    <a:ext uri="{9D8B030D-6E8A-4147-A177-3AD203B41FA5}">
                      <a16:colId xmlns:a16="http://schemas.microsoft.com/office/drawing/2014/main" val="1135311463"/>
                    </a:ext>
                  </a:extLst>
                </a:gridCol>
              </a:tblGrid>
              <a:tr h="567815">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Concise</a:t>
                      </a:r>
                    </a:p>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Professional</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Empathetic</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Detailed</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Accessible</a:t>
                      </a:r>
                    </a:p>
                  </a:txBody>
                  <a:tcPr marL="45714" marR="45714" marT="22857" marB="22857"/>
                </a:tc>
                <a:extLst>
                  <a:ext uri="{0D108BD9-81ED-4DB2-BD59-A6C34878D82A}">
                    <a16:rowId xmlns:a16="http://schemas.microsoft.com/office/drawing/2014/main" val="3919676117"/>
                  </a:ext>
                </a:extLst>
              </a:tr>
              <a:tr h="309717">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Analytical</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Engaging</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High-level</a:t>
                      </a:r>
                    </a:p>
                  </a:txBody>
                  <a:tcPr marL="45714" marR="45714" marT="22857" marB="22857"/>
                </a:tc>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Polished</a:t>
                      </a:r>
                    </a:p>
                  </a:txBody>
                  <a:tcPr marL="45714" marR="45714" marT="22857" marB="22857"/>
                </a:tc>
                <a:extLst>
                  <a:ext uri="{0D108BD9-81ED-4DB2-BD59-A6C34878D82A}">
                    <a16:rowId xmlns:a16="http://schemas.microsoft.com/office/drawing/2014/main" val="3844947744"/>
                  </a:ext>
                </a:extLst>
              </a:tr>
              <a:tr h="309717">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Challenging</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Collaborative</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Urgent</a:t>
                      </a:r>
                    </a:p>
                  </a:txBody>
                  <a:tcPr marL="45714" marR="45714" marT="22857" marB="22857"/>
                </a:tc>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Neutral</a:t>
                      </a:r>
                    </a:p>
                  </a:txBody>
                  <a:tcPr marL="45714" marR="45714" marT="22857" marB="22857"/>
                </a:tc>
                <a:extLst>
                  <a:ext uri="{0D108BD9-81ED-4DB2-BD59-A6C34878D82A}">
                    <a16:rowId xmlns:a16="http://schemas.microsoft.com/office/drawing/2014/main" val="1462774661"/>
                  </a:ext>
                </a:extLst>
              </a:tr>
              <a:tr h="502855">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Direct</a:t>
                      </a:r>
                    </a:p>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Informal</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Visionary</a:t>
                      </a:r>
                    </a:p>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Technical</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Caring</a:t>
                      </a:r>
                    </a:p>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Persuasive</a:t>
                      </a:r>
                    </a:p>
                  </a:txBody>
                  <a:tcPr marL="45714" marR="45714" marT="22857" marB="22857"/>
                </a:tc>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Bold</a:t>
                      </a:r>
                    </a:p>
                  </a:txBody>
                  <a:tcPr marL="45714" marR="45714" marT="22857" marB="22857"/>
                </a:tc>
                <a:extLst>
                  <a:ext uri="{0D108BD9-81ED-4DB2-BD59-A6C34878D82A}">
                    <a16:rowId xmlns:a16="http://schemas.microsoft.com/office/drawing/2014/main" val="449901407"/>
                  </a:ext>
                </a:extLst>
              </a:tr>
            </a:tbl>
          </a:graphicData>
        </a:graphic>
      </p:graphicFrame>
    </p:spTree>
    <p:extLst>
      <p:ext uri="{BB962C8B-B14F-4D97-AF65-F5344CB8AC3E}">
        <p14:creationId xmlns:p14="http://schemas.microsoft.com/office/powerpoint/2010/main" val="4117835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75DA2F47-CA30-CB3E-D39A-6E50A7891DB0}"/>
              </a:ext>
            </a:extLst>
          </p:cNvPr>
          <p:cNvSpPr/>
          <p:nvPr/>
        </p:nvSpPr>
        <p:spPr>
          <a:xfrm>
            <a:off x="2045602" y="3851531"/>
            <a:ext cx="9283171" cy="2740581"/>
          </a:xfrm>
          <a:prstGeom prst="roundRect">
            <a:avLst>
              <a:gd name="adj" fmla="val 2110"/>
            </a:avLst>
          </a:prstGeom>
          <a:solidFill>
            <a:schemeClr val="bg2">
              <a:alpha val="4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Rounded Rectangle 8">
            <a:extLst>
              <a:ext uri="{FF2B5EF4-FFF2-40B4-BE49-F238E27FC236}">
                <a16:creationId xmlns:a16="http://schemas.microsoft.com/office/drawing/2014/main" id="{A9627243-5AB9-6B62-4865-718A3EF6F644}"/>
              </a:ext>
            </a:extLst>
          </p:cNvPr>
          <p:cNvSpPr/>
          <p:nvPr/>
        </p:nvSpPr>
        <p:spPr>
          <a:xfrm>
            <a:off x="2053913" y="2247243"/>
            <a:ext cx="9283171" cy="1604855"/>
          </a:xfrm>
          <a:prstGeom prst="roundRect">
            <a:avLst>
              <a:gd name="adj" fmla="val 3201"/>
            </a:avLst>
          </a:prstGeom>
          <a:solidFill>
            <a:schemeClr val="accent3">
              <a:alpha val="4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ounded Rectangle 7">
            <a:extLst>
              <a:ext uri="{FF2B5EF4-FFF2-40B4-BE49-F238E27FC236}">
                <a16:creationId xmlns:a16="http://schemas.microsoft.com/office/drawing/2014/main" id="{708D992D-7EBA-DEC7-D34E-2E09F1E408D0}"/>
              </a:ext>
            </a:extLst>
          </p:cNvPr>
          <p:cNvSpPr/>
          <p:nvPr/>
        </p:nvSpPr>
        <p:spPr>
          <a:xfrm>
            <a:off x="2053913" y="1177341"/>
            <a:ext cx="9283171" cy="1069903"/>
          </a:xfrm>
          <a:prstGeom prst="roundRect">
            <a:avLst>
              <a:gd name="adj" fmla="val 5014"/>
            </a:avLst>
          </a:prstGeom>
          <a:solidFill>
            <a:schemeClr val="accent4">
              <a:alpha val="39636"/>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1B7DBF44-9053-04B8-A66C-0CF0634776C9}"/>
              </a:ext>
            </a:extLst>
          </p:cNvPr>
          <p:cNvSpPr>
            <a:spLocks noGrp="1"/>
          </p:cNvSpPr>
          <p:nvPr>
            <p:ph type="title"/>
          </p:nvPr>
        </p:nvSpPr>
        <p:spPr>
          <a:xfrm>
            <a:off x="247885" y="132997"/>
            <a:ext cx="11180627" cy="811816"/>
          </a:xfrm>
        </p:spPr>
        <p:txBody>
          <a:bodyPr/>
          <a:lstStyle/>
          <a:p>
            <a:r>
              <a:rPr lang="en-US" sz="2999">
                <a:solidFill>
                  <a:schemeClr val="bg2"/>
                </a:solidFill>
              </a:rPr>
              <a:t>Elements of a Prompt - Having Optimal Conversations With Data</a:t>
            </a:r>
          </a:p>
        </p:txBody>
      </p:sp>
      <p:graphicFrame>
        <p:nvGraphicFramePr>
          <p:cNvPr id="4" name="Diagram 3">
            <a:extLst>
              <a:ext uri="{FF2B5EF4-FFF2-40B4-BE49-F238E27FC236}">
                <a16:creationId xmlns:a16="http://schemas.microsoft.com/office/drawing/2014/main" id="{FABE11CF-CD89-3AA0-C4D4-ACB6F85BA8FC}"/>
              </a:ext>
            </a:extLst>
          </p:cNvPr>
          <p:cNvGraphicFramePr/>
          <p:nvPr>
            <p:extLst>
              <p:ext uri="{D42A27DB-BD31-4B8C-83A1-F6EECF244321}">
                <p14:modId xmlns:p14="http://schemas.microsoft.com/office/powerpoint/2010/main" val="365602698"/>
              </p:ext>
            </p:extLst>
          </p:nvPr>
        </p:nvGraphicFramePr>
        <p:xfrm>
          <a:off x="4026727" y="1177341"/>
          <a:ext cx="6990359" cy="5315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p-Down Arrow 4">
            <a:extLst>
              <a:ext uri="{FF2B5EF4-FFF2-40B4-BE49-F238E27FC236}">
                <a16:creationId xmlns:a16="http://schemas.microsoft.com/office/drawing/2014/main" id="{9CCE2333-D9C4-37D9-A600-7D1E7DB8207F}"/>
              </a:ext>
            </a:extLst>
          </p:cNvPr>
          <p:cNvSpPr/>
          <p:nvPr/>
        </p:nvSpPr>
        <p:spPr>
          <a:xfrm>
            <a:off x="1311975" y="1177341"/>
            <a:ext cx="658824" cy="5315135"/>
          </a:xfrm>
          <a:prstGeom prst="upDownArrow">
            <a:avLst/>
          </a:prstGeom>
          <a:gradFill flip="none" rotWithShape="1">
            <a:gsLst>
              <a:gs pos="44000">
                <a:schemeClr val="bg2"/>
              </a:gs>
              <a:gs pos="58000">
                <a:schemeClr val="accent3"/>
              </a:gs>
              <a:gs pos="69000">
                <a:schemeClr val="accent3"/>
              </a:gs>
              <a:gs pos="97000">
                <a:schemeClr val="accent4"/>
              </a:gs>
            </a:gsLst>
            <a:lin ang="16200000" scaled="1"/>
            <a:tileRect/>
          </a:gra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extBox 5">
            <a:extLst>
              <a:ext uri="{FF2B5EF4-FFF2-40B4-BE49-F238E27FC236}">
                <a16:creationId xmlns:a16="http://schemas.microsoft.com/office/drawing/2014/main" id="{C8119393-549A-5A6C-ADD1-9AEA237DB8D6}"/>
              </a:ext>
            </a:extLst>
          </p:cNvPr>
          <p:cNvSpPr txBox="1"/>
          <p:nvPr/>
        </p:nvSpPr>
        <p:spPr>
          <a:xfrm>
            <a:off x="131526" y="1177340"/>
            <a:ext cx="1273509"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Most Important</a:t>
            </a:r>
          </a:p>
        </p:txBody>
      </p:sp>
      <p:sp>
        <p:nvSpPr>
          <p:cNvPr id="7" name="TextBox 6">
            <a:extLst>
              <a:ext uri="{FF2B5EF4-FFF2-40B4-BE49-F238E27FC236}">
                <a16:creationId xmlns:a16="http://schemas.microsoft.com/office/drawing/2014/main" id="{477E1980-9465-0343-B8A3-9FFCE477DB0E}"/>
              </a:ext>
            </a:extLst>
          </p:cNvPr>
          <p:cNvSpPr txBox="1"/>
          <p:nvPr/>
        </p:nvSpPr>
        <p:spPr>
          <a:xfrm>
            <a:off x="67387" y="6138579"/>
            <a:ext cx="1223412" cy="400110"/>
          </a:xfrm>
          <a:prstGeom prst="rect">
            <a:avLst/>
          </a:prstGeom>
          <a:noFill/>
        </p:spPr>
        <p:txBody>
          <a:bodyPr wrap="none" rtlCol="0">
            <a:spAutoFit/>
          </a:bodyPr>
          <a:lstStyle/>
          <a:p>
            <a:r>
              <a:rPr lang="en-US" sz="2000" b="1">
                <a:latin typeface="Arial" panose="020B0604020202020204" pitchFamily="34" charset="0"/>
                <a:cs typeface="Arial" panose="020B0604020202020204" pitchFamily="34" charset="0"/>
              </a:rPr>
              <a:t>Optional</a:t>
            </a:r>
          </a:p>
        </p:txBody>
      </p:sp>
      <p:sp>
        <p:nvSpPr>
          <p:cNvPr id="11" name="TextBox 10">
            <a:extLst>
              <a:ext uri="{FF2B5EF4-FFF2-40B4-BE49-F238E27FC236}">
                <a16:creationId xmlns:a16="http://schemas.microsoft.com/office/drawing/2014/main" id="{69016BB6-CA0B-B395-6115-3AAD2ADE57BF}"/>
              </a:ext>
            </a:extLst>
          </p:cNvPr>
          <p:cNvSpPr txBox="1"/>
          <p:nvPr/>
        </p:nvSpPr>
        <p:spPr>
          <a:xfrm>
            <a:off x="2295376" y="1535343"/>
            <a:ext cx="1419664"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Mandatory</a:t>
            </a:r>
            <a:endParaRPr lang="en-US" sz="20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D457163-1627-FDA7-DE02-961ED4B2BE0E}"/>
              </a:ext>
            </a:extLst>
          </p:cNvPr>
          <p:cNvSpPr txBox="1"/>
          <p:nvPr/>
        </p:nvSpPr>
        <p:spPr>
          <a:xfrm>
            <a:off x="2291648" y="2804584"/>
            <a:ext cx="13643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Important</a:t>
            </a:r>
          </a:p>
        </p:txBody>
      </p:sp>
      <p:sp>
        <p:nvSpPr>
          <p:cNvPr id="13" name="TextBox 12">
            <a:extLst>
              <a:ext uri="{FF2B5EF4-FFF2-40B4-BE49-F238E27FC236}">
                <a16:creationId xmlns:a16="http://schemas.microsoft.com/office/drawing/2014/main" id="{F72A7742-BA4C-E6FA-E21E-EF2701B9DD6B}"/>
              </a:ext>
            </a:extLst>
          </p:cNvPr>
          <p:cNvSpPr txBox="1"/>
          <p:nvPr/>
        </p:nvSpPr>
        <p:spPr>
          <a:xfrm>
            <a:off x="2291647" y="4968760"/>
            <a:ext cx="1660277"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Nice-to-Have</a:t>
            </a:r>
          </a:p>
        </p:txBody>
      </p:sp>
    </p:spTree>
    <p:extLst>
      <p:ext uri="{BB962C8B-B14F-4D97-AF65-F5344CB8AC3E}">
        <p14:creationId xmlns:p14="http://schemas.microsoft.com/office/powerpoint/2010/main" val="2494767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144E-ED00-6E1A-35E5-EB50CBAC9F0B}"/>
              </a:ext>
            </a:extLst>
          </p:cNvPr>
          <p:cNvSpPr>
            <a:spLocks noGrp="1"/>
          </p:cNvSpPr>
          <p:nvPr>
            <p:ph type="title"/>
          </p:nvPr>
        </p:nvSpPr>
        <p:spPr>
          <a:xfrm>
            <a:off x="4788735" y="51329"/>
            <a:ext cx="7274077" cy="1131972"/>
          </a:xfrm>
        </p:spPr>
        <p:txBody>
          <a:bodyPr anchor="ctr">
            <a:normAutofit/>
          </a:bodyPr>
          <a:lstStyle/>
          <a:p>
            <a:pPr algn="ctr">
              <a:lnSpc>
                <a:spcPct val="90000"/>
              </a:lnSpc>
            </a:pPr>
            <a:r>
              <a:rPr lang="en-US">
                <a:solidFill>
                  <a:schemeClr val="bg2"/>
                </a:solidFill>
              </a:rPr>
              <a:t>Common Mistakes in Writing Prompts</a:t>
            </a:r>
          </a:p>
        </p:txBody>
      </p:sp>
      <p:sp>
        <p:nvSpPr>
          <p:cNvPr id="3" name="Content Placeholder 2">
            <a:extLst>
              <a:ext uri="{FF2B5EF4-FFF2-40B4-BE49-F238E27FC236}">
                <a16:creationId xmlns:a16="http://schemas.microsoft.com/office/drawing/2014/main" id="{5DF5746C-E97C-BADE-C1AE-48460BC8FD88}"/>
              </a:ext>
            </a:extLst>
          </p:cNvPr>
          <p:cNvSpPr>
            <a:spLocks noGrp="1"/>
          </p:cNvSpPr>
          <p:nvPr>
            <p:ph idx="4294967295"/>
          </p:nvPr>
        </p:nvSpPr>
        <p:spPr>
          <a:xfrm>
            <a:off x="4066179" y="1386856"/>
            <a:ext cx="5695670" cy="5170933"/>
          </a:xfrm>
        </p:spPr>
        <p:txBody>
          <a:bodyPr>
            <a:normAutofit/>
          </a:bodyPr>
          <a:lstStyle/>
          <a:p>
            <a:pPr>
              <a:lnSpc>
                <a:spcPct val="90000"/>
              </a:lnSpc>
            </a:pPr>
            <a:r>
              <a:rPr lang="en-US" sz="2400" b="1"/>
              <a:t>Vague or open-ended prompts</a:t>
            </a:r>
          </a:p>
          <a:p>
            <a:pPr lvl="1">
              <a:lnSpc>
                <a:spcPct val="90000"/>
              </a:lnSpc>
            </a:pPr>
            <a:r>
              <a:rPr lang="en-US" sz="2200">
                <a:solidFill>
                  <a:schemeClr val="accent2"/>
                </a:solidFill>
              </a:rPr>
              <a:t>AI can’t read minds</a:t>
            </a:r>
          </a:p>
          <a:p>
            <a:pPr lvl="1">
              <a:lnSpc>
                <a:spcPct val="90000"/>
              </a:lnSpc>
            </a:pPr>
            <a:r>
              <a:rPr lang="en-US" sz="2200">
                <a:solidFill>
                  <a:schemeClr val="accent2"/>
                </a:solidFill>
              </a:rPr>
              <a:t>Ensure relevant context and critical details are present</a:t>
            </a:r>
          </a:p>
          <a:p>
            <a:pPr>
              <a:lnSpc>
                <a:spcPct val="90000"/>
              </a:lnSpc>
            </a:pPr>
            <a:endParaRPr lang="en-US" sz="2400"/>
          </a:p>
          <a:p>
            <a:pPr>
              <a:lnSpc>
                <a:spcPct val="90000"/>
              </a:lnSpc>
            </a:pPr>
            <a:r>
              <a:rPr lang="en-US" sz="2400" b="1"/>
              <a:t>Overly complex language or structure</a:t>
            </a:r>
          </a:p>
          <a:p>
            <a:pPr lvl="1">
              <a:lnSpc>
                <a:spcPct val="90000"/>
              </a:lnSpc>
            </a:pPr>
            <a:r>
              <a:rPr lang="en-US" sz="2200">
                <a:solidFill>
                  <a:schemeClr val="accent2"/>
                </a:solidFill>
              </a:rPr>
              <a:t>Break into a series of prompts to more easily manage</a:t>
            </a:r>
          </a:p>
          <a:p>
            <a:pPr>
              <a:lnSpc>
                <a:spcPct val="90000"/>
              </a:lnSpc>
            </a:pPr>
            <a:endParaRPr lang="en-US" sz="2400"/>
          </a:p>
          <a:p>
            <a:pPr>
              <a:lnSpc>
                <a:spcPct val="90000"/>
              </a:lnSpc>
            </a:pPr>
            <a:r>
              <a:rPr lang="en-US" sz="2400" b="1"/>
              <a:t>False expectations</a:t>
            </a:r>
          </a:p>
          <a:p>
            <a:pPr lvl="1">
              <a:lnSpc>
                <a:spcPct val="90000"/>
              </a:lnSpc>
            </a:pPr>
            <a:r>
              <a:rPr lang="en-US" sz="2200">
                <a:solidFill>
                  <a:schemeClr val="accent2"/>
                </a:solidFill>
              </a:rPr>
              <a:t>No AI will best the human imagination and perception</a:t>
            </a:r>
          </a:p>
        </p:txBody>
      </p:sp>
      <p:sp>
        <p:nvSpPr>
          <p:cNvPr id="5" name="TextBox 4">
            <a:extLst>
              <a:ext uri="{FF2B5EF4-FFF2-40B4-BE49-F238E27FC236}">
                <a16:creationId xmlns:a16="http://schemas.microsoft.com/office/drawing/2014/main" id="{9363AE3B-B853-752C-2AED-A2FCCFE5339A}"/>
              </a:ext>
            </a:extLst>
          </p:cNvPr>
          <p:cNvSpPr txBox="1"/>
          <p:nvPr/>
        </p:nvSpPr>
        <p:spPr>
          <a:xfrm>
            <a:off x="-39754" y="6739224"/>
            <a:ext cx="1745780" cy="276999"/>
          </a:xfrm>
          <a:prstGeom prst="rect">
            <a:avLst/>
          </a:prstGeom>
          <a:noFill/>
        </p:spPr>
        <p:txBody>
          <a:bodyPr wrap="square" rtlCol="0">
            <a:spAutoFit/>
          </a:bodyPr>
          <a:lstStyle/>
          <a:p>
            <a:r>
              <a:rPr lang="en-US" sz="600">
                <a:solidFill>
                  <a:schemeClr val="accent2"/>
                </a:solidFill>
                <a:hlinkClick r:id="rId3"/>
              </a:rPr>
              <a:t>https://www.youtube.com/watch?v=MabLtuTpDw8</a:t>
            </a:r>
            <a:endParaRPr lang="en-US" sz="600">
              <a:solidFill>
                <a:schemeClr val="accent2"/>
              </a:solidFill>
            </a:endParaRPr>
          </a:p>
        </p:txBody>
      </p:sp>
      <p:grpSp>
        <p:nvGrpSpPr>
          <p:cNvPr id="10" name="Group 9">
            <a:extLst>
              <a:ext uri="{FF2B5EF4-FFF2-40B4-BE49-F238E27FC236}">
                <a16:creationId xmlns:a16="http://schemas.microsoft.com/office/drawing/2014/main" id="{1084A91B-5C46-BB9C-830D-7EB074775D9C}"/>
              </a:ext>
            </a:extLst>
          </p:cNvPr>
          <p:cNvGrpSpPr/>
          <p:nvPr/>
        </p:nvGrpSpPr>
        <p:grpSpPr>
          <a:xfrm>
            <a:off x="58777" y="97870"/>
            <a:ext cx="3641144" cy="6662261"/>
            <a:chOff x="1515990" y="0"/>
            <a:chExt cx="7538070" cy="13686020"/>
          </a:xfrm>
        </p:grpSpPr>
        <p:sp>
          <p:nvSpPr>
            <p:cNvPr id="11" name="Rectangle 10">
              <a:extLst>
                <a:ext uri="{FF2B5EF4-FFF2-40B4-BE49-F238E27FC236}">
                  <a16:creationId xmlns:a16="http://schemas.microsoft.com/office/drawing/2014/main" id="{BD7D8787-EA96-4F36-3BBC-7B5810801F4E}"/>
                </a:ext>
              </a:extLst>
            </p:cNvPr>
            <p:cNvSpPr/>
            <p:nvPr/>
          </p:nvSpPr>
          <p:spPr>
            <a:xfrm>
              <a:off x="1515990" y="0"/>
              <a:ext cx="7538070" cy="13686020"/>
            </a:xfrm>
            <a:prstGeom prst="rect">
              <a:avLst/>
            </a:prstGeom>
            <a:noFill/>
            <a:ln w="603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2" name="Picture 11">
              <a:extLst>
                <a:ext uri="{FF2B5EF4-FFF2-40B4-BE49-F238E27FC236}">
                  <a16:creationId xmlns:a16="http://schemas.microsoft.com/office/drawing/2014/main" id="{03F38FB4-486D-96EE-C22F-AD7292589DD3}"/>
                </a:ext>
              </a:extLst>
            </p:cNvPr>
            <p:cNvPicPr>
              <a:picLocks noChangeAspect="1"/>
            </p:cNvPicPr>
            <p:nvPr/>
          </p:nvPicPr>
          <p:blipFill>
            <a:blip r:embed="rId4"/>
            <a:srcRect l="8747" t="1" r="10334" b="35284"/>
            <a:stretch/>
          </p:blipFill>
          <p:spPr>
            <a:xfrm>
              <a:off x="1590940" y="4757920"/>
              <a:ext cx="7193624" cy="3667600"/>
            </a:xfrm>
            <a:prstGeom prst="rect">
              <a:avLst/>
            </a:prstGeom>
            <a:noFill/>
          </p:spPr>
        </p:pic>
        <p:pic>
          <p:nvPicPr>
            <p:cNvPr id="13" name="Picture 12">
              <a:extLst>
                <a:ext uri="{FF2B5EF4-FFF2-40B4-BE49-F238E27FC236}">
                  <a16:creationId xmlns:a16="http://schemas.microsoft.com/office/drawing/2014/main" id="{C4B2B482-17CE-A8E0-1FB4-A80ABDDD03B6}"/>
                </a:ext>
              </a:extLst>
            </p:cNvPr>
            <p:cNvPicPr>
              <a:picLocks noChangeAspect="1"/>
            </p:cNvPicPr>
            <p:nvPr/>
          </p:nvPicPr>
          <p:blipFill>
            <a:blip r:embed="rId5"/>
            <a:srcRect b="12440"/>
            <a:stretch/>
          </p:blipFill>
          <p:spPr>
            <a:xfrm>
              <a:off x="1590941" y="719932"/>
              <a:ext cx="7193623" cy="3667600"/>
            </a:xfrm>
            <a:prstGeom prst="rect">
              <a:avLst/>
            </a:prstGeom>
          </p:spPr>
        </p:pic>
        <p:pic>
          <p:nvPicPr>
            <p:cNvPr id="14" name="Picture 13">
              <a:extLst>
                <a:ext uri="{FF2B5EF4-FFF2-40B4-BE49-F238E27FC236}">
                  <a16:creationId xmlns:a16="http://schemas.microsoft.com/office/drawing/2014/main" id="{364470D1-243C-C670-1EF7-7F08A10BE913}"/>
                </a:ext>
              </a:extLst>
            </p:cNvPr>
            <p:cNvPicPr>
              <a:picLocks noChangeAspect="1"/>
            </p:cNvPicPr>
            <p:nvPr/>
          </p:nvPicPr>
          <p:blipFill>
            <a:blip r:embed="rId6"/>
            <a:srcRect t="6892"/>
            <a:stretch/>
          </p:blipFill>
          <p:spPr>
            <a:xfrm>
              <a:off x="2657251" y="8558676"/>
              <a:ext cx="5268727" cy="5038213"/>
            </a:xfrm>
            <a:prstGeom prst="rect">
              <a:avLst/>
            </a:prstGeom>
          </p:spPr>
        </p:pic>
        <p:sp>
          <p:nvSpPr>
            <p:cNvPr id="16" name="Rounded Rectangular Callout 15">
              <a:extLst>
                <a:ext uri="{FF2B5EF4-FFF2-40B4-BE49-F238E27FC236}">
                  <a16:creationId xmlns:a16="http://schemas.microsoft.com/office/drawing/2014/main" id="{E807236F-1A72-3EFF-41E5-2BE5B39C923D}"/>
                </a:ext>
              </a:extLst>
            </p:cNvPr>
            <p:cNvSpPr/>
            <p:nvPr/>
          </p:nvSpPr>
          <p:spPr>
            <a:xfrm>
              <a:off x="1590940" y="89131"/>
              <a:ext cx="3267856" cy="1154242"/>
            </a:xfrm>
            <a:prstGeom prst="wedgeRoundRectCallout">
              <a:avLst>
                <a:gd name="adj1" fmla="val 33754"/>
                <a:gd name="adj2" fmla="val 90117"/>
                <a:gd name="adj3" fmla="val 1666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latin typeface="Comic Sans MS" panose="030F0902030302020204" pitchFamily="66" charset="0"/>
                </a:rPr>
                <a:t>I want to know absolutely everything that has happened up to now.</a:t>
              </a:r>
            </a:p>
          </p:txBody>
        </p:sp>
        <p:sp>
          <p:nvSpPr>
            <p:cNvPr id="17" name="Rounded Rectangular Callout 16">
              <a:extLst>
                <a:ext uri="{FF2B5EF4-FFF2-40B4-BE49-F238E27FC236}">
                  <a16:creationId xmlns:a16="http://schemas.microsoft.com/office/drawing/2014/main" id="{1E9FD330-7B68-C71C-8ADE-573E8316DF52}"/>
                </a:ext>
              </a:extLst>
            </p:cNvPr>
            <p:cNvSpPr/>
            <p:nvPr/>
          </p:nvSpPr>
          <p:spPr>
            <a:xfrm>
              <a:off x="5516708" y="4492566"/>
              <a:ext cx="3267856" cy="911026"/>
            </a:xfrm>
            <a:prstGeom prst="wedgeRoundRectCallout">
              <a:avLst>
                <a:gd name="adj1" fmla="val -24044"/>
                <a:gd name="adj2" fmla="val 79183"/>
                <a:gd name="adj3" fmla="val 1666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latin typeface="Comic Sans MS" panose="030F0902030302020204" pitchFamily="66" charset="0"/>
                </a:rPr>
                <a:t>First, the Earth cooled, and then the dinosaurs came…</a:t>
              </a:r>
            </a:p>
          </p:txBody>
        </p:sp>
      </p:grpSp>
      <p:pic>
        <p:nvPicPr>
          <p:cNvPr id="18" name="Picture 17">
            <a:extLst>
              <a:ext uri="{FF2B5EF4-FFF2-40B4-BE49-F238E27FC236}">
                <a16:creationId xmlns:a16="http://schemas.microsoft.com/office/drawing/2014/main" id="{3091BB04-7D1F-B85C-5993-79B741182C16}"/>
              </a:ext>
            </a:extLst>
          </p:cNvPr>
          <p:cNvPicPr>
            <a:picLocks noChangeAspect="1"/>
          </p:cNvPicPr>
          <p:nvPr/>
        </p:nvPicPr>
        <p:blipFill>
          <a:blip r:embed="rId7"/>
          <a:stretch>
            <a:fillRect/>
          </a:stretch>
        </p:blipFill>
        <p:spPr>
          <a:xfrm>
            <a:off x="10461350" y="4719262"/>
            <a:ext cx="1567943" cy="2019962"/>
          </a:xfrm>
          <a:prstGeom prst="rect">
            <a:avLst/>
          </a:prstGeom>
        </p:spPr>
      </p:pic>
      <p:sp>
        <p:nvSpPr>
          <p:cNvPr id="9" name="Cloud Callout 8">
            <a:extLst>
              <a:ext uri="{FF2B5EF4-FFF2-40B4-BE49-F238E27FC236}">
                <a16:creationId xmlns:a16="http://schemas.microsoft.com/office/drawing/2014/main" id="{51370CC1-00E0-6449-1FB8-94F8ECA107E8}"/>
              </a:ext>
            </a:extLst>
          </p:cNvPr>
          <p:cNvSpPr/>
          <p:nvPr/>
        </p:nvSpPr>
        <p:spPr>
          <a:xfrm>
            <a:off x="9892026" y="3681301"/>
            <a:ext cx="2120233" cy="1037961"/>
          </a:xfrm>
          <a:prstGeom prst="cloudCallout">
            <a:avLst>
              <a:gd name="adj1" fmla="val 25116"/>
              <a:gd name="adj2" fmla="val 76219"/>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Comic Sans MS" panose="030F0902030302020204" pitchFamily="66" charset="0"/>
              </a:rPr>
              <a:t>Looks like I picked the wrong week to quit good prompting.</a:t>
            </a:r>
          </a:p>
        </p:txBody>
      </p:sp>
    </p:spTree>
    <p:extLst>
      <p:ext uri="{BB962C8B-B14F-4D97-AF65-F5344CB8AC3E}">
        <p14:creationId xmlns:p14="http://schemas.microsoft.com/office/powerpoint/2010/main" val="3945560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E697B-1345-A055-00B8-7BD8C7528FED}"/>
            </a:ext>
          </a:extLst>
        </p:cNvPr>
        <p:cNvGrpSpPr/>
        <p:nvPr/>
      </p:nvGrpSpPr>
      <p:grpSpPr>
        <a:xfrm>
          <a:off x="0" y="0"/>
          <a:ext cx="0" cy="0"/>
          <a:chOff x="0" y="0"/>
          <a:chExt cx="0" cy="0"/>
        </a:xfrm>
      </p:grpSpPr>
      <p:sp>
        <p:nvSpPr>
          <p:cNvPr id="6" name="Text Placeholder 8">
            <a:extLst>
              <a:ext uri="{FF2B5EF4-FFF2-40B4-BE49-F238E27FC236}">
                <a16:creationId xmlns:a16="http://schemas.microsoft.com/office/drawing/2014/main" id="{5E9C6819-FCA1-0599-A787-5C5C9AA8AC16}"/>
              </a:ext>
            </a:extLst>
          </p:cNvPr>
          <p:cNvSpPr txBox="1">
            <a:spLocks/>
          </p:cNvSpPr>
          <p:nvPr/>
        </p:nvSpPr>
        <p:spPr>
          <a:xfrm>
            <a:off x="6465241" y="1911315"/>
            <a:ext cx="4299032" cy="619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FFFFFF"/>
                </a:solidFill>
                <a:effectLst/>
                <a:uLnTx/>
                <a:uFillTx/>
                <a:latin typeface="Arial" panose="020B0604020202020204"/>
                <a:ea typeface="+mn-ea"/>
                <a:cs typeface="+mn-cs"/>
              </a:rPr>
              <a:t>Earl J. Dodd</a:t>
            </a:r>
          </a:p>
        </p:txBody>
      </p:sp>
      <p:cxnSp>
        <p:nvCxnSpPr>
          <p:cNvPr id="9" name="Straight Connector 8">
            <a:extLst>
              <a:ext uri="{FF2B5EF4-FFF2-40B4-BE49-F238E27FC236}">
                <a16:creationId xmlns:a16="http://schemas.microsoft.com/office/drawing/2014/main" id="{BBA4B6A5-037D-478E-1FC1-1AEDA1B07626}"/>
              </a:ext>
            </a:extLst>
          </p:cNvPr>
          <p:cNvCxnSpPr>
            <a:cxnSpLocks/>
          </p:cNvCxnSpPr>
          <p:nvPr/>
        </p:nvCxnSpPr>
        <p:spPr>
          <a:xfrm>
            <a:off x="11083636" y="1414318"/>
            <a:ext cx="0" cy="4169064"/>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D0D3B5E-BF02-1403-FB77-A5A155ECDD1F}"/>
              </a:ext>
            </a:extLst>
          </p:cNvPr>
          <p:cNvPicPr>
            <a:picLocks noChangeAspect="1"/>
          </p:cNvPicPr>
          <p:nvPr/>
        </p:nvPicPr>
        <p:blipFill>
          <a:blip r:embed="rId2">
            <a:extLst>
              <a:ext uri="{28A0092B-C50C-407E-A947-70E740481C1C}">
                <a14:useLocalDpi xmlns:a14="http://schemas.microsoft.com/office/drawing/2010/main" val="0"/>
              </a:ext>
            </a:extLst>
          </a:blip>
          <a:srcRect l="5521" r="5521"/>
          <a:stretch/>
        </p:blipFill>
        <p:spPr>
          <a:xfrm>
            <a:off x="2268270" y="1459457"/>
            <a:ext cx="4029364" cy="40293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Oval 11">
            <a:extLst>
              <a:ext uri="{FF2B5EF4-FFF2-40B4-BE49-F238E27FC236}">
                <a16:creationId xmlns:a16="http://schemas.microsoft.com/office/drawing/2014/main" id="{6DB9C08F-A781-FE28-4FEC-62ABE9236D4B}"/>
              </a:ext>
            </a:extLst>
          </p:cNvPr>
          <p:cNvSpPr/>
          <p:nvPr/>
        </p:nvSpPr>
        <p:spPr>
          <a:xfrm>
            <a:off x="-952057" y="2486587"/>
            <a:ext cx="4032504" cy="4032504"/>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 Placeholder 9">
            <a:extLst>
              <a:ext uri="{FF2B5EF4-FFF2-40B4-BE49-F238E27FC236}">
                <a16:creationId xmlns:a16="http://schemas.microsoft.com/office/drawing/2014/main" id="{A0F6903D-0F74-6851-9863-0EB0E554365F}"/>
              </a:ext>
            </a:extLst>
          </p:cNvPr>
          <p:cNvSpPr txBox="1">
            <a:spLocks/>
          </p:cNvSpPr>
          <p:nvPr/>
        </p:nvSpPr>
        <p:spPr>
          <a:xfrm>
            <a:off x="6515826" y="2749824"/>
            <a:ext cx="4299032" cy="67917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High-Performance </a:t>
            </a:r>
            <a:b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Comedian</a:t>
            </a:r>
          </a:p>
        </p:txBody>
      </p:sp>
      <p:sp>
        <p:nvSpPr>
          <p:cNvPr id="11" name="Oval 10">
            <a:extLst>
              <a:ext uri="{FF2B5EF4-FFF2-40B4-BE49-F238E27FC236}">
                <a16:creationId xmlns:a16="http://schemas.microsoft.com/office/drawing/2014/main" id="{34FCC964-36AE-CF05-B3A7-4B8D9AC000E5}"/>
              </a:ext>
            </a:extLst>
          </p:cNvPr>
          <p:cNvSpPr/>
          <p:nvPr/>
        </p:nvSpPr>
        <p:spPr>
          <a:xfrm>
            <a:off x="-691794" y="-597943"/>
            <a:ext cx="4032504" cy="41148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2734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92DBD-6168-0BF0-C0D4-41293D504B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FB4A2-8E05-E9CB-B682-DD9F958F2E79}"/>
              </a:ext>
            </a:extLst>
          </p:cNvPr>
          <p:cNvSpPr>
            <a:spLocks noGrp="1"/>
          </p:cNvSpPr>
          <p:nvPr>
            <p:ph type="title"/>
          </p:nvPr>
        </p:nvSpPr>
        <p:spPr/>
        <p:txBody>
          <a:bodyPr/>
          <a:lstStyle/>
          <a:p>
            <a:r>
              <a:rPr lang="en-US"/>
              <a:t>The Next Wave: Agentic AI</a:t>
            </a:r>
          </a:p>
        </p:txBody>
      </p:sp>
      <p:sp>
        <p:nvSpPr>
          <p:cNvPr id="4" name="Text Placeholder 3">
            <a:extLst>
              <a:ext uri="{FF2B5EF4-FFF2-40B4-BE49-F238E27FC236}">
                <a16:creationId xmlns:a16="http://schemas.microsoft.com/office/drawing/2014/main" id="{4262D87B-CC75-C3F0-0CE7-193C984AFFEF}"/>
              </a:ext>
            </a:extLst>
          </p:cNvPr>
          <p:cNvSpPr>
            <a:spLocks noGrp="1"/>
          </p:cNvSpPr>
          <p:nvPr>
            <p:ph type="body" idx="1"/>
          </p:nvPr>
        </p:nvSpPr>
        <p:spPr>
          <a:xfrm>
            <a:off x="1996965" y="3834133"/>
            <a:ext cx="8029904" cy="1741972"/>
          </a:xfrm>
        </p:spPr>
        <p:txBody>
          <a:bodyPr/>
          <a:lstStyle/>
          <a:p>
            <a:r>
              <a:rPr lang="en-US">
                <a:solidFill>
                  <a:schemeClr val="bg1"/>
                </a:solidFill>
              </a:rPr>
              <a:t>Discover how AI is moving beyond chatbots and automation into systems that can plan, adapt, and act independently.</a:t>
            </a:r>
          </a:p>
          <a:p>
            <a:endParaRPr lang="en-US"/>
          </a:p>
        </p:txBody>
      </p:sp>
      <p:sp>
        <p:nvSpPr>
          <p:cNvPr id="3" name="TextBox 2">
            <a:extLst>
              <a:ext uri="{FF2B5EF4-FFF2-40B4-BE49-F238E27FC236}">
                <a16:creationId xmlns:a16="http://schemas.microsoft.com/office/drawing/2014/main" id="{3E9497F1-0DC0-5296-90EF-A35D4682827E}"/>
              </a:ext>
            </a:extLst>
          </p:cNvPr>
          <p:cNvSpPr txBox="1"/>
          <p:nvPr/>
        </p:nvSpPr>
        <p:spPr>
          <a:xfrm>
            <a:off x="-1371421" y="446"/>
            <a:ext cx="1083224" cy="369332"/>
          </a:xfrm>
          <a:prstGeom prst="rect">
            <a:avLst/>
          </a:prstGeom>
          <a:noFill/>
        </p:spPr>
        <p:txBody>
          <a:bodyPr wrap="square" rtlCol="0">
            <a:spAutoFit/>
          </a:bodyPr>
          <a:lstStyle/>
          <a:p>
            <a:pPr algn="ctr" defTabSz="228554"/>
            <a:r>
              <a:rPr lang="en-US">
                <a:solidFill>
                  <a:srgbClr val="152FB3">
                    <a:lumMod val="75000"/>
                  </a:srgbClr>
                </a:solidFill>
                <a:latin typeface="Calibri" panose="020F0502020204030204"/>
              </a:rPr>
              <a:t>SAM</a:t>
            </a:r>
          </a:p>
        </p:txBody>
      </p:sp>
    </p:spTree>
    <p:extLst>
      <p:ext uri="{BB962C8B-B14F-4D97-AF65-F5344CB8AC3E}">
        <p14:creationId xmlns:p14="http://schemas.microsoft.com/office/powerpoint/2010/main" val="3997720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AEF92D2-9838-2739-F6EC-18B0487F6C1F}"/>
              </a:ext>
            </a:extLst>
          </p:cNvPr>
          <p:cNvSpPr>
            <a:spLocks noGrp="1"/>
          </p:cNvSpPr>
          <p:nvPr>
            <p:ph type="title"/>
          </p:nvPr>
        </p:nvSpPr>
        <p:spPr>
          <a:xfrm>
            <a:off x="0" y="501267"/>
            <a:ext cx="8223607" cy="1656306"/>
          </a:xfrm>
        </p:spPr>
        <p:txBody>
          <a:bodyPr/>
          <a:lstStyle/>
          <a:p>
            <a:r>
              <a:rPr lang="en-US"/>
              <a:t>The next phase of AI:  Agentic</a:t>
            </a:r>
          </a:p>
        </p:txBody>
      </p:sp>
      <p:sp>
        <p:nvSpPr>
          <p:cNvPr id="10" name="Content Placeholder 9">
            <a:extLst>
              <a:ext uri="{FF2B5EF4-FFF2-40B4-BE49-F238E27FC236}">
                <a16:creationId xmlns:a16="http://schemas.microsoft.com/office/drawing/2014/main" id="{CF447017-D7EC-A62D-16A1-16199757E97E}"/>
              </a:ext>
            </a:extLst>
          </p:cNvPr>
          <p:cNvSpPr>
            <a:spLocks noGrp="1"/>
          </p:cNvSpPr>
          <p:nvPr>
            <p:ph type="body" sz="quarter" idx="10"/>
          </p:nvPr>
        </p:nvSpPr>
        <p:spPr>
          <a:xfrm>
            <a:off x="535578" y="2809580"/>
            <a:ext cx="6389206" cy="2303980"/>
          </a:xfrm>
        </p:spPr>
        <p:txBody>
          <a:bodyPr>
            <a:normAutofit/>
          </a:bodyPr>
          <a:lstStyle/>
          <a:p>
            <a:r>
              <a:rPr lang="en-US"/>
              <a:t>Proactive Partner in Work</a:t>
            </a:r>
          </a:p>
          <a:p>
            <a:endParaRPr lang="en-US"/>
          </a:p>
          <a:p>
            <a:r>
              <a:rPr lang="en-US"/>
              <a:t>A new generation of AI that’s a little less “Siri” and a little more “digital teammate.”</a:t>
            </a:r>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262610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E25F3-5E9E-793C-DB1F-2396DB7BF0D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AB2E3BE-A22D-6416-F4B1-7EEF866C1524}"/>
              </a:ext>
            </a:extLst>
          </p:cNvPr>
          <p:cNvSpPr>
            <a:spLocks noGrp="1"/>
          </p:cNvSpPr>
          <p:nvPr>
            <p:ph type="title"/>
          </p:nvPr>
        </p:nvSpPr>
        <p:spPr/>
        <p:txBody>
          <a:bodyPr/>
          <a:lstStyle/>
          <a:p>
            <a:r>
              <a:rPr lang="en-US"/>
              <a:t>OpenAI – 6 use case primitives</a:t>
            </a:r>
          </a:p>
        </p:txBody>
      </p:sp>
      <p:sp>
        <p:nvSpPr>
          <p:cNvPr id="10" name="Content Placeholder 9">
            <a:extLst>
              <a:ext uri="{FF2B5EF4-FFF2-40B4-BE49-F238E27FC236}">
                <a16:creationId xmlns:a16="http://schemas.microsoft.com/office/drawing/2014/main" id="{120CFE4A-562F-576A-46F4-3EE82E9FFE8D}"/>
              </a:ext>
            </a:extLst>
          </p:cNvPr>
          <p:cNvSpPr>
            <a:spLocks noGrp="1"/>
          </p:cNvSpPr>
          <p:nvPr>
            <p:ph idx="1"/>
          </p:nvPr>
        </p:nvSpPr>
        <p:spPr/>
        <p:txBody>
          <a:bodyPr>
            <a:normAutofit fontScale="62500" lnSpcReduction="20000"/>
          </a:bodyPr>
          <a:lstStyle/>
          <a:p>
            <a:pPr marL="0" indent="0">
              <a:buNone/>
            </a:pPr>
            <a:r>
              <a:rPr lang="en-US"/>
              <a:t>Most use cases fall into one of six primitives, which they define as fundamental use case types that apply across all departments and disciplines</a:t>
            </a:r>
          </a:p>
          <a:p>
            <a:pPr marL="0" indent="0">
              <a:buNone/>
            </a:pPr>
            <a:endParaRPr lang="en-US"/>
          </a:p>
          <a:p>
            <a:pPr marL="514350" indent="-514350">
              <a:lnSpc>
                <a:spcPct val="120000"/>
              </a:lnSpc>
              <a:buFont typeface="+mj-lt"/>
              <a:buAutoNum type="arabicPeriod"/>
            </a:pPr>
            <a:r>
              <a:rPr lang="en-US">
                <a:solidFill>
                  <a:srgbClr val="FFFF00"/>
                </a:solidFill>
              </a:rPr>
              <a:t>Content Creation: </a:t>
            </a:r>
            <a:r>
              <a:rPr lang="en-US"/>
              <a:t>AI assists in generating content—be it drafting emails, creating marketing materials, or writing reports. It's about enhancing creativity and productivity.</a:t>
            </a:r>
          </a:p>
          <a:p>
            <a:pPr marL="514350" indent="-514350">
              <a:lnSpc>
                <a:spcPct val="120000"/>
              </a:lnSpc>
              <a:buFont typeface="+mj-lt"/>
              <a:buAutoNum type="arabicPeriod"/>
            </a:pPr>
            <a:r>
              <a:rPr lang="en-US">
                <a:solidFill>
                  <a:srgbClr val="FFFF00"/>
                </a:solidFill>
              </a:rPr>
              <a:t>Automation: </a:t>
            </a:r>
            <a:r>
              <a:rPr lang="en-US"/>
              <a:t>Streamlining repetitive tasks, such as data entry or scheduling, allowing teams to focus on more strategic activities.</a:t>
            </a:r>
          </a:p>
          <a:p>
            <a:pPr marL="514350" indent="-514350">
              <a:lnSpc>
                <a:spcPct val="120000"/>
              </a:lnSpc>
              <a:buFont typeface="+mj-lt"/>
              <a:buAutoNum type="arabicPeriod"/>
            </a:pPr>
            <a:r>
              <a:rPr lang="en-US">
                <a:solidFill>
                  <a:srgbClr val="FFFF00"/>
                </a:solidFill>
              </a:rPr>
              <a:t>Research</a:t>
            </a:r>
            <a:r>
              <a:rPr lang="en-US"/>
              <a:t>: AI aids in gathering and synthesizing information, accelerating the research process across industries.</a:t>
            </a:r>
          </a:p>
          <a:p>
            <a:pPr marL="514350" indent="-514350">
              <a:lnSpc>
                <a:spcPct val="120000"/>
              </a:lnSpc>
              <a:buFont typeface="+mj-lt"/>
              <a:buAutoNum type="arabicPeriod"/>
            </a:pPr>
            <a:r>
              <a:rPr lang="en-US">
                <a:solidFill>
                  <a:srgbClr val="FFFF00"/>
                </a:solidFill>
              </a:rPr>
              <a:t>Coding: </a:t>
            </a:r>
            <a:r>
              <a:rPr lang="en-US"/>
              <a:t>From suggesting code snippets to debugging, AI supports developers in writing and maintaining code more efficiently.</a:t>
            </a:r>
          </a:p>
          <a:p>
            <a:pPr marL="514350" indent="-514350">
              <a:lnSpc>
                <a:spcPct val="120000"/>
              </a:lnSpc>
              <a:buFont typeface="+mj-lt"/>
              <a:buAutoNum type="arabicPeriod"/>
            </a:pPr>
            <a:r>
              <a:rPr lang="en-US">
                <a:solidFill>
                  <a:srgbClr val="FFFF00"/>
                </a:solidFill>
              </a:rPr>
              <a:t>Data Analysis: </a:t>
            </a:r>
            <a:r>
              <a:rPr lang="en-US"/>
              <a:t>AI processes large datasets to uncover insights, identify trends, and support data-driven decision-making.</a:t>
            </a:r>
          </a:p>
          <a:p>
            <a:pPr marL="514350" indent="-514350">
              <a:lnSpc>
                <a:spcPct val="120000"/>
              </a:lnSpc>
              <a:buFont typeface="+mj-lt"/>
              <a:buAutoNum type="arabicPeriod"/>
            </a:pPr>
            <a:r>
              <a:rPr lang="en-US">
                <a:solidFill>
                  <a:srgbClr val="FFFF00"/>
                </a:solidFill>
              </a:rPr>
              <a:t>Ideation and Strategy: </a:t>
            </a:r>
            <a:r>
              <a:rPr lang="en-US"/>
              <a:t>AI contributes to brainstorming sessions, offering new perspectives and strategic recommendations.</a:t>
            </a:r>
          </a:p>
          <a:p>
            <a:endParaRPr lang="en-US"/>
          </a:p>
          <a:p>
            <a:endParaRPr lang="en-US"/>
          </a:p>
          <a:p>
            <a:endParaRPr lang="en-US"/>
          </a:p>
          <a:p>
            <a:endParaRPr lang="en-US"/>
          </a:p>
          <a:p>
            <a:endParaRPr lang="en-US"/>
          </a:p>
          <a:p>
            <a:endParaRPr lang="en-US"/>
          </a:p>
        </p:txBody>
      </p:sp>
      <p:sp>
        <p:nvSpPr>
          <p:cNvPr id="4" name="TextBox 3">
            <a:extLst>
              <a:ext uri="{FF2B5EF4-FFF2-40B4-BE49-F238E27FC236}">
                <a16:creationId xmlns:a16="http://schemas.microsoft.com/office/drawing/2014/main" id="{A414CF23-9EB9-E8D0-97F2-3108DE18802D}"/>
              </a:ext>
            </a:extLst>
          </p:cNvPr>
          <p:cNvSpPr txBox="1"/>
          <p:nvPr/>
        </p:nvSpPr>
        <p:spPr>
          <a:xfrm>
            <a:off x="1023135" y="6308208"/>
            <a:ext cx="11037014" cy="369332"/>
          </a:xfrm>
          <a:prstGeom prst="rect">
            <a:avLst/>
          </a:prstGeom>
          <a:noFill/>
        </p:spPr>
        <p:txBody>
          <a:bodyPr wrap="square">
            <a:spAutoFit/>
          </a:bodyPr>
          <a:lstStyle/>
          <a:p>
            <a:r>
              <a:rPr lang="en-US"/>
              <a:t>https://cdn.openai.com/business-guides-and-resources/identifying-and-scaling-ai-use-cases.pdf</a:t>
            </a:r>
          </a:p>
        </p:txBody>
      </p:sp>
    </p:spTree>
    <p:extLst>
      <p:ext uri="{BB962C8B-B14F-4D97-AF65-F5344CB8AC3E}">
        <p14:creationId xmlns:p14="http://schemas.microsoft.com/office/powerpoint/2010/main" val="748793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6AE7B-DB55-3561-9E88-1ABAECBAE59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1CB71DE-AF3F-177D-49CD-E0992DA0EA2A}"/>
              </a:ext>
            </a:extLst>
          </p:cNvPr>
          <p:cNvSpPr>
            <a:spLocks noGrp="1"/>
          </p:cNvSpPr>
          <p:nvPr>
            <p:ph type="title"/>
          </p:nvPr>
        </p:nvSpPr>
        <p:spPr>
          <a:xfrm>
            <a:off x="838200" y="208792"/>
            <a:ext cx="10515600" cy="1325563"/>
          </a:xfrm>
        </p:spPr>
        <p:txBody>
          <a:bodyPr/>
          <a:lstStyle/>
          <a:p>
            <a:r>
              <a:rPr lang="en-US"/>
              <a:t>OpenAI – 6 use case primitives</a:t>
            </a:r>
          </a:p>
        </p:txBody>
      </p:sp>
      <p:sp>
        <p:nvSpPr>
          <p:cNvPr id="10" name="Content Placeholder 9">
            <a:extLst>
              <a:ext uri="{FF2B5EF4-FFF2-40B4-BE49-F238E27FC236}">
                <a16:creationId xmlns:a16="http://schemas.microsoft.com/office/drawing/2014/main" id="{69C1A9D4-ABC8-E44C-9B6E-2772A606E8AA}"/>
              </a:ext>
            </a:extLst>
          </p:cNvPr>
          <p:cNvSpPr>
            <a:spLocks noGrp="1"/>
          </p:cNvSpPr>
          <p:nvPr>
            <p:ph type="body" sz="quarter" idx="10"/>
          </p:nvPr>
        </p:nvSpPr>
        <p:spPr/>
        <p:txBody>
          <a:bodyPr>
            <a:normAutofit/>
          </a:bodyPr>
          <a:lstStyle/>
          <a:p>
            <a:endParaRPr lang="en-US"/>
          </a:p>
          <a:p>
            <a:endParaRPr lang="en-US"/>
          </a:p>
          <a:p>
            <a:endParaRPr lang="en-US"/>
          </a:p>
          <a:p>
            <a:endParaRPr lang="en-US"/>
          </a:p>
          <a:p>
            <a:endParaRPr lang="en-US"/>
          </a:p>
          <a:p>
            <a:endParaRPr lang="en-US"/>
          </a:p>
        </p:txBody>
      </p:sp>
      <p:pic>
        <p:nvPicPr>
          <p:cNvPr id="2050" name="Picture 2">
            <a:extLst>
              <a:ext uri="{FF2B5EF4-FFF2-40B4-BE49-F238E27FC236}">
                <a16:creationId xmlns:a16="http://schemas.microsoft.com/office/drawing/2014/main" id="{EFA9B8B7-83EB-5B33-14B5-D2A0EAF63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647070"/>
            <a:ext cx="11798300" cy="4829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17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alking in a hallway&#10;&#10;AI-generated content may be incorrect.">
            <a:extLst>
              <a:ext uri="{FF2B5EF4-FFF2-40B4-BE49-F238E27FC236}">
                <a16:creationId xmlns:a16="http://schemas.microsoft.com/office/drawing/2014/main" id="{A6C6C470-90FD-32E6-7F38-D2732A26BDD5}"/>
              </a:ext>
            </a:extLst>
          </p:cNvPr>
          <p:cNvPicPr>
            <a:picLocks noChangeAspect="1"/>
          </p:cNvPicPr>
          <p:nvPr/>
        </p:nvPicPr>
        <p:blipFill>
          <a:blip r:embed="rId2"/>
          <a:srcRect t="10502" b="5130"/>
          <a:stretch>
            <a:fillRect/>
          </a:stretch>
        </p:blipFill>
        <p:spPr>
          <a:xfrm>
            <a:off x="0" y="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6" name="Rectangle 5">
            <a:extLst>
              <a:ext uri="{FF2B5EF4-FFF2-40B4-BE49-F238E27FC236}">
                <a16:creationId xmlns:a16="http://schemas.microsoft.com/office/drawing/2014/main" id="{BCA83016-7724-A709-8937-41CD0699747C}"/>
              </a:ext>
            </a:extLst>
          </p:cNvPr>
          <p:cNvSpPr/>
          <p:nvPr/>
        </p:nvSpPr>
        <p:spPr>
          <a:xfrm>
            <a:off x="0" y="0"/>
            <a:ext cx="12192000" cy="6858000"/>
          </a:xfrm>
          <a:prstGeom prst="rect">
            <a:avLst/>
          </a:prstGeom>
          <a:gradFill flip="none" rotWithShape="1">
            <a:gsLst>
              <a:gs pos="0">
                <a:schemeClr val="tx1">
                  <a:alpha val="88000"/>
                </a:schemeClr>
              </a:gs>
              <a:gs pos="26000">
                <a:schemeClr val="tx1">
                  <a:lumMod val="65000"/>
                  <a:lumOff val="35000"/>
                  <a:alpha val="52000"/>
                </a:schemeClr>
              </a:gs>
              <a:gs pos="47726">
                <a:srgbClr val="595959">
                  <a:alpha val="0"/>
                </a:srgbClr>
              </a:gs>
              <a:gs pos="78000">
                <a:schemeClr val="tx1">
                  <a:lumMod val="75000"/>
                  <a:lumOff val="25000"/>
                  <a:alpha val="85000"/>
                </a:schemeClr>
              </a:gs>
              <a:gs pos="100000">
                <a:schemeClr val="tx1">
                  <a:alpha val="73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841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5583-D09A-7F41-803B-4B48ED1CF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A5E5B-96EB-0242-43CD-D791EB457B61}"/>
              </a:ext>
            </a:extLst>
          </p:cNvPr>
          <p:cNvSpPr>
            <a:spLocks noGrp="1"/>
          </p:cNvSpPr>
          <p:nvPr>
            <p:ph type="title"/>
          </p:nvPr>
        </p:nvSpPr>
        <p:spPr/>
        <p:txBody>
          <a:bodyPr/>
          <a:lstStyle/>
          <a:p>
            <a:r>
              <a:rPr lang="en-US"/>
              <a:t>Building for the AI era</a:t>
            </a:r>
          </a:p>
        </p:txBody>
      </p:sp>
      <p:sp>
        <p:nvSpPr>
          <p:cNvPr id="4" name="Text Placeholder 3">
            <a:extLst>
              <a:ext uri="{FF2B5EF4-FFF2-40B4-BE49-F238E27FC236}">
                <a16:creationId xmlns:a16="http://schemas.microsoft.com/office/drawing/2014/main" id="{C9DCE463-6A76-EC76-668D-965C93044E30}"/>
              </a:ext>
            </a:extLst>
          </p:cNvPr>
          <p:cNvSpPr>
            <a:spLocks noGrp="1"/>
          </p:cNvSpPr>
          <p:nvPr>
            <p:ph type="body" idx="1"/>
          </p:nvPr>
        </p:nvSpPr>
        <p:spPr>
          <a:xfrm>
            <a:off x="1996965" y="3834133"/>
            <a:ext cx="8029904" cy="1741972"/>
          </a:xfrm>
        </p:spPr>
        <p:txBody>
          <a:bodyPr/>
          <a:lstStyle/>
          <a:p>
            <a:r>
              <a:rPr lang="en-US">
                <a:solidFill>
                  <a:schemeClr val="bg1"/>
                </a:solidFill>
              </a:rPr>
              <a:t>Get a behind-the-scenes look at how AI is changing data center design, and why power and cooling innovations are becoming critical to support the next generation of technology.</a:t>
            </a:r>
            <a:endParaRPr lang="en-US"/>
          </a:p>
        </p:txBody>
      </p:sp>
      <p:sp>
        <p:nvSpPr>
          <p:cNvPr id="3" name="TextBox 2">
            <a:extLst>
              <a:ext uri="{FF2B5EF4-FFF2-40B4-BE49-F238E27FC236}">
                <a16:creationId xmlns:a16="http://schemas.microsoft.com/office/drawing/2014/main" id="{DDC676F8-D879-C061-67DD-6AE354EE360D}"/>
              </a:ext>
            </a:extLst>
          </p:cNvPr>
          <p:cNvSpPr txBox="1"/>
          <p:nvPr/>
        </p:nvSpPr>
        <p:spPr>
          <a:xfrm>
            <a:off x="-1371421" y="446"/>
            <a:ext cx="1083224" cy="369332"/>
          </a:xfrm>
          <a:prstGeom prst="rect">
            <a:avLst/>
          </a:prstGeom>
          <a:noFill/>
        </p:spPr>
        <p:txBody>
          <a:bodyPr wrap="square" rtlCol="0">
            <a:spAutoFit/>
          </a:bodyPr>
          <a:lstStyle/>
          <a:p>
            <a:pPr algn="ctr" defTabSz="228554"/>
            <a:r>
              <a:rPr lang="en-US">
                <a:solidFill>
                  <a:srgbClr val="152FB3">
                    <a:lumMod val="75000"/>
                  </a:srgbClr>
                </a:solidFill>
                <a:latin typeface="Calibri" panose="020F0502020204030204"/>
              </a:rPr>
              <a:t>SAM</a:t>
            </a:r>
          </a:p>
        </p:txBody>
      </p:sp>
    </p:spTree>
    <p:extLst>
      <p:ext uri="{BB962C8B-B14F-4D97-AF65-F5344CB8AC3E}">
        <p14:creationId xmlns:p14="http://schemas.microsoft.com/office/powerpoint/2010/main" val="2219340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6328B65-8082-10FB-77E6-456F1326353A}"/>
              </a:ext>
            </a:extLst>
          </p:cNvPr>
          <p:cNvSpPr>
            <a:spLocks noGrp="1"/>
          </p:cNvSpPr>
          <p:nvPr>
            <p:ph type="title"/>
          </p:nvPr>
        </p:nvSpPr>
        <p:spPr/>
        <p:txBody>
          <a:bodyPr anchor="ctr">
            <a:normAutofit/>
          </a:bodyPr>
          <a:lstStyle/>
          <a:p>
            <a:r>
              <a:rPr lang="en-US" sz="3200">
                <a:solidFill>
                  <a:schemeClr val="tx1"/>
                </a:solidFill>
              </a:rPr>
              <a:t>Domains of Change!</a:t>
            </a:r>
          </a:p>
        </p:txBody>
      </p:sp>
      <p:graphicFrame>
        <p:nvGraphicFramePr>
          <p:cNvPr id="9" name="Content Placeholder 5">
            <a:extLst>
              <a:ext uri="{FF2B5EF4-FFF2-40B4-BE49-F238E27FC236}">
                <a16:creationId xmlns:a16="http://schemas.microsoft.com/office/drawing/2014/main" id="{2DD74110-99C1-E7E4-2455-3E8636816476}"/>
              </a:ext>
            </a:extLst>
          </p:cNvPr>
          <p:cNvGraphicFramePr>
            <a:graphicFrameLocks noGrp="1"/>
          </p:cNvGraphicFramePr>
          <p:nvPr>
            <p:ph idx="4294967295"/>
            <p:extLst>
              <p:ext uri="{D42A27DB-BD31-4B8C-83A1-F6EECF244321}">
                <p14:modId xmlns:p14="http://schemas.microsoft.com/office/powerpoint/2010/main" val="2011909537"/>
              </p:ext>
            </p:extLst>
          </p:nvPr>
        </p:nvGraphicFramePr>
        <p:xfrm>
          <a:off x="524435" y="1491971"/>
          <a:ext cx="10515600" cy="47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4590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3269A-5FF0-4412-BE89-BB15D66DE5C7}"/>
              </a:ext>
            </a:extLst>
          </p:cNvPr>
          <p:cNvSpPr>
            <a:spLocks noGrp="1"/>
          </p:cNvSpPr>
          <p:nvPr>
            <p:ph type="title"/>
          </p:nvPr>
        </p:nvSpPr>
        <p:spPr/>
        <p:txBody>
          <a:bodyPr/>
          <a:lstStyle/>
          <a:p>
            <a:r>
              <a:rPr lang="en-US" sz="3200">
                <a:solidFill>
                  <a:schemeClr val="tx1"/>
                </a:solidFill>
              </a:rPr>
              <a:t>Outcome Approach to Future-Proofing</a:t>
            </a:r>
          </a:p>
        </p:txBody>
      </p:sp>
      <p:grpSp>
        <p:nvGrpSpPr>
          <p:cNvPr id="7" name="Group 6">
            <a:extLst>
              <a:ext uri="{FF2B5EF4-FFF2-40B4-BE49-F238E27FC236}">
                <a16:creationId xmlns:a16="http://schemas.microsoft.com/office/drawing/2014/main" id="{FC53DE03-AAC3-40A2-9F7C-9380728A0437}"/>
              </a:ext>
            </a:extLst>
          </p:cNvPr>
          <p:cNvGrpSpPr/>
          <p:nvPr/>
        </p:nvGrpSpPr>
        <p:grpSpPr>
          <a:xfrm>
            <a:off x="377639" y="1600438"/>
            <a:ext cx="11105140" cy="3915508"/>
            <a:chOff x="107656" y="2517510"/>
            <a:chExt cx="11992893" cy="3406878"/>
          </a:xfrm>
        </p:grpSpPr>
        <p:grpSp>
          <p:nvGrpSpPr>
            <p:cNvPr id="8" name="Group 7">
              <a:extLst>
                <a:ext uri="{FF2B5EF4-FFF2-40B4-BE49-F238E27FC236}">
                  <a16:creationId xmlns:a16="http://schemas.microsoft.com/office/drawing/2014/main" id="{504CB795-BFDC-4B4B-B70D-CAF83516751F}"/>
                </a:ext>
              </a:extLst>
            </p:cNvPr>
            <p:cNvGrpSpPr/>
            <p:nvPr/>
          </p:nvGrpSpPr>
          <p:grpSpPr>
            <a:xfrm>
              <a:off x="107656" y="2517510"/>
              <a:ext cx="3986795" cy="3406878"/>
              <a:chOff x="107656" y="2517510"/>
              <a:chExt cx="3986795" cy="3406878"/>
            </a:xfrm>
          </p:grpSpPr>
          <p:sp>
            <p:nvSpPr>
              <p:cNvPr id="19" name="Parallelogram 18">
                <a:extLst>
                  <a:ext uri="{FF2B5EF4-FFF2-40B4-BE49-F238E27FC236}">
                    <a16:creationId xmlns:a16="http://schemas.microsoft.com/office/drawing/2014/main" id="{BD9C7F43-53F2-4258-8ED9-24DC5ABC6032}"/>
                  </a:ext>
                </a:extLst>
              </p:cNvPr>
              <p:cNvSpPr/>
              <p:nvPr/>
            </p:nvSpPr>
            <p:spPr>
              <a:xfrm>
                <a:off x="144974" y="2517510"/>
                <a:ext cx="3949477" cy="675856"/>
              </a:xfrm>
              <a:prstGeom prst="parallelogram">
                <a:avLst>
                  <a:gd name="adj" fmla="val 342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Calibri"/>
                  </a:rPr>
                  <a:t>Horizon 0</a:t>
                </a:r>
                <a:br>
                  <a:rPr lang="en-US" sz="2200" b="1">
                    <a:solidFill>
                      <a:schemeClr val="tx1"/>
                    </a:solidFill>
                    <a:latin typeface="Calibri"/>
                  </a:rPr>
                </a:br>
                <a:r>
                  <a:rPr lang="en-US" sz="1600" b="1">
                    <a:solidFill>
                      <a:schemeClr val="tx1"/>
                    </a:solidFill>
                    <a:latin typeface="Calibri"/>
                  </a:rPr>
                  <a:t>(Yesteryear)</a:t>
                </a:r>
              </a:p>
            </p:txBody>
          </p:sp>
          <p:sp>
            <p:nvSpPr>
              <p:cNvPr id="20" name="Rectangle 19">
                <a:extLst>
                  <a:ext uri="{FF2B5EF4-FFF2-40B4-BE49-F238E27FC236}">
                    <a16:creationId xmlns:a16="http://schemas.microsoft.com/office/drawing/2014/main" id="{CC29708F-0895-482B-AD1B-115BE6021538}"/>
                  </a:ext>
                </a:extLst>
              </p:cNvPr>
              <p:cNvSpPr/>
              <p:nvPr/>
            </p:nvSpPr>
            <p:spPr>
              <a:xfrm>
                <a:off x="144975" y="3233679"/>
                <a:ext cx="3653302" cy="2690709"/>
              </a:xfrm>
              <a:prstGeom prst="rect">
                <a:avLst/>
              </a:prstGeom>
              <a:solidFill>
                <a:schemeClr val="bg1">
                  <a:lumMod val="85000"/>
                  <a:alpha val="33000"/>
                </a:schemeClr>
              </a:solidFill>
              <a:ln w="12700" cap="flat" cmpd="sng" algn="ctr">
                <a:noFill/>
                <a:prstDash val="solid"/>
                <a:miter lim="800000"/>
              </a:ln>
              <a:effectLst/>
            </p:spPr>
            <p:txBody>
              <a:bodyPr rtlCol="0" anchor="ctr"/>
              <a:lstStyle/>
              <a:p>
                <a:pPr algn="ctr">
                  <a:defRPr/>
                </a:pPr>
                <a:r>
                  <a:rPr lang="en-US" b="1" kern="0"/>
                  <a:t>Compute Centric</a:t>
                </a:r>
              </a:p>
              <a:p>
                <a:pPr algn="ctr">
                  <a:defRPr/>
                </a:pPr>
                <a:r>
                  <a:rPr lang="en-US" kern="0"/>
                  <a:t>Brownfield Data Center</a:t>
                </a:r>
              </a:p>
              <a:p>
                <a:pPr algn="ctr" defTabSz="457109">
                  <a:defRPr/>
                </a:pPr>
                <a:r>
                  <a:rPr lang="en-US" kern="0"/>
                  <a:t>Standard (Classic) Ecosystem</a:t>
                </a:r>
              </a:p>
              <a:p>
                <a:pPr algn="ctr" defTabSz="457109">
                  <a:defRPr/>
                </a:pPr>
                <a:r>
                  <a:rPr lang="en-US" kern="0"/>
                  <a:t>Cloud First</a:t>
                </a:r>
              </a:p>
            </p:txBody>
          </p:sp>
          <p:sp>
            <p:nvSpPr>
              <p:cNvPr id="21" name="TextBox 20">
                <a:extLst>
                  <a:ext uri="{FF2B5EF4-FFF2-40B4-BE49-F238E27FC236}">
                    <a16:creationId xmlns:a16="http://schemas.microsoft.com/office/drawing/2014/main" id="{2548173E-26D7-4CD0-9846-4F9F4CD41399}"/>
                  </a:ext>
                </a:extLst>
              </p:cNvPr>
              <p:cNvSpPr txBox="1"/>
              <p:nvPr/>
            </p:nvSpPr>
            <p:spPr>
              <a:xfrm>
                <a:off x="107656" y="3346325"/>
                <a:ext cx="3653301" cy="615931"/>
              </a:xfrm>
              <a:prstGeom prst="rect">
                <a:avLst/>
              </a:prstGeom>
              <a:noFill/>
            </p:spPr>
            <p:txBody>
              <a:bodyPr wrap="square" rtlCol="0">
                <a:spAutoFit/>
              </a:bodyPr>
              <a:lstStyle/>
              <a:p>
                <a:pPr algn="ctr"/>
                <a:r>
                  <a:rPr lang="en-US" sz="2000" b="1">
                    <a:solidFill>
                      <a:srgbClr val="0086EA"/>
                    </a:solidFill>
                  </a:rPr>
                  <a:t>Transactional </a:t>
                </a:r>
                <a:br>
                  <a:rPr lang="en-US" sz="2000" b="1">
                    <a:solidFill>
                      <a:srgbClr val="0086EA"/>
                    </a:solidFill>
                  </a:rPr>
                </a:br>
                <a:r>
                  <a:rPr lang="en-US" sz="2000" b="1">
                    <a:solidFill>
                      <a:srgbClr val="0086EA"/>
                    </a:solidFill>
                  </a:rPr>
                  <a:t>Architectures</a:t>
                </a:r>
              </a:p>
            </p:txBody>
          </p:sp>
          <p:pic>
            <p:nvPicPr>
              <p:cNvPr id="22" name="Picture 4" descr="Free Icon | Replay arrows">
                <a:extLst>
                  <a:ext uri="{FF2B5EF4-FFF2-40B4-BE49-F238E27FC236}">
                    <a16:creationId xmlns:a16="http://schemas.microsoft.com/office/drawing/2014/main" id="{A0CD3E7A-EEB7-4B4B-819E-2B3C63DF8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789" y="2716206"/>
                <a:ext cx="457201" cy="3259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313DCCB-CCE1-415D-8B34-9AA00BF2AD9C}"/>
                </a:ext>
              </a:extLst>
            </p:cNvPr>
            <p:cNvGrpSpPr/>
            <p:nvPr/>
          </p:nvGrpSpPr>
          <p:grpSpPr>
            <a:xfrm>
              <a:off x="4148023" y="2517510"/>
              <a:ext cx="3949477" cy="3406878"/>
              <a:chOff x="4148023" y="2517510"/>
              <a:chExt cx="3949477" cy="3406878"/>
            </a:xfrm>
          </p:grpSpPr>
          <p:sp>
            <p:nvSpPr>
              <p:cNvPr id="15" name="Parallelogram 14">
                <a:extLst>
                  <a:ext uri="{FF2B5EF4-FFF2-40B4-BE49-F238E27FC236}">
                    <a16:creationId xmlns:a16="http://schemas.microsoft.com/office/drawing/2014/main" id="{C2FBC751-7C17-4A7B-8962-A4F975D11A06}"/>
                  </a:ext>
                </a:extLst>
              </p:cNvPr>
              <p:cNvSpPr/>
              <p:nvPr/>
            </p:nvSpPr>
            <p:spPr>
              <a:xfrm>
                <a:off x="4148023" y="2517510"/>
                <a:ext cx="3949477" cy="675856"/>
              </a:xfrm>
              <a:prstGeom prst="parallelogram">
                <a:avLst>
                  <a:gd name="adj" fmla="val 3425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200" b="1">
                    <a:solidFill>
                      <a:schemeClr val="tx1"/>
                    </a:solidFill>
                    <a:latin typeface="Calibri"/>
                  </a:rPr>
                  <a:t>Horizon 1</a:t>
                </a:r>
              </a:p>
              <a:p>
                <a:pPr algn="ctr">
                  <a:defRPr/>
                </a:pPr>
                <a:r>
                  <a:rPr lang="en-US" sz="1600" b="1">
                    <a:solidFill>
                      <a:schemeClr val="tx1"/>
                    </a:solidFill>
                  </a:rPr>
                  <a:t>(Today-2 Years)</a:t>
                </a:r>
              </a:p>
            </p:txBody>
          </p:sp>
          <p:sp>
            <p:nvSpPr>
              <p:cNvPr id="16" name="Rectangle 15">
                <a:extLst>
                  <a:ext uri="{FF2B5EF4-FFF2-40B4-BE49-F238E27FC236}">
                    <a16:creationId xmlns:a16="http://schemas.microsoft.com/office/drawing/2014/main" id="{C004F22E-97A1-4466-94B7-DB40893AFF72}"/>
                  </a:ext>
                </a:extLst>
              </p:cNvPr>
              <p:cNvSpPr/>
              <p:nvPr/>
            </p:nvSpPr>
            <p:spPr>
              <a:xfrm>
                <a:off x="4148024" y="3233679"/>
                <a:ext cx="3653302" cy="2690709"/>
              </a:xfrm>
              <a:prstGeom prst="rect">
                <a:avLst/>
              </a:prstGeom>
              <a:solidFill>
                <a:schemeClr val="bg1">
                  <a:lumMod val="75000"/>
                  <a:alpha val="33000"/>
                </a:schemeClr>
              </a:solidFill>
              <a:ln w="12700" cap="flat" cmpd="sng" algn="ctr">
                <a:noFill/>
                <a:prstDash val="solid"/>
                <a:miter lim="800000"/>
              </a:ln>
              <a:effectLst/>
            </p:spPr>
            <p:txBody>
              <a:bodyPr rtlCol="0" anchor="ctr"/>
              <a:lstStyle/>
              <a:p>
                <a:pPr lvl="0" algn="ctr">
                  <a:defRPr/>
                </a:pPr>
                <a:endParaRPr lang="en-US"/>
              </a:p>
              <a:p>
                <a:pPr lvl="0" algn="ctr">
                  <a:defRPr/>
                </a:pPr>
                <a:endParaRPr lang="en-US"/>
              </a:p>
              <a:p>
                <a:pPr lvl="0" algn="ctr">
                  <a:defRPr/>
                </a:pPr>
                <a:endParaRPr lang="en-US"/>
              </a:p>
              <a:p>
                <a:pPr lvl="0" algn="ctr">
                  <a:defRPr/>
                </a:pPr>
                <a:r>
                  <a:rPr lang="en-US" b="1"/>
                  <a:t>Accelerator Centric</a:t>
                </a:r>
              </a:p>
              <a:p>
                <a:pPr algn="ctr">
                  <a:defRPr/>
                </a:pPr>
                <a:r>
                  <a:rPr lang="en-US"/>
                  <a:t>Hybrid Data Center</a:t>
                </a:r>
              </a:p>
              <a:p>
                <a:pPr lvl="0" algn="ctr">
                  <a:defRPr/>
                </a:pPr>
                <a:r>
                  <a:rPr lang="en-US"/>
                  <a:t>Computational Networks</a:t>
                </a:r>
              </a:p>
              <a:p>
                <a:pPr lvl="0" algn="ctr">
                  <a:defRPr/>
                </a:pPr>
                <a:r>
                  <a:rPr lang="en-US"/>
                  <a:t>Decoupled </a:t>
                </a:r>
                <a:br>
                  <a:rPr lang="en-US"/>
                </a:br>
                <a:r>
                  <a:rPr lang="en-US"/>
                  <a:t>(Disaggregated Composability)</a:t>
                </a:r>
              </a:p>
              <a:p>
                <a:pPr algn="ctr">
                  <a:defRPr/>
                </a:pPr>
                <a:r>
                  <a:rPr lang="en-US"/>
                  <a:t>Changing Landscapes</a:t>
                </a:r>
              </a:p>
              <a:p>
                <a:pPr algn="ctr">
                  <a:defRPr/>
                </a:pPr>
                <a:r>
                  <a:rPr lang="en-US"/>
                  <a:t>Cloud Appropriate</a:t>
                </a:r>
              </a:p>
              <a:p>
                <a:pPr lvl="0" algn="ctr">
                  <a:defRPr/>
                </a:pPr>
                <a:endParaRPr lang="en-US" kern="0">
                  <a:latin typeface="Calibri Light" panose="020F0302020204030204"/>
                </a:endParaRPr>
              </a:p>
            </p:txBody>
          </p:sp>
          <p:sp>
            <p:nvSpPr>
              <p:cNvPr id="17" name="TextBox 16">
                <a:extLst>
                  <a:ext uri="{FF2B5EF4-FFF2-40B4-BE49-F238E27FC236}">
                    <a16:creationId xmlns:a16="http://schemas.microsoft.com/office/drawing/2014/main" id="{6973360B-D145-4A93-9F18-3C259A7F77B4}"/>
                  </a:ext>
                </a:extLst>
              </p:cNvPr>
              <p:cNvSpPr txBox="1"/>
              <p:nvPr/>
            </p:nvSpPr>
            <p:spPr>
              <a:xfrm>
                <a:off x="4148024" y="3346485"/>
                <a:ext cx="3653301" cy="615931"/>
              </a:xfrm>
              <a:prstGeom prst="rect">
                <a:avLst/>
              </a:prstGeom>
              <a:noFill/>
            </p:spPr>
            <p:txBody>
              <a:bodyPr wrap="square" rtlCol="0">
                <a:spAutoFit/>
              </a:bodyPr>
              <a:lstStyle/>
              <a:p>
                <a:pPr algn="ctr"/>
                <a:r>
                  <a:rPr lang="en-US" sz="2000" b="1">
                    <a:solidFill>
                      <a:srgbClr val="0086EA"/>
                    </a:solidFill>
                  </a:rPr>
                  <a:t>Translational</a:t>
                </a:r>
                <a:br>
                  <a:rPr lang="en-US" sz="2000" b="1">
                    <a:solidFill>
                      <a:srgbClr val="0086EA"/>
                    </a:solidFill>
                  </a:rPr>
                </a:br>
                <a:r>
                  <a:rPr lang="en-US" sz="2000" b="1">
                    <a:solidFill>
                      <a:srgbClr val="0086EA"/>
                    </a:solidFill>
                  </a:rPr>
                  <a:t>Architectures</a:t>
                </a:r>
              </a:p>
            </p:txBody>
          </p:sp>
          <p:pic>
            <p:nvPicPr>
              <p:cNvPr id="18" name="Picture 17">
                <a:extLst>
                  <a:ext uri="{FF2B5EF4-FFF2-40B4-BE49-F238E27FC236}">
                    <a16:creationId xmlns:a16="http://schemas.microsoft.com/office/drawing/2014/main" id="{158A6A0B-C6E3-466B-8BA0-1FDFEA06D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076" y="2674331"/>
                <a:ext cx="457200" cy="345275"/>
              </a:xfrm>
              <a:prstGeom prst="rect">
                <a:avLst/>
              </a:prstGeom>
            </p:spPr>
          </p:pic>
        </p:grpSp>
        <p:grpSp>
          <p:nvGrpSpPr>
            <p:cNvPr id="10" name="Group 9">
              <a:extLst>
                <a:ext uri="{FF2B5EF4-FFF2-40B4-BE49-F238E27FC236}">
                  <a16:creationId xmlns:a16="http://schemas.microsoft.com/office/drawing/2014/main" id="{949C62F0-1D0E-45E0-A902-809E7A1F3AFA}"/>
                </a:ext>
              </a:extLst>
            </p:cNvPr>
            <p:cNvGrpSpPr/>
            <p:nvPr/>
          </p:nvGrpSpPr>
          <p:grpSpPr>
            <a:xfrm>
              <a:off x="8151072" y="2517510"/>
              <a:ext cx="3949477" cy="3406878"/>
              <a:chOff x="8151072" y="2517510"/>
              <a:chExt cx="3949477" cy="3406878"/>
            </a:xfrm>
          </p:grpSpPr>
          <p:sp>
            <p:nvSpPr>
              <p:cNvPr id="11" name="Parallelogram 10">
                <a:extLst>
                  <a:ext uri="{FF2B5EF4-FFF2-40B4-BE49-F238E27FC236}">
                    <a16:creationId xmlns:a16="http://schemas.microsoft.com/office/drawing/2014/main" id="{B078710E-5976-476D-8168-107973B65CD4}"/>
                  </a:ext>
                </a:extLst>
              </p:cNvPr>
              <p:cNvSpPr/>
              <p:nvPr/>
            </p:nvSpPr>
            <p:spPr>
              <a:xfrm>
                <a:off x="8151072" y="2517510"/>
                <a:ext cx="3949477" cy="675856"/>
              </a:xfrm>
              <a:prstGeom prst="parallelogram">
                <a:avLst>
                  <a:gd name="adj" fmla="val 3425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r>
                  <a:rPr lang="en-US" sz="2200" b="1">
                    <a:solidFill>
                      <a:schemeClr val="tx1"/>
                    </a:solidFill>
                    <a:latin typeface="Calibri"/>
                  </a:rPr>
                  <a:t>Horizon 2</a:t>
                </a:r>
              </a:p>
              <a:p>
                <a:pPr algn="ctr" defTabSz="457109">
                  <a:defRPr/>
                </a:pPr>
                <a:r>
                  <a:rPr lang="en-US" sz="1600" b="1">
                    <a:solidFill>
                      <a:schemeClr val="tx1"/>
                    </a:solidFill>
                    <a:latin typeface="Calibri"/>
                  </a:rPr>
                  <a:t>(2-8 Years)</a:t>
                </a:r>
              </a:p>
            </p:txBody>
          </p:sp>
          <p:sp>
            <p:nvSpPr>
              <p:cNvPr id="12" name="Rectangle 11">
                <a:extLst>
                  <a:ext uri="{FF2B5EF4-FFF2-40B4-BE49-F238E27FC236}">
                    <a16:creationId xmlns:a16="http://schemas.microsoft.com/office/drawing/2014/main" id="{218D41A2-909C-4193-A38A-92E6777ED33F}"/>
                  </a:ext>
                </a:extLst>
              </p:cNvPr>
              <p:cNvSpPr/>
              <p:nvPr/>
            </p:nvSpPr>
            <p:spPr>
              <a:xfrm>
                <a:off x="8151073" y="3233679"/>
                <a:ext cx="3653302" cy="2690709"/>
              </a:xfrm>
              <a:prstGeom prst="rect">
                <a:avLst/>
              </a:prstGeom>
              <a:solidFill>
                <a:schemeClr val="tx1">
                  <a:lumMod val="50000"/>
                  <a:lumOff val="50000"/>
                  <a:alpha val="33000"/>
                </a:schemeClr>
              </a:solidFill>
              <a:ln w="12700" cap="flat" cmpd="sng" algn="ctr">
                <a:noFill/>
                <a:prstDash val="solid"/>
                <a:miter lim="800000"/>
              </a:ln>
              <a:effectLst/>
            </p:spPr>
            <p:txBody>
              <a:bodyPr rtlCol="0" anchor="ctr"/>
              <a:lstStyle/>
              <a:p>
                <a:pPr marL="94914" indent="-94914" algn="ctr"/>
                <a:endParaRPr lang="en-US"/>
              </a:p>
              <a:p>
                <a:pPr marL="94914" indent="-94914" algn="ctr"/>
                <a:endParaRPr lang="en-US"/>
              </a:p>
              <a:p>
                <a:pPr marL="94914" indent="-94914" algn="ctr"/>
                <a:r>
                  <a:rPr lang="en-US" b="1"/>
                  <a:t>Data Centric</a:t>
                </a:r>
              </a:p>
              <a:p>
                <a:pPr marL="94914" indent="-94914" algn="ctr"/>
                <a:r>
                  <a:rPr lang="en-US"/>
                  <a:t>Edge Data Center</a:t>
                </a:r>
              </a:p>
              <a:p>
                <a:pPr marL="94914" indent="-94914" algn="ctr"/>
                <a:r>
                  <a:rPr lang="en-US"/>
                  <a:t>Everything-as-a-Service </a:t>
                </a:r>
              </a:p>
              <a:p>
                <a:pPr marL="94914" indent="-94914" algn="ctr"/>
                <a:r>
                  <a:rPr lang="en-US"/>
                  <a:t>Computational Memory &amp; Storage</a:t>
                </a:r>
              </a:p>
              <a:p>
                <a:pPr marL="94914" indent="-94914" algn="ctr"/>
                <a:r>
                  <a:rPr lang="en-US"/>
                  <a:t>Consumption-based Models</a:t>
                </a:r>
              </a:p>
              <a:p>
                <a:pPr marL="94914" indent="-94914" algn="ctr"/>
                <a:r>
                  <a:rPr lang="en-US"/>
                  <a:t>Silicon Photonics</a:t>
                </a:r>
              </a:p>
              <a:p>
                <a:pPr marL="94914" indent="-94914" algn="ctr"/>
                <a:r>
                  <a:rPr lang="en-US"/>
                  <a:t>Autonomic (AI/Dev/Sec/Ops)</a:t>
                </a:r>
              </a:p>
            </p:txBody>
          </p:sp>
          <p:sp>
            <p:nvSpPr>
              <p:cNvPr id="13" name="TextBox 12">
                <a:extLst>
                  <a:ext uri="{FF2B5EF4-FFF2-40B4-BE49-F238E27FC236}">
                    <a16:creationId xmlns:a16="http://schemas.microsoft.com/office/drawing/2014/main" id="{C793C375-6559-4D3C-919F-CB0C87AC26E8}"/>
                  </a:ext>
                </a:extLst>
              </p:cNvPr>
              <p:cNvSpPr txBox="1"/>
              <p:nvPr/>
            </p:nvSpPr>
            <p:spPr>
              <a:xfrm>
                <a:off x="8151073" y="3348633"/>
                <a:ext cx="3653301" cy="615931"/>
              </a:xfrm>
              <a:prstGeom prst="rect">
                <a:avLst/>
              </a:prstGeom>
              <a:noFill/>
            </p:spPr>
            <p:txBody>
              <a:bodyPr wrap="square" rtlCol="0">
                <a:spAutoFit/>
              </a:bodyPr>
              <a:lstStyle/>
              <a:p>
                <a:pPr algn="ctr"/>
                <a:r>
                  <a:rPr lang="en-US" sz="2000" b="1">
                    <a:solidFill>
                      <a:srgbClr val="0086EA"/>
                    </a:solidFill>
                  </a:rPr>
                  <a:t>Transformational Architectures</a:t>
                </a:r>
              </a:p>
            </p:txBody>
          </p:sp>
          <p:pic>
            <p:nvPicPr>
              <p:cNvPr id="14" name="Picture 13" descr="Icon&#10;&#10;Description automatically generated">
                <a:extLst>
                  <a:ext uri="{FF2B5EF4-FFF2-40B4-BE49-F238E27FC236}">
                    <a16:creationId xmlns:a16="http://schemas.microsoft.com/office/drawing/2014/main" id="{BF570A11-6631-4227-9967-49AB281BEF68}"/>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11153370" y="2663862"/>
                <a:ext cx="548640" cy="409910"/>
              </a:xfrm>
              <a:prstGeom prst="rect">
                <a:avLst/>
              </a:prstGeom>
            </p:spPr>
          </p:pic>
        </p:grpSp>
      </p:grpSp>
      <p:pic>
        <p:nvPicPr>
          <p:cNvPr id="6" name="Graphic 5" descr="Map compass">
            <a:extLst>
              <a:ext uri="{FF2B5EF4-FFF2-40B4-BE49-F238E27FC236}">
                <a16:creationId xmlns:a16="http://schemas.microsoft.com/office/drawing/2014/main" id="{36D3B41B-BD9E-4740-AD7D-71CC5C156A4E}"/>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89380" y="3120123"/>
            <a:ext cx="948696" cy="948696"/>
          </a:xfrm>
          <a:prstGeom prst="rect">
            <a:avLst/>
          </a:prstGeom>
        </p:spPr>
      </p:pic>
    </p:spTree>
    <p:extLst>
      <p:ext uri="{BB962C8B-B14F-4D97-AF65-F5344CB8AC3E}">
        <p14:creationId xmlns:p14="http://schemas.microsoft.com/office/powerpoint/2010/main" val="2380004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1767-74A6-3D39-0405-88AA668FBF0A}"/>
              </a:ext>
            </a:extLst>
          </p:cNvPr>
          <p:cNvSpPr>
            <a:spLocks noGrp="1"/>
          </p:cNvSpPr>
          <p:nvPr>
            <p:ph type="title"/>
          </p:nvPr>
        </p:nvSpPr>
        <p:spPr/>
        <p:txBody>
          <a:bodyPr/>
          <a:lstStyle/>
          <a:p>
            <a:r>
              <a:rPr lang="en-US"/>
              <a:t>Journey to Infrastructure Innovation</a:t>
            </a:r>
          </a:p>
        </p:txBody>
      </p:sp>
      <p:pic>
        <p:nvPicPr>
          <p:cNvPr id="4" name="Content Placeholder 3">
            <a:extLst>
              <a:ext uri="{FF2B5EF4-FFF2-40B4-BE49-F238E27FC236}">
                <a16:creationId xmlns:a16="http://schemas.microsoft.com/office/drawing/2014/main" id="{6516A8F8-9AEF-DE7D-9572-AE505718D4D9}"/>
              </a:ext>
            </a:extLst>
          </p:cNvPr>
          <p:cNvPicPr>
            <a:picLocks noGrp="1" noChangeAspect="1"/>
          </p:cNvPicPr>
          <p:nvPr>
            <p:ph idx="4294967295"/>
          </p:nvPr>
        </p:nvPicPr>
        <p:blipFill>
          <a:blip r:embed="rId2"/>
          <a:stretch>
            <a:fillRect/>
          </a:stretch>
        </p:blipFill>
        <p:spPr>
          <a:xfrm>
            <a:off x="373062" y="1487487"/>
            <a:ext cx="11445875" cy="3883025"/>
          </a:xfrm>
          <a:prstGeom prst="rect">
            <a:avLst/>
          </a:prstGeom>
        </p:spPr>
      </p:pic>
    </p:spTree>
    <p:extLst>
      <p:ext uri="{BB962C8B-B14F-4D97-AF65-F5344CB8AC3E}">
        <p14:creationId xmlns:p14="http://schemas.microsoft.com/office/powerpoint/2010/main" val="4100931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F044663-5F89-6007-FEDF-B70A60E3DE49}"/>
              </a:ext>
            </a:extLst>
          </p:cNvPr>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8" name="Object 7" hidden="1">
                        <a:extLst>
                          <a:ext uri="{FF2B5EF4-FFF2-40B4-BE49-F238E27FC236}">
                            <a16:creationId xmlns:a16="http://schemas.microsoft.com/office/drawing/2014/main" id="{4F044663-5F89-6007-FEDF-B70A60E3DE49}"/>
                          </a:ext>
                        </a:extLst>
                      </p:cNvPr>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179" name="Rounded Rectangle 14">
            <a:extLst>
              <a:ext uri="{FF2B5EF4-FFF2-40B4-BE49-F238E27FC236}">
                <a16:creationId xmlns:a16="http://schemas.microsoft.com/office/drawing/2014/main" id="{54D74E05-0021-6DFB-5D96-80371914E48B}"/>
              </a:ext>
            </a:extLst>
          </p:cNvPr>
          <p:cNvSpPr/>
          <p:nvPr/>
        </p:nvSpPr>
        <p:spPr>
          <a:xfrm>
            <a:off x="10789772" y="5977304"/>
            <a:ext cx="1256985" cy="782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AU" sz="1600">
              <a:solidFill>
                <a:srgbClr val="121212"/>
              </a:solidFill>
              <a:latin typeface="Arial" panose="020B0604020202020204" pitchFamily="34" charset="0"/>
              <a:cs typeface="Arial" panose="020B0604020202020204" pitchFamily="34" charset="0"/>
            </a:endParaRPr>
          </a:p>
        </p:txBody>
      </p:sp>
      <p:sp>
        <p:nvSpPr>
          <p:cNvPr id="174" name="Title 14">
            <a:extLst>
              <a:ext uri="{FF2B5EF4-FFF2-40B4-BE49-F238E27FC236}">
                <a16:creationId xmlns:a16="http://schemas.microsoft.com/office/drawing/2014/main" id="{717F3435-49E0-856A-1E23-C25CE8753F51}"/>
              </a:ext>
            </a:extLst>
          </p:cNvPr>
          <p:cNvSpPr txBox="1">
            <a:spLocks/>
          </p:cNvSpPr>
          <p:nvPr/>
        </p:nvSpPr>
        <p:spPr>
          <a:xfrm>
            <a:off x="276983" y="275049"/>
            <a:ext cx="11663431" cy="612695"/>
          </a:xfrm>
          <a:prstGeom prst="rect">
            <a:avLst/>
          </a:prstGeom>
        </p:spPr>
        <p:txBody>
          <a:bodyPr vert="horz" lIns="91428" tIns="45714" rIns="91428" bIns="45714" rtlCol="0" anchor="ctr">
            <a:noAutofit/>
          </a:bodyPr>
          <a:lstStyle>
            <a:lvl1pPr defTabSz="914217">
              <a:lnSpc>
                <a:spcPct val="100000"/>
              </a:lnSpc>
              <a:spcBef>
                <a:spcPct val="0"/>
              </a:spcBef>
              <a:buNone/>
              <a:defRPr sz="3299">
                <a:solidFill>
                  <a:schemeClr val="tx2"/>
                </a:solidFill>
                <a:latin typeface="Arial" panose="020B0604020202020204" pitchFamily="34" charset="0"/>
                <a:ea typeface="+mj-ea"/>
                <a:cs typeface="Arial" panose="020B0604020202020204" pitchFamily="34" charset="0"/>
              </a:defRPr>
            </a:lvl1pPr>
          </a:lstStyle>
          <a:p>
            <a:pPr defTabSz="457017"/>
            <a:r>
              <a:rPr lang="en-AU" sz="3200">
                <a:solidFill>
                  <a:schemeClr val="tx1"/>
                </a:solidFill>
              </a:rPr>
              <a:t>HPA Architectures &amp; Technology Landscape</a:t>
            </a:r>
          </a:p>
        </p:txBody>
      </p:sp>
      <p:grpSp>
        <p:nvGrpSpPr>
          <p:cNvPr id="168" name="Group 167">
            <a:extLst>
              <a:ext uri="{FF2B5EF4-FFF2-40B4-BE49-F238E27FC236}">
                <a16:creationId xmlns:a16="http://schemas.microsoft.com/office/drawing/2014/main" id="{25B7DFDB-F499-F987-1CC0-FE363AB10135}"/>
              </a:ext>
            </a:extLst>
          </p:cNvPr>
          <p:cNvGrpSpPr/>
          <p:nvPr/>
        </p:nvGrpSpPr>
        <p:grpSpPr>
          <a:xfrm>
            <a:off x="1773126" y="883833"/>
            <a:ext cx="10141892" cy="2156768"/>
            <a:chOff x="1362163" y="1297353"/>
            <a:chExt cx="9242171" cy="2157049"/>
          </a:xfrm>
        </p:grpSpPr>
        <p:grpSp>
          <p:nvGrpSpPr>
            <p:cNvPr id="10" name="Group 9">
              <a:extLst>
                <a:ext uri="{FF2B5EF4-FFF2-40B4-BE49-F238E27FC236}">
                  <a16:creationId xmlns:a16="http://schemas.microsoft.com/office/drawing/2014/main" id="{BB88DFEF-153D-ACF7-7F0C-D0E0A364B428}"/>
                </a:ext>
              </a:extLst>
            </p:cNvPr>
            <p:cNvGrpSpPr/>
            <p:nvPr/>
          </p:nvGrpSpPr>
          <p:grpSpPr>
            <a:xfrm>
              <a:off x="1362163" y="1297354"/>
              <a:ext cx="1769551" cy="2157045"/>
              <a:chOff x="319848" y="2517510"/>
              <a:chExt cx="2256374" cy="2548233"/>
            </a:xfrm>
          </p:grpSpPr>
          <p:sp>
            <p:nvSpPr>
              <p:cNvPr id="21" name="Parallelogram 20">
                <a:extLst>
                  <a:ext uri="{FF2B5EF4-FFF2-40B4-BE49-F238E27FC236}">
                    <a16:creationId xmlns:a16="http://schemas.microsoft.com/office/drawing/2014/main" id="{8A1E043A-9A00-1FFF-86E0-457B0996E500}"/>
                  </a:ext>
                </a:extLst>
              </p:cNvPr>
              <p:cNvSpPr/>
              <p:nvPr/>
            </p:nvSpPr>
            <p:spPr>
              <a:xfrm>
                <a:off x="319848" y="2517510"/>
                <a:ext cx="2256374" cy="675856"/>
              </a:xfrm>
              <a:prstGeom prst="parallelogram">
                <a:avLst>
                  <a:gd name="adj" fmla="val 34259"/>
                </a:avLst>
              </a:prstGeom>
              <a:solidFill>
                <a:srgbClr val="BFC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r>
                  <a:rPr lang="en-US" sz="1600" b="1">
                    <a:solidFill>
                      <a:srgbClr val="121212"/>
                    </a:solidFill>
                    <a:latin typeface="Calibri"/>
                  </a:rPr>
                  <a:t>Transactional </a:t>
                </a:r>
              </a:p>
            </p:txBody>
          </p:sp>
          <p:sp>
            <p:nvSpPr>
              <p:cNvPr id="22" name="Rectangle 21">
                <a:extLst>
                  <a:ext uri="{FF2B5EF4-FFF2-40B4-BE49-F238E27FC236}">
                    <a16:creationId xmlns:a16="http://schemas.microsoft.com/office/drawing/2014/main" id="{8CE3AFE4-EDF1-639A-5849-EADD0890B24A}"/>
                  </a:ext>
                </a:extLst>
              </p:cNvPr>
              <p:cNvSpPr/>
              <p:nvPr/>
            </p:nvSpPr>
            <p:spPr>
              <a:xfrm>
                <a:off x="319848" y="3233680"/>
                <a:ext cx="2038448" cy="1832063"/>
              </a:xfrm>
              <a:prstGeom prst="rect">
                <a:avLst/>
              </a:prstGeom>
              <a:solidFill>
                <a:schemeClr val="bg1">
                  <a:lumMod val="85000"/>
                  <a:alpha val="33000"/>
                </a:schemeClr>
              </a:solidFill>
              <a:ln w="12700" cap="flat" cmpd="sng" algn="ctr">
                <a:noFill/>
                <a:prstDash val="solid"/>
                <a:miter lim="800000"/>
              </a:ln>
              <a:effectLst/>
            </p:spPr>
            <p:txBody>
              <a:bodyPr rtlCol="0" anchor="t"/>
              <a:lstStyle/>
              <a:p>
                <a:pPr marL="285693" indent="-139672" defTabSz="228554">
                  <a:buFont typeface="Arial" panose="020B0604020202020204" pitchFamily="34" charset="0"/>
                  <a:buChar char="•"/>
                  <a:defRPr/>
                </a:pPr>
                <a:r>
                  <a:rPr lang="en-US" sz="1200" kern="0">
                    <a:solidFill>
                      <a:srgbClr val="121212"/>
                    </a:solidFill>
                    <a:latin typeface="Calibri" panose="020F0502020204030204"/>
                  </a:rPr>
                  <a:t>Compute Centric</a:t>
                </a:r>
              </a:p>
              <a:p>
                <a:pPr marL="285693" indent="-139672" defTabSz="228554">
                  <a:buFont typeface="Arial" panose="020B0604020202020204" pitchFamily="34" charset="0"/>
                  <a:buChar char="•"/>
                  <a:defRPr/>
                </a:pPr>
                <a:r>
                  <a:rPr lang="en-US" sz="1200" kern="0">
                    <a:solidFill>
                      <a:srgbClr val="121212"/>
                    </a:solidFill>
                    <a:latin typeface="Calibri" panose="020F0502020204030204"/>
                  </a:rPr>
                  <a:t>Brownfield DC</a:t>
                </a:r>
              </a:p>
              <a:p>
                <a:pPr marL="285693" indent="-139672" defTabSz="914217">
                  <a:buFont typeface="Arial" panose="020B0604020202020204" pitchFamily="34" charset="0"/>
                  <a:buChar char="•"/>
                  <a:defRPr/>
                </a:pPr>
                <a:r>
                  <a:rPr lang="en-US" sz="1200" kern="0">
                    <a:solidFill>
                      <a:srgbClr val="121212"/>
                    </a:solidFill>
                    <a:latin typeface="Calibri" panose="020F0502020204030204"/>
                  </a:rPr>
                  <a:t>Standard (Classic) Ecosystem</a:t>
                </a:r>
              </a:p>
              <a:p>
                <a:pPr marL="285693" indent="-139672" defTabSz="914217">
                  <a:buFont typeface="Arial" panose="020B0604020202020204" pitchFamily="34" charset="0"/>
                  <a:buChar char="•"/>
                  <a:defRPr/>
                </a:pPr>
                <a:r>
                  <a:rPr lang="en-US" sz="1200" kern="0">
                    <a:solidFill>
                      <a:srgbClr val="121212"/>
                    </a:solidFill>
                    <a:latin typeface="Calibri" panose="020F0502020204030204"/>
                  </a:rPr>
                  <a:t>Cloud First</a:t>
                </a:r>
              </a:p>
            </p:txBody>
          </p:sp>
        </p:grpSp>
        <p:grpSp>
          <p:nvGrpSpPr>
            <p:cNvPr id="11" name="Group 10">
              <a:extLst>
                <a:ext uri="{FF2B5EF4-FFF2-40B4-BE49-F238E27FC236}">
                  <a16:creationId xmlns:a16="http://schemas.microsoft.com/office/drawing/2014/main" id="{08A79832-C732-ECB7-4E37-464A8D7681A7}"/>
                </a:ext>
              </a:extLst>
            </p:cNvPr>
            <p:cNvGrpSpPr/>
            <p:nvPr/>
          </p:nvGrpSpPr>
          <p:grpSpPr>
            <a:xfrm>
              <a:off x="3097953" y="1297353"/>
              <a:ext cx="3786596" cy="572103"/>
              <a:chOff x="2533172" y="2517509"/>
              <a:chExt cx="4828330" cy="675856"/>
            </a:xfrm>
          </p:grpSpPr>
          <p:sp>
            <p:nvSpPr>
              <p:cNvPr id="17" name="Parallelogram 16">
                <a:extLst>
                  <a:ext uri="{FF2B5EF4-FFF2-40B4-BE49-F238E27FC236}">
                    <a16:creationId xmlns:a16="http://schemas.microsoft.com/office/drawing/2014/main" id="{F4DC9F66-BB2D-8E74-3EA5-8C77172B45E4}"/>
                  </a:ext>
                </a:extLst>
              </p:cNvPr>
              <p:cNvSpPr/>
              <p:nvPr/>
            </p:nvSpPr>
            <p:spPr>
              <a:xfrm>
                <a:off x="2533172" y="2517509"/>
                <a:ext cx="4828330" cy="675856"/>
              </a:xfrm>
              <a:prstGeom prst="parallelogram">
                <a:avLst>
                  <a:gd name="adj" fmla="val 34259"/>
                </a:avLst>
              </a:prstGeom>
              <a:solidFill>
                <a:srgbClr val="99A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r>
                  <a:rPr lang="en-US" sz="1600" b="1">
                    <a:solidFill>
                      <a:srgbClr val="121212"/>
                    </a:solidFill>
                    <a:latin typeface="Calibri"/>
                  </a:rPr>
                  <a:t>Transitional</a:t>
                </a:r>
              </a:p>
            </p:txBody>
          </p:sp>
          <p:pic>
            <p:nvPicPr>
              <p:cNvPr id="20" name="Picture 19">
                <a:extLst>
                  <a:ext uri="{FF2B5EF4-FFF2-40B4-BE49-F238E27FC236}">
                    <a16:creationId xmlns:a16="http://schemas.microsoft.com/office/drawing/2014/main" id="{2BF6ECB0-D7AC-E645-374F-DC4705F0E7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6074" y="2626836"/>
                <a:ext cx="457200" cy="457200"/>
              </a:xfrm>
              <a:prstGeom prst="rect">
                <a:avLst/>
              </a:prstGeom>
            </p:spPr>
          </p:pic>
        </p:grpSp>
        <p:grpSp>
          <p:nvGrpSpPr>
            <p:cNvPr id="12" name="Group 11">
              <a:extLst>
                <a:ext uri="{FF2B5EF4-FFF2-40B4-BE49-F238E27FC236}">
                  <a16:creationId xmlns:a16="http://schemas.microsoft.com/office/drawing/2014/main" id="{67A60D1A-D182-124D-FD1B-EA226B727BBB}"/>
                </a:ext>
              </a:extLst>
            </p:cNvPr>
            <p:cNvGrpSpPr/>
            <p:nvPr/>
          </p:nvGrpSpPr>
          <p:grpSpPr>
            <a:xfrm>
              <a:off x="6817738" y="1297354"/>
              <a:ext cx="3786596" cy="2157047"/>
              <a:chOff x="7276312" y="2517510"/>
              <a:chExt cx="4828332" cy="2548235"/>
            </a:xfrm>
          </p:grpSpPr>
          <p:sp>
            <p:nvSpPr>
              <p:cNvPr id="13" name="Parallelogram 12">
                <a:extLst>
                  <a:ext uri="{FF2B5EF4-FFF2-40B4-BE49-F238E27FC236}">
                    <a16:creationId xmlns:a16="http://schemas.microsoft.com/office/drawing/2014/main" id="{8B4C1027-46BA-9AB6-D5CA-33132E247627}"/>
                  </a:ext>
                </a:extLst>
              </p:cNvPr>
              <p:cNvSpPr/>
              <p:nvPr/>
            </p:nvSpPr>
            <p:spPr>
              <a:xfrm>
                <a:off x="7276312" y="2517510"/>
                <a:ext cx="4828332" cy="675856"/>
              </a:xfrm>
              <a:prstGeom prst="parallelogram">
                <a:avLst>
                  <a:gd name="adj" fmla="val 34259"/>
                </a:avLst>
              </a:prstGeom>
              <a:solidFill>
                <a:srgbClr val="668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r>
                  <a:rPr lang="en-US" sz="1600" b="1">
                    <a:solidFill>
                      <a:srgbClr val="121212"/>
                    </a:solidFill>
                    <a:latin typeface="Calibri"/>
                  </a:rPr>
                  <a:t>Transformational</a:t>
                </a:r>
                <a:endParaRPr lang="en-US" sz="1100" b="1">
                  <a:solidFill>
                    <a:srgbClr val="121212"/>
                  </a:solidFill>
                  <a:latin typeface="Calibri"/>
                </a:endParaRPr>
              </a:p>
            </p:txBody>
          </p:sp>
          <p:sp>
            <p:nvSpPr>
              <p:cNvPr id="14" name="Rectangle 13">
                <a:extLst>
                  <a:ext uri="{FF2B5EF4-FFF2-40B4-BE49-F238E27FC236}">
                    <a16:creationId xmlns:a16="http://schemas.microsoft.com/office/drawing/2014/main" id="{21D39D1F-9DEF-87E2-A51A-C762287CEF6D}"/>
                  </a:ext>
                </a:extLst>
              </p:cNvPr>
              <p:cNvSpPr/>
              <p:nvPr/>
            </p:nvSpPr>
            <p:spPr>
              <a:xfrm>
                <a:off x="7276313" y="3233681"/>
                <a:ext cx="4568264" cy="1832064"/>
              </a:xfrm>
              <a:prstGeom prst="rect">
                <a:avLst/>
              </a:prstGeom>
              <a:solidFill>
                <a:srgbClr val="F2F2F2"/>
              </a:solidFill>
              <a:ln w="12700" cap="flat" cmpd="sng" algn="ctr">
                <a:noFill/>
                <a:prstDash val="solid"/>
                <a:miter lim="800000"/>
              </a:ln>
              <a:effectLst/>
            </p:spPr>
            <p:txBody>
              <a:bodyPr rtlCol="0" anchor="t"/>
              <a:lstStyle/>
              <a:p>
                <a:pPr marL="285693" indent="-139672" defTabSz="228554">
                  <a:buFont typeface="Arial" panose="020B0604020202020204" pitchFamily="34" charset="0"/>
                  <a:buChar char="•"/>
                </a:pPr>
                <a:r>
                  <a:rPr lang="en-US" sz="1200">
                    <a:solidFill>
                      <a:srgbClr val="121212"/>
                    </a:solidFill>
                    <a:latin typeface="Calibri" panose="020F0502020204030204"/>
                  </a:rPr>
                  <a:t>Data On-Demand Centric</a:t>
                </a:r>
              </a:p>
              <a:p>
                <a:pPr marL="285693" indent="-139672" defTabSz="228554">
                  <a:buFont typeface="Arial" panose="020B0604020202020204" pitchFamily="34" charset="0"/>
                  <a:buChar char="•"/>
                </a:pPr>
                <a:r>
                  <a:rPr lang="en-US" sz="1200">
                    <a:solidFill>
                      <a:srgbClr val="121212"/>
                    </a:solidFill>
                    <a:latin typeface="Calibri" panose="020F0502020204030204"/>
                  </a:rPr>
                  <a:t>Edge Data Center &amp; Modular Data Center</a:t>
                </a:r>
              </a:p>
              <a:p>
                <a:pPr marL="285693" indent="-139672" defTabSz="228554">
                  <a:buFont typeface="Arial" panose="020B0604020202020204" pitchFamily="34" charset="0"/>
                  <a:buChar char="•"/>
                </a:pPr>
                <a:r>
                  <a:rPr lang="en-US" sz="1200">
                    <a:solidFill>
                      <a:srgbClr val="121212"/>
                    </a:solidFill>
                    <a:latin typeface="Calibri" panose="020F0502020204030204"/>
                  </a:rPr>
                  <a:t>Everything-as-a-Service </a:t>
                </a:r>
              </a:p>
              <a:p>
                <a:pPr marL="285693" indent="-139672" defTabSz="228554">
                  <a:buFont typeface="Arial" panose="020B0604020202020204" pitchFamily="34" charset="0"/>
                  <a:buChar char="•"/>
                </a:pPr>
                <a:r>
                  <a:rPr lang="en-US" sz="1200">
                    <a:solidFill>
                      <a:srgbClr val="121212"/>
                    </a:solidFill>
                    <a:latin typeface="Calibri" panose="020F0502020204030204"/>
                  </a:rPr>
                  <a:t>Computational Memory &amp; Storage</a:t>
                </a:r>
              </a:p>
              <a:p>
                <a:pPr marL="285693" indent="-139672" defTabSz="228554">
                  <a:buFont typeface="Arial" panose="020B0604020202020204" pitchFamily="34" charset="0"/>
                  <a:buChar char="•"/>
                </a:pPr>
                <a:r>
                  <a:rPr lang="en-US" sz="1200">
                    <a:solidFill>
                      <a:srgbClr val="121212"/>
                    </a:solidFill>
                    <a:latin typeface="Calibri" panose="020F0502020204030204"/>
                  </a:rPr>
                  <a:t>Consumption-based Models</a:t>
                </a:r>
              </a:p>
              <a:p>
                <a:pPr marL="285693" indent="-139672" defTabSz="228554">
                  <a:buFont typeface="Arial" panose="020B0604020202020204" pitchFamily="34" charset="0"/>
                  <a:buChar char="•"/>
                </a:pPr>
                <a:r>
                  <a:rPr lang="en-US" sz="1200">
                    <a:solidFill>
                      <a:srgbClr val="121212"/>
                    </a:solidFill>
                    <a:latin typeface="Calibri" panose="020F0502020204030204"/>
                  </a:rPr>
                  <a:t>Silicon Photonics</a:t>
                </a:r>
              </a:p>
              <a:p>
                <a:pPr marL="285693" indent="-139672" defTabSz="228554">
                  <a:buFont typeface="Arial" panose="020B0604020202020204" pitchFamily="34" charset="0"/>
                  <a:buChar char="•"/>
                </a:pPr>
                <a:r>
                  <a:rPr lang="en-US" sz="1200">
                    <a:solidFill>
                      <a:srgbClr val="121212"/>
                    </a:solidFill>
                    <a:latin typeface="Calibri" panose="020F0502020204030204"/>
                  </a:rPr>
                  <a:t>Autonomic (AI/Dev/Sec/Ops)</a:t>
                </a:r>
              </a:p>
            </p:txBody>
          </p:sp>
          <p:pic>
            <p:nvPicPr>
              <p:cNvPr id="16" name="Picture 15" descr="Icon&#10;&#10;Description automatically generated">
                <a:extLst>
                  <a:ext uri="{FF2B5EF4-FFF2-40B4-BE49-F238E27FC236}">
                    <a16:creationId xmlns:a16="http://schemas.microsoft.com/office/drawing/2014/main" id="{2385E8FE-7CAD-020D-0772-B47EF0975611}"/>
                  </a:ext>
                </a:extLst>
              </p:cNvPr>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a:off x="10732345" y="2644595"/>
                <a:ext cx="548640" cy="510314"/>
              </a:xfrm>
              <a:prstGeom prst="rect">
                <a:avLst/>
              </a:prstGeom>
            </p:spPr>
          </p:pic>
        </p:grpSp>
        <p:sp>
          <p:nvSpPr>
            <p:cNvPr id="25" name="Rectangle 24">
              <a:extLst>
                <a:ext uri="{FF2B5EF4-FFF2-40B4-BE49-F238E27FC236}">
                  <a16:creationId xmlns:a16="http://schemas.microsoft.com/office/drawing/2014/main" id="{D1A78D9C-EC09-0E1F-A2FA-DE4B5D34FEC0}"/>
                </a:ext>
              </a:extLst>
            </p:cNvPr>
            <p:cNvSpPr/>
            <p:nvPr/>
          </p:nvSpPr>
          <p:spPr>
            <a:xfrm>
              <a:off x="3097952" y="1903584"/>
              <a:ext cx="3633354" cy="1550818"/>
            </a:xfrm>
            <a:prstGeom prst="rect">
              <a:avLst/>
            </a:prstGeom>
            <a:solidFill>
              <a:srgbClr val="F2F2F2"/>
            </a:solidFill>
            <a:ln w="12700" cap="flat" cmpd="sng" algn="ctr">
              <a:noFill/>
              <a:prstDash val="solid"/>
              <a:miter lim="800000"/>
            </a:ln>
            <a:effectLst/>
          </p:spPr>
          <p:txBody>
            <a:bodyPr rtlCol="0" anchor="t"/>
            <a:lstStyle/>
            <a:p>
              <a:pPr marL="285693" indent="-139672" defTabSz="228554">
                <a:buFont typeface="Arial" panose="020B0604020202020204" pitchFamily="34" charset="0"/>
                <a:buChar char="•"/>
                <a:defRPr/>
              </a:pPr>
              <a:r>
                <a:rPr lang="en-US" sz="1200">
                  <a:solidFill>
                    <a:srgbClr val="121212"/>
                  </a:solidFill>
                  <a:latin typeface="Calibri" panose="020F0502020204030204"/>
                </a:rPr>
                <a:t>Accelerator Centric</a:t>
              </a:r>
            </a:p>
            <a:p>
              <a:pPr marL="285693" indent="-139672" defTabSz="228554">
                <a:buFont typeface="Arial" panose="020B0604020202020204" pitchFamily="34" charset="0"/>
                <a:buChar char="•"/>
                <a:defRPr/>
              </a:pPr>
              <a:r>
                <a:rPr lang="en-US" sz="1200">
                  <a:solidFill>
                    <a:srgbClr val="121212"/>
                  </a:solidFill>
                  <a:latin typeface="Calibri" panose="020F0502020204030204"/>
                </a:rPr>
                <a:t>Hybrid Data Center</a:t>
              </a:r>
            </a:p>
            <a:p>
              <a:pPr marL="285693" indent="-139672" defTabSz="228554">
                <a:buFont typeface="Arial" panose="020B0604020202020204" pitchFamily="34" charset="0"/>
                <a:buChar char="•"/>
                <a:defRPr/>
              </a:pPr>
              <a:r>
                <a:rPr lang="en-US" sz="1200">
                  <a:solidFill>
                    <a:srgbClr val="121212"/>
                  </a:solidFill>
                  <a:latin typeface="Calibri" panose="020F0502020204030204"/>
                </a:rPr>
                <a:t>Computational Networks</a:t>
              </a:r>
            </a:p>
            <a:p>
              <a:pPr marL="285693" indent="-139672" defTabSz="228554">
                <a:buFont typeface="Arial" panose="020B0604020202020204" pitchFamily="34" charset="0"/>
                <a:buChar char="•"/>
                <a:defRPr/>
              </a:pPr>
              <a:r>
                <a:rPr lang="en-US" sz="1200">
                  <a:solidFill>
                    <a:srgbClr val="121212"/>
                  </a:solidFill>
                  <a:latin typeface="Calibri" panose="020F0502020204030204"/>
                </a:rPr>
                <a:t>Decoupled (Disaggregated Composability)</a:t>
              </a:r>
            </a:p>
            <a:p>
              <a:pPr marL="285693" indent="-139672" defTabSz="228554">
                <a:buFont typeface="Arial" panose="020B0604020202020204" pitchFamily="34" charset="0"/>
                <a:buChar char="•"/>
                <a:defRPr/>
              </a:pPr>
              <a:r>
                <a:rPr lang="en-US" sz="1200">
                  <a:solidFill>
                    <a:srgbClr val="121212"/>
                  </a:solidFill>
                  <a:latin typeface="Calibri" panose="020F0502020204030204"/>
                </a:rPr>
                <a:t>Changing Landscapes</a:t>
              </a:r>
            </a:p>
            <a:p>
              <a:pPr marL="285693" indent="-139672" defTabSz="228554">
                <a:buFont typeface="Arial" panose="020B0604020202020204" pitchFamily="34" charset="0"/>
                <a:buChar char="•"/>
                <a:defRPr/>
              </a:pPr>
              <a:r>
                <a:rPr lang="en-US" sz="1200">
                  <a:solidFill>
                    <a:srgbClr val="121212"/>
                  </a:solidFill>
                  <a:latin typeface="Calibri" panose="020F0502020204030204"/>
                </a:rPr>
                <a:t>Cloud Appropriate</a:t>
              </a:r>
            </a:p>
            <a:p>
              <a:pPr algn="ctr" defTabSz="228554">
                <a:defRPr/>
              </a:pPr>
              <a:endParaRPr lang="en-US" sz="1200" kern="0">
                <a:solidFill>
                  <a:srgbClr val="121212"/>
                </a:solidFill>
                <a:latin typeface="Calibri Light" panose="020F0302020204030204"/>
              </a:endParaRPr>
            </a:p>
          </p:txBody>
        </p:sp>
      </p:grpSp>
      <p:sp>
        <p:nvSpPr>
          <p:cNvPr id="169" name="Rectangle 168">
            <a:extLst>
              <a:ext uri="{FF2B5EF4-FFF2-40B4-BE49-F238E27FC236}">
                <a16:creationId xmlns:a16="http://schemas.microsoft.com/office/drawing/2014/main" id="{6FBC5789-5B9E-11A9-20D0-FF4B77F8EE7E}"/>
              </a:ext>
            </a:extLst>
          </p:cNvPr>
          <p:cNvSpPr/>
          <p:nvPr/>
        </p:nvSpPr>
        <p:spPr>
          <a:xfrm>
            <a:off x="302748" y="1489981"/>
            <a:ext cx="1319880" cy="1550616"/>
          </a:xfrm>
          <a:prstGeom prst="rect">
            <a:avLst/>
          </a:prstGeom>
          <a:solidFill>
            <a:srgbClr val="002060"/>
          </a:solidFill>
          <a:ln w="12700" cap="flat" cmpd="sng" algn="ctr">
            <a:noFill/>
            <a:prstDash val="solid"/>
            <a:miter lim="800000"/>
          </a:ln>
          <a:effectLst/>
        </p:spPr>
        <p:txBody>
          <a:bodyPr rtlCol="0" anchor="ctr"/>
          <a:lstStyle/>
          <a:p>
            <a:pPr algn="ctr" defTabSz="228554">
              <a:defRPr/>
            </a:pPr>
            <a:r>
              <a:rPr lang="en-US" sz="1400" b="1" kern="0">
                <a:solidFill>
                  <a:srgbClr val="FFFFFF"/>
                </a:solidFill>
                <a:latin typeface="Calibri" panose="020F0502020204030204"/>
              </a:rPr>
              <a:t>Architecture</a:t>
            </a:r>
          </a:p>
        </p:txBody>
      </p:sp>
      <p:sp>
        <p:nvSpPr>
          <p:cNvPr id="171" name="Rectangle 170">
            <a:extLst>
              <a:ext uri="{FF2B5EF4-FFF2-40B4-BE49-F238E27FC236}">
                <a16:creationId xmlns:a16="http://schemas.microsoft.com/office/drawing/2014/main" id="{08B95963-4A47-7610-1AD6-39E8FAFEB520}"/>
              </a:ext>
            </a:extLst>
          </p:cNvPr>
          <p:cNvSpPr/>
          <p:nvPr/>
        </p:nvSpPr>
        <p:spPr>
          <a:xfrm>
            <a:off x="7789756" y="3124373"/>
            <a:ext cx="3931407" cy="3511972"/>
          </a:xfrm>
          <a:prstGeom prst="rect">
            <a:avLst/>
          </a:prstGeom>
          <a:solidFill>
            <a:srgbClr val="F2F2F2"/>
          </a:solidFill>
          <a:ln w="12700" cap="flat" cmpd="sng" algn="ctr">
            <a:noFill/>
            <a:prstDash val="solid"/>
            <a:miter lim="800000"/>
          </a:ln>
          <a:effectLst/>
        </p:spPr>
        <p:txBody>
          <a:bodyPr rtlCol="0" anchor="t"/>
          <a:lstStyle/>
          <a:p>
            <a:pPr marL="285693" indent="-285693" defTabSz="228554">
              <a:buFont typeface="Arial" panose="020B0604020202020204" pitchFamily="34" charset="0"/>
              <a:buChar char="•"/>
            </a:pPr>
            <a:r>
              <a:rPr lang="en-US" sz="1200">
                <a:solidFill>
                  <a:srgbClr val="121212"/>
                </a:solidFill>
                <a:latin typeface="Calibri" panose="020F0502020204030204"/>
              </a:rPr>
              <a:t>Analog Processor (Ultra-low Power)</a:t>
            </a:r>
          </a:p>
          <a:p>
            <a:pPr marL="285693" indent="-285693" defTabSz="228554">
              <a:buFont typeface="Arial" panose="020B0604020202020204" pitchFamily="34" charset="0"/>
              <a:buChar char="•"/>
            </a:pPr>
            <a:r>
              <a:rPr lang="en-US" sz="1200">
                <a:solidFill>
                  <a:srgbClr val="121212"/>
                </a:solidFill>
                <a:latin typeface="Calibri" panose="020F0502020204030204"/>
              </a:rPr>
              <a:t>Quantum (QC Universal Gate, QN)</a:t>
            </a:r>
          </a:p>
          <a:p>
            <a:pPr marL="285693" indent="-285693" defTabSz="228554">
              <a:buFont typeface="Arial" panose="020B0604020202020204" pitchFamily="34" charset="0"/>
              <a:buChar char="•"/>
            </a:pPr>
            <a:r>
              <a:rPr lang="en-US" sz="1200">
                <a:solidFill>
                  <a:srgbClr val="121212"/>
                </a:solidFill>
                <a:latin typeface="Calibri" panose="020F0502020204030204"/>
              </a:rPr>
              <a:t>Photonics (Interconnect, Backplane)</a:t>
            </a:r>
          </a:p>
          <a:p>
            <a:pPr marL="285693" indent="-285693" defTabSz="228554">
              <a:buFont typeface="Arial" panose="020B0604020202020204" pitchFamily="34" charset="0"/>
              <a:buChar char="•"/>
            </a:pPr>
            <a:r>
              <a:rPr lang="en-US" sz="1200">
                <a:solidFill>
                  <a:srgbClr val="121212"/>
                </a:solidFill>
                <a:latin typeface="Calibri" panose="020F0502020204030204"/>
              </a:rPr>
              <a:t>Computational Infrastructure</a:t>
            </a:r>
          </a:p>
          <a:p>
            <a:pPr marL="742893" lvl="1" indent="-285693" defTabSz="228554">
              <a:buFont typeface="Arial" panose="020B0604020202020204" pitchFamily="34" charset="0"/>
              <a:buChar char="•"/>
            </a:pPr>
            <a:r>
              <a:rPr lang="en-US" sz="1200">
                <a:solidFill>
                  <a:srgbClr val="121212"/>
                </a:solidFill>
                <a:latin typeface="Calibri" panose="020F0502020204030204"/>
              </a:rPr>
              <a:t>Storage</a:t>
            </a:r>
          </a:p>
          <a:p>
            <a:pPr marL="742893" lvl="1" indent="-285693" defTabSz="228554">
              <a:buFont typeface="Arial" panose="020B0604020202020204" pitchFamily="34" charset="0"/>
              <a:buChar char="•"/>
            </a:pPr>
            <a:r>
              <a:rPr lang="en-US" sz="1200">
                <a:solidFill>
                  <a:srgbClr val="121212"/>
                </a:solidFill>
                <a:latin typeface="Calibri" panose="020F0502020204030204"/>
              </a:rPr>
              <a:t>Memory</a:t>
            </a:r>
          </a:p>
          <a:p>
            <a:pPr marL="742893" lvl="1" indent="-285693" defTabSz="228554">
              <a:buFont typeface="Arial" panose="020B0604020202020204" pitchFamily="34" charset="0"/>
              <a:buChar char="•"/>
            </a:pPr>
            <a:r>
              <a:rPr lang="en-US" sz="1200">
                <a:solidFill>
                  <a:srgbClr val="121212"/>
                </a:solidFill>
                <a:latin typeface="Calibri" panose="020F0502020204030204"/>
              </a:rPr>
              <a:t>Networks</a:t>
            </a:r>
          </a:p>
          <a:p>
            <a:pPr marL="285693" indent="-285693" defTabSz="228554">
              <a:buFont typeface="Arial" panose="020B0604020202020204" pitchFamily="34" charset="0"/>
              <a:buChar char="•"/>
            </a:pPr>
            <a:r>
              <a:rPr lang="en-US" sz="1200">
                <a:solidFill>
                  <a:srgbClr val="121212"/>
                </a:solidFill>
                <a:latin typeface="Calibri" panose="020F0502020204030204"/>
              </a:rPr>
              <a:t>Chip 3D printing (&lt;&lt; 100 nm)</a:t>
            </a:r>
          </a:p>
        </p:txBody>
      </p:sp>
      <p:sp>
        <p:nvSpPr>
          <p:cNvPr id="172" name="Rectangle 171">
            <a:extLst>
              <a:ext uri="{FF2B5EF4-FFF2-40B4-BE49-F238E27FC236}">
                <a16:creationId xmlns:a16="http://schemas.microsoft.com/office/drawing/2014/main" id="{FC90AD03-426D-6E46-2D2E-CBD5629A994E}"/>
              </a:ext>
            </a:extLst>
          </p:cNvPr>
          <p:cNvSpPr/>
          <p:nvPr/>
        </p:nvSpPr>
        <p:spPr>
          <a:xfrm>
            <a:off x="3699933" y="3116875"/>
            <a:ext cx="3987059" cy="3511973"/>
          </a:xfrm>
          <a:prstGeom prst="rect">
            <a:avLst/>
          </a:prstGeom>
          <a:solidFill>
            <a:srgbClr val="F2F2F2"/>
          </a:solidFill>
          <a:ln w="12700" cap="flat" cmpd="sng" algn="ctr">
            <a:noFill/>
            <a:prstDash val="solid"/>
            <a:miter lim="800000"/>
          </a:ln>
          <a:effectLst/>
        </p:spPr>
        <p:txBody>
          <a:bodyPr rtlCol="0" anchor="t"/>
          <a:lstStyle/>
          <a:p>
            <a:pPr marL="285693" indent="-285693" defTabSz="228554">
              <a:buFont typeface="Arial" panose="020B0604020202020204" pitchFamily="34" charset="0"/>
              <a:buChar char="•"/>
              <a:defRPr/>
            </a:pPr>
            <a:r>
              <a:rPr lang="en-US" sz="1200">
                <a:solidFill>
                  <a:srgbClr val="121212"/>
                </a:solidFill>
                <a:latin typeface="Calibri" panose="020F0502020204030204"/>
              </a:rPr>
              <a:t>General purpose compute</a:t>
            </a:r>
          </a:p>
          <a:p>
            <a:pPr marL="285693" indent="-285693" defTabSz="228554">
              <a:buFont typeface="Arial" panose="020B0604020202020204" pitchFamily="34" charset="0"/>
              <a:buChar char="•"/>
              <a:defRPr/>
            </a:pPr>
            <a:endParaRPr lang="en-US" sz="1200">
              <a:solidFill>
                <a:srgbClr val="121212"/>
              </a:solidFill>
              <a:latin typeface="Calibri" panose="020F0502020204030204"/>
            </a:endParaRPr>
          </a:p>
          <a:p>
            <a:pPr marL="285693" indent="-285693" defTabSz="228554">
              <a:buFont typeface="Arial" panose="020B0604020202020204" pitchFamily="34" charset="0"/>
              <a:buChar char="•"/>
              <a:defRPr/>
            </a:pPr>
            <a:endParaRPr lang="en-US" sz="1200">
              <a:solidFill>
                <a:srgbClr val="121212"/>
              </a:solidFill>
              <a:latin typeface="Calibri" panose="020F0502020204030204"/>
            </a:endParaRPr>
          </a:p>
          <a:p>
            <a:pPr marL="285693" indent="-285693" defTabSz="228554">
              <a:buFont typeface="Arial" panose="020B0604020202020204" pitchFamily="34" charset="0"/>
              <a:buChar char="•"/>
              <a:defRPr/>
            </a:pPr>
            <a:endParaRPr lang="en-US" sz="1200">
              <a:solidFill>
                <a:srgbClr val="121212"/>
              </a:solidFill>
              <a:latin typeface="Calibri" panose="020F0502020204030204"/>
            </a:endParaRPr>
          </a:p>
          <a:p>
            <a:pPr marL="285693" indent="-285693" defTabSz="228554">
              <a:buFont typeface="Arial" panose="020B0604020202020204" pitchFamily="34" charset="0"/>
              <a:buChar char="•"/>
              <a:defRPr/>
            </a:pPr>
            <a:r>
              <a:rPr lang="en-US" sz="1200">
                <a:solidFill>
                  <a:srgbClr val="121212"/>
                </a:solidFill>
                <a:latin typeface="Calibri" panose="020F0502020204030204"/>
              </a:rPr>
              <a:t>Accelerator</a:t>
            </a:r>
          </a:p>
          <a:p>
            <a:pPr marL="285693" indent="-285693" defTabSz="228554">
              <a:buFont typeface="Arial" panose="020B0604020202020204" pitchFamily="34" charset="0"/>
              <a:buChar char="•"/>
              <a:defRPr/>
            </a:pPr>
            <a:endParaRPr lang="en-US" sz="1200">
              <a:solidFill>
                <a:srgbClr val="121212"/>
              </a:solidFill>
              <a:latin typeface="Calibri" panose="020F0502020204030204"/>
            </a:endParaRPr>
          </a:p>
          <a:p>
            <a:pPr marL="285693" indent="-285693" defTabSz="228554">
              <a:buFont typeface="Arial" panose="020B0604020202020204" pitchFamily="34" charset="0"/>
              <a:buChar char="•"/>
              <a:defRPr/>
            </a:pPr>
            <a:endParaRPr lang="en-US" sz="1200">
              <a:solidFill>
                <a:srgbClr val="121212"/>
              </a:solidFill>
              <a:latin typeface="Calibri" panose="020F0502020204030204"/>
            </a:endParaRPr>
          </a:p>
          <a:p>
            <a:pPr marL="285693" indent="-285693" defTabSz="228554">
              <a:buFont typeface="Arial" panose="020B0604020202020204" pitchFamily="34" charset="0"/>
              <a:buChar char="•"/>
              <a:defRPr/>
            </a:pPr>
            <a:r>
              <a:rPr lang="en-US" sz="1200">
                <a:solidFill>
                  <a:srgbClr val="121212"/>
                </a:solidFill>
                <a:latin typeface="Calibri" panose="020F0502020204030204"/>
              </a:rPr>
              <a:t>Memory </a:t>
            </a:r>
            <a:r>
              <a:rPr lang="en-US" sz="1050">
                <a:solidFill>
                  <a:srgbClr val="121212"/>
                </a:solidFill>
                <a:latin typeface="Calibri" panose="020F0502020204030204"/>
              </a:rPr>
              <a:t>(CXL, HBM, GDDR, SCM, Non-Volatile)</a:t>
            </a:r>
          </a:p>
          <a:p>
            <a:pPr marL="285693" indent="-285693" defTabSz="228554">
              <a:buFont typeface="Arial" panose="020B0604020202020204" pitchFamily="34" charset="0"/>
              <a:buChar char="•"/>
              <a:defRPr/>
            </a:pPr>
            <a:r>
              <a:rPr lang="en-US" sz="1200">
                <a:solidFill>
                  <a:srgbClr val="121212"/>
                </a:solidFill>
                <a:latin typeface="Calibri" panose="020F0502020204030204"/>
              </a:rPr>
              <a:t>Specialty</a:t>
            </a:r>
          </a:p>
          <a:p>
            <a:pPr marL="285693" indent="-285693" defTabSz="228554">
              <a:buFont typeface="Arial" panose="020B0604020202020204" pitchFamily="34" charset="0"/>
              <a:buChar char="•"/>
              <a:defRPr/>
            </a:pPr>
            <a:endParaRPr lang="en-US" sz="1200">
              <a:solidFill>
                <a:srgbClr val="121212"/>
              </a:solidFill>
              <a:latin typeface="Calibri" panose="020F0502020204030204"/>
            </a:endParaRPr>
          </a:p>
          <a:p>
            <a:pPr marL="285693" indent="-285693" defTabSz="228554">
              <a:buFont typeface="Arial" panose="020B0604020202020204" pitchFamily="34" charset="0"/>
              <a:buChar char="•"/>
              <a:defRPr/>
            </a:pPr>
            <a:endParaRPr lang="en-US" sz="1200">
              <a:solidFill>
                <a:srgbClr val="121212"/>
              </a:solidFill>
              <a:latin typeface="Calibri" panose="020F0502020204030204"/>
            </a:endParaRPr>
          </a:p>
          <a:p>
            <a:pPr marL="285693" indent="-285693" defTabSz="228554">
              <a:buFont typeface="Arial" panose="020B0604020202020204" pitchFamily="34" charset="0"/>
              <a:buChar char="•"/>
              <a:defRPr/>
            </a:pPr>
            <a:endParaRPr lang="en-US" sz="1200">
              <a:solidFill>
                <a:srgbClr val="121212"/>
              </a:solidFill>
              <a:latin typeface="Calibri" panose="020F0502020204030204"/>
            </a:endParaRPr>
          </a:p>
          <a:p>
            <a:pPr marL="285693" indent="-285693" defTabSz="228554">
              <a:buFont typeface="Arial" panose="020B0604020202020204" pitchFamily="34" charset="0"/>
              <a:buChar char="•"/>
              <a:defRPr/>
            </a:pPr>
            <a:endParaRPr lang="en-US" sz="1200">
              <a:solidFill>
                <a:srgbClr val="121212"/>
              </a:solidFill>
              <a:latin typeface="Calibri" panose="020F0502020204030204"/>
            </a:endParaRPr>
          </a:p>
          <a:p>
            <a:pPr marL="285693" indent="-285693" defTabSz="228554">
              <a:buFont typeface="Arial" panose="020B0604020202020204" pitchFamily="34" charset="0"/>
              <a:buChar char="•"/>
              <a:defRPr/>
            </a:pPr>
            <a:r>
              <a:rPr lang="en-US" sz="1200">
                <a:solidFill>
                  <a:srgbClr val="121212"/>
                </a:solidFill>
                <a:latin typeface="Calibri" panose="020F0502020204030204"/>
              </a:rPr>
              <a:t>Other Technology</a:t>
            </a:r>
          </a:p>
          <a:p>
            <a:pPr algn="ctr" defTabSz="228554">
              <a:defRPr/>
            </a:pPr>
            <a:endParaRPr lang="en-US" sz="1200" kern="0">
              <a:solidFill>
                <a:srgbClr val="121212"/>
              </a:solidFill>
              <a:latin typeface="Calibri Light" panose="020F0302020204030204"/>
            </a:endParaRPr>
          </a:p>
        </p:txBody>
      </p:sp>
      <p:sp>
        <p:nvSpPr>
          <p:cNvPr id="173" name="Rectangle 172">
            <a:extLst>
              <a:ext uri="{FF2B5EF4-FFF2-40B4-BE49-F238E27FC236}">
                <a16:creationId xmlns:a16="http://schemas.microsoft.com/office/drawing/2014/main" id="{32642000-8C24-52B6-79E2-17A576F6814F}"/>
              </a:ext>
            </a:extLst>
          </p:cNvPr>
          <p:cNvSpPr/>
          <p:nvPr/>
        </p:nvSpPr>
        <p:spPr>
          <a:xfrm>
            <a:off x="302748" y="3111464"/>
            <a:ext cx="1319880" cy="3409341"/>
          </a:xfrm>
          <a:prstGeom prst="rect">
            <a:avLst/>
          </a:prstGeom>
          <a:solidFill>
            <a:srgbClr val="002060"/>
          </a:solidFill>
          <a:ln w="12700" cap="flat" cmpd="sng" algn="ctr">
            <a:noFill/>
            <a:prstDash val="solid"/>
            <a:miter lim="800000"/>
          </a:ln>
          <a:effectLst/>
        </p:spPr>
        <p:txBody>
          <a:bodyPr rtlCol="0" anchor="ctr"/>
          <a:lstStyle/>
          <a:p>
            <a:pPr algn="ctr" defTabSz="228554">
              <a:defRPr/>
            </a:pPr>
            <a:r>
              <a:rPr lang="en-US" sz="1400" b="1" kern="0">
                <a:solidFill>
                  <a:srgbClr val="FFFFFF"/>
                </a:solidFill>
                <a:latin typeface="Calibri" panose="020F0502020204030204"/>
              </a:rPr>
              <a:t>Technology</a:t>
            </a:r>
          </a:p>
        </p:txBody>
      </p:sp>
      <p:sp>
        <p:nvSpPr>
          <p:cNvPr id="175" name="Rectangle 174">
            <a:extLst>
              <a:ext uri="{FF2B5EF4-FFF2-40B4-BE49-F238E27FC236}">
                <a16:creationId xmlns:a16="http://schemas.microsoft.com/office/drawing/2014/main" id="{64496D4E-E7C9-25BC-0BC7-432987007F63}"/>
              </a:ext>
            </a:extLst>
          </p:cNvPr>
          <p:cNvSpPr/>
          <p:nvPr/>
        </p:nvSpPr>
        <p:spPr>
          <a:xfrm>
            <a:off x="4137443" y="3335499"/>
            <a:ext cx="2970573" cy="507831"/>
          </a:xfrm>
          <a:prstGeom prst="rect">
            <a:avLst/>
          </a:prstGeom>
        </p:spPr>
        <p:txBody>
          <a:bodyPr vert="horz" wrap="square" numCol="2">
            <a:spAutoFit/>
          </a:bodyPr>
          <a:lstStyle/>
          <a:p>
            <a:pPr defTabSz="228554">
              <a:defRPr/>
            </a:pPr>
            <a:r>
              <a:rPr lang="en-US" sz="1000">
                <a:solidFill>
                  <a:prstClr val="black"/>
                </a:solidFill>
                <a:latin typeface="Arial" panose="020B0604020202020204" pitchFamily="34" charset="0"/>
                <a:cs typeface="Arial" panose="020B0604020202020204" pitchFamily="34" charset="0"/>
              </a:rPr>
              <a:t>Intel, </a:t>
            </a:r>
            <a:r>
              <a:rPr lang="en-US" sz="900">
                <a:solidFill>
                  <a:prstClr val="black"/>
                </a:solidFill>
                <a:latin typeface="Arial" panose="020B0604020202020204" pitchFamily="34" charset="0"/>
                <a:cs typeface="Arial" panose="020B0604020202020204" pitchFamily="34" charset="0"/>
              </a:rPr>
              <a:t>AMD x86-64</a:t>
            </a:r>
          </a:p>
          <a:p>
            <a:pPr defTabSz="228554">
              <a:defRPr/>
            </a:pPr>
            <a:r>
              <a:rPr lang="en-US" sz="900">
                <a:solidFill>
                  <a:prstClr val="black"/>
                </a:solidFill>
                <a:latin typeface="Arial" panose="020B0604020202020204" pitchFamily="34" charset="0"/>
                <a:cs typeface="Arial" panose="020B0604020202020204" pitchFamily="34" charset="0"/>
              </a:rPr>
              <a:t>ARM 64FX</a:t>
            </a:r>
            <a:endParaRPr lang="en-US" sz="900">
              <a:solidFill>
                <a:srgbClr val="121212"/>
              </a:solidFill>
              <a:latin typeface="Arial" panose="020B0604020202020204" pitchFamily="34" charset="0"/>
              <a:cs typeface="Arial" panose="020B0604020202020204" pitchFamily="34" charset="0"/>
            </a:endParaRPr>
          </a:p>
          <a:p>
            <a:pPr defTabSz="228554">
              <a:defRPr/>
            </a:pPr>
            <a:r>
              <a:rPr lang="en-US" sz="900">
                <a:solidFill>
                  <a:srgbClr val="121212"/>
                </a:solidFill>
                <a:latin typeface="Arial" panose="020B0604020202020204" pitchFamily="34" charset="0"/>
                <a:cs typeface="Arial" panose="020B0604020202020204" pitchFamily="34" charset="0"/>
              </a:rPr>
              <a:t>IBM POWER</a:t>
            </a:r>
          </a:p>
          <a:p>
            <a:pPr defTabSz="228554">
              <a:defRPr/>
            </a:pPr>
            <a:endParaRPr lang="en-US" sz="900">
              <a:solidFill>
                <a:srgbClr val="121212"/>
              </a:solidFill>
              <a:latin typeface="Arial" panose="020B0604020202020204" pitchFamily="34" charset="0"/>
              <a:cs typeface="Arial" panose="020B0604020202020204" pitchFamily="34" charset="0"/>
            </a:endParaRPr>
          </a:p>
          <a:p>
            <a:pPr defTabSz="228554">
              <a:defRPr/>
            </a:pPr>
            <a:endParaRPr lang="en-US" sz="900">
              <a:solidFill>
                <a:srgbClr val="121212"/>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F1E20C9-9913-FCE5-C3E8-35CA90148289}"/>
              </a:ext>
            </a:extLst>
          </p:cNvPr>
          <p:cNvSpPr txBox="1"/>
          <p:nvPr/>
        </p:nvSpPr>
        <p:spPr>
          <a:xfrm>
            <a:off x="5528923" y="3475380"/>
            <a:ext cx="1319880" cy="369332"/>
          </a:xfrm>
          <a:prstGeom prst="rect">
            <a:avLst/>
          </a:prstGeom>
          <a:noFill/>
        </p:spPr>
        <p:txBody>
          <a:bodyPr wrap="square">
            <a:spAutoFit/>
          </a:bodyPr>
          <a:lstStyle/>
          <a:p>
            <a:pPr defTabSz="228554">
              <a:defRPr/>
            </a:pPr>
            <a:r>
              <a:rPr lang="en-US" sz="900">
                <a:solidFill>
                  <a:srgbClr val="121212"/>
                </a:solidFill>
                <a:latin typeface="Arial" panose="020B0604020202020204" pitchFamily="34" charset="0"/>
                <a:cs typeface="Arial" panose="020B0604020202020204" pitchFamily="34" charset="0"/>
              </a:rPr>
              <a:t>RISC-V</a:t>
            </a:r>
          </a:p>
          <a:p>
            <a:pPr defTabSz="228554">
              <a:defRPr/>
            </a:pPr>
            <a:r>
              <a:rPr lang="en-US" sz="900">
                <a:solidFill>
                  <a:srgbClr val="121212"/>
                </a:solidFill>
                <a:latin typeface="Arial" panose="020B0604020202020204" pitchFamily="34" charset="0"/>
                <a:cs typeface="Arial" panose="020B0604020202020204" pitchFamily="34" charset="0"/>
              </a:rPr>
              <a:t>Tachyum Prodigy</a:t>
            </a:r>
            <a:endParaRPr lang="en-US" sz="900">
              <a:solidFill>
                <a:srgbClr val="121212"/>
              </a:solidFill>
              <a:latin typeface="Calibri" panose="020F0502020204030204"/>
            </a:endParaRPr>
          </a:p>
        </p:txBody>
      </p:sp>
      <p:sp>
        <p:nvSpPr>
          <p:cNvPr id="5" name="TextBox 4">
            <a:extLst>
              <a:ext uri="{FF2B5EF4-FFF2-40B4-BE49-F238E27FC236}">
                <a16:creationId xmlns:a16="http://schemas.microsoft.com/office/drawing/2014/main" id="{EAE535EF-E15E-3CD7-7B26-526A0D12904F}"/>
              </a:ext>
            </a:extLst>
          </p:cNvPr>
          <p:cNvSpPr txBox="1"/>
          <p:nvPr/>
        </p:nvSpPr>
        <p:spPr>
          <a:xfrm>
            <a:off x="4137443" y="4031843"/>
            <a:ext cx="2724557" cy="369332"/>
          </a:xfrm>
          <a:prstGeom prst="rect">
            <a:avLst/>
          </a:prstGeom>
          <a:noFill/>
        </p:spPr>
        <p:txBody>
          <a:bodyPr wrap="square" rtlCol="0">
            <a:spAutoFit/>
          </a:bodyPr>
          <a:lstStyle/>
          <a:p>
            <a:pPr defTabSz="228554"/>
            <a:r>
              <a:rPr lang="en-US" sz="900">
                <a:solidFill>
                  <a:srgbClr val="121212"/>
                </a:solidFill>
                <a:latin typeface="Calibri" panose="020F0502020204030204"/>
              </a:rPr>
              <a:t>GPU</a:t>
            </a:r>
          </a:p>
          <a:p>
            <a:pPr defTabSz="228554"/>
            <a:r>
              <a:rPr lang="en-US" sz="900">
                <a:solidFill>
                  <a:srgbClr val="121212"/>
                </a:solidFill>
                <a:latin typeface="Calibri" panose="020F0502020204030204"/>
              </a:rPr>
              <a:t>FPGA</a:t>
            </a:r>
          </a:p>
        </p:txBody>
      </p:sp>
      <p:sp>
        <p:nvSpPr>
          <p:cNvPr id="6" name="TextBox 5">
            <a:extLst>
              <a:ext uri="{FF2B5EF4-FFF2-40B4-BE49-F238E27FC236}">
                <a16:creationId xmlns:a16="http://schemas.microsoft.com/office/drawing/2014/main" id="{84DCBA5D-E479-B498-559F-2775BC19B64F}"/>
              </a:ext>
            </a:extLst>
          </p:cNvPr>
          <p:cNvSpPr txBox="1"/>
          <p:nvPr/>
        </p:nvSpPr>
        <p:spPr>
          <a:xfrm>
            <a:off x="5125379" y="4029079"/>
            <a:ext cx="2072152" cy="369332"/>
          </a:xfrm>
          <a:prstGeom prst="rect">
            <a:avLst/>
          </a:prstGeom>
          <a:noFill/>
        </p:spPr>
        <p:txBody>
          <a:bodyPr wrap="square" rtlCol="0">
            <a:spAutoFit/>
          </a:bodyPr>
          <a:lstStyle/>
          <a:p>
            <a:pPr defTabSz="228554"/>
            <a:r>
              <a:rPr lang="en-US" sz="900">
                <a:solidFill>
                  <a:srgbClr val="121212"/>
                </a:solidFill>
                <a:latin typeface="Calibri" panose="020F0502020204030204"/>
              </a:rPr>
              <a:t>Composable Disaggregation (CDI)</a:t>
            </a:r>
          </a:p>
          <a:p>
            <a:pPr defTabSz="228554"/>
            <a:r>
              <a:rPr lang="en-US" sz="900">
                <a:solidFill>
                  <a:srgbClr val="121212"/>
                </a:solidFill>
                <a:latin typeface="Calibri" panose="020F0502020204030204"/>
              </a:rPr>
              <a:t>CXL</a:t>
            </a:r>
          </a:p>
        </p:txBody>
      </p:sp>
      <p:sp>
        <p:nvSpPr>
          <p:cNvPr id="18" name="TextBox 17">
            <a:extLst>
              <a:ext uri="{FF2B5EF4-FFF2-40B4-BE49-F238E27FC236}">
                <a16:creationId xmlns:a16="http://schemas.microsoft.com/office/drawing/2014/main" id="{C9D2B706-8A27-B68A-4C63-BBAD6B91F95D}"/>
              </a:ext>
            </a:extLst>
          </p:cNvPr>
          <p:cNvSpPr txBox="1"/>
          <p:nvPr/>
        </p:nvSpPr>
        <p:spPr>
          <a:xfrm>
            <a:off x="6218811" y="4847025"/>
            <a:ext cx="1319880" cy="507831"/>
          </a:xfrm>
          <a:prstGeom prst="rect">
            <a:avLst/>
          </a:prstGeom>
          <a:noFill/>
        </p:spPr>
        <p:txBody>
          <a:bodyPr wrap="square">
            <a:spAutoFit/>
          </a:bodyPr>
          <a:lstStyle/>
          <a:p>
            <a:pPr defTabSz="228554"/>
            <a:r>
              <a:rPr lang="en-US" sz="900" err="1">
                <a:solidFill>
                  <a:srgbClr val="121212"/>
                </a:solidFill>
                <a:latin typeface="Calibri" panose="020F0502020204030204"/>
              </a:rPr>
              <a:t>Cerebras</a:t>
            </a:r>
            <a:r>
              <a:rPr lang="en-US" sz="900">
                <a:solidFill>
                  <a:srgbClr val="121212"/>
                </a:solidFill>
                <a:latin typeface="Calibri" panose="020F0502020204030204"/>
              </a:rPr>
              <a:t> WSE</a:t>
            </a:r>
          </a:p>
          <a:p>
            <a:pPr defTabSz="228554"/>
            <a:r>
              <a:rPr lang="en-US" sz="900">
                <a:solidFill>
                  <a:srgbClr val="121212"/>
                </a:solidFill>
                <a:latin typeface="Calibri" panose="020F0502020204030204"/>
              </a:rPr>
              <a:t>Intel Nirvana</a:t>
            </a:r>
          </a:p>
          <a:p>
            <a:pPr defTabSz="228554"/>
            <a:r>
              <a:rPr lang="en-US" sz="900" err="1">
                <a:solidFill>
                  <a:srgbClr val="121212"/>
                </a:solidFill>
                <a:latin typeface="Calibri" panose="020F0502020204030204"/>
              </a:rPr>
              <a:t>Knupath</a:t>
            </a:r>
            <a:r>
              <a:rPr lang="en-US" sz="900">
                <a:solidFill>
                  <a:srgbClr val="121212"/>
                </a:solidFill>
                <a:latin typeface="Calibri" panose="020F0502020204030204"/>
              </a:rPr>
              <a:t> Hermosa</a:t>
            </a:r>
          </a:p>
        </p:txBody>
      </p:sp>
      <p:sp>
        <p:nvSpPr>
          <p:cNvPr id="26" name="TextBox 25">
            <a:extLst>
              <a:ext uri="{FF2B5EF4-FFF2-40B4-BE49-F238E27FC236}">
                <a16:creationId xmlns:a16="http://schemas.microsoft.com/office/drawing/2014/main" id="{F286D0A7-5550-4F08-DDD5-071E04A17DBE}"/>
              </a:ext>
            </a:extLst>
          </p:cNvPr>
          <p:cNvSpPr txBox="1"/>
          <p:nvPr/>
        </p:nvSpPr>
        <p:spPr>
          <a:xfrm>
            <a:off x="4137443" y="4847025"/>
            <a:ext cx="918295" cy="646331"/>
          </a:xfrm>
          <a:prstGeom prst="rect">
            <a:avLst/>
          </a:prstGeom>
          <a:noFill/>
        </p:spPr>
        <p:txBody>
          <a:bodyPr wrap="square">
            <a:spAutoFit/>
          </a:bodyPr>
          <a:lstStyle/>
          <a:p>
            <a:pPr defTabSz="228554"/>
            <a:r>
              <a:rPr lang="en-US" sz="900">
                <a:solidFill>
                  <a:srgbClr val="121212"/>
                </a:solidFill>
                <a:latin typeface="Calibri" panose="020F0502020204030204"/>
              </a:rPr>
              <a:t>Google TPU</a:t>
            </a:r>
          </a:p>
          <a:p>
            <a:pPr defTabSz="228554"/>
            <a:r>
              <a:rPr lang="en-US" sz="900">
                <a:solidFill>
                  <a:srgbClr val="121212"/>
                </a:solidFill>
                <a:latin typeface="Calibri" panose="020F0502020204030204"/>
              </a:rPr>
              <a:t>NVIDIA DPU</a:t>
            </a:r>
          </a:p>
          <a:p>
            <a:pPr defTabSz="228554"/>
            <a:r>
              <a:rPr lang="en-US" sz="900" err="1">
                <a:solidFill>
                  <a:srgbClr val="121212"/>
                </a:solidFill>
                <a:latin typeface="Calibri" panose="020F0502020204030204"/>
              </a:rPr>
              <a:t>Groq</a:t>
            </a:r>
            <a:r>
              <a:rPr lang="en-US" sz="900">
                <a:solidFill>
                  <a:srgbClr val="121212"/>
                </a:solidFill>
                <a:latin typeface="Calibri" panose="020F0502020204030204"/>
              </a:rPr>
              <a:t> TSU</a:t>
            </a:r>
          </a:p>
          <a:p>
            <a:pPr defTabSz="228554"/>
            <a:r>
              <a:rPr lang="en-US" sz="900" err="1">
                <a:solidFill>
                  <a:srgbClr val="121212"/>
                </a:solidFill>
                <a:latin typeface="Calibri" panose="020F0502020204030204"/>
              </a:rPr>
              <a:t>Graphacore</a:t>
            </a:r>
            <a:r>
              <a:rPr lang="en-US" sz="900">
                <a:solidFill>
                  <a:srgbClr val="121212"/>
                </a:solidFill>
                <a:latin typeface="Calibri" panose="020F0502020204030204"/>
              </a:rPr>
              <a:t> IPU</a:t>
            </a:r>
          </a:p>
        </p:txBody>
      </p:sp>
      <p:sp>
        <p:nvSpPr>
          <p:cNvPr id="28" name="TextBox 27">
            <a:extLst>
              <a:ext uri="{FF2B5EF4-FFF2-40B4-BE49-F238E27FC236}">
                <a16:creationId xmlns:a16="http://schemas.microsoft.com/office/drawing/2014/main" id="{84A2370B-EABD-16AB-4338-602C71BC908F}"/>
              </a:ext>
            </a:extLst>
          </p:cNvPr>
          <p:cNvSpPr txBox="1"/>
          <p:nvPr/>
        </p:nvSpPr>
        <p:spPr>
          <a:xfrm>
            <a:off x="5106777" y="4847025"/>
            <a:ext cx="1238851" cy="507831"/>
          </a:xfrm>
          <a:prstGeom prst="rect">
            <a:avLst/>
          </a:prstGeom>
          <a:noFill/>
        </p:spPr>
        <p:txBody>
          <a:bodyPr wrap="square">
            <a:spAutoFit/>
          </a:bodyPr>
          <a:lstStyle/>
          <a:p>
            <a:pPr defTabSz="228554"/>
            <a:r>
              <a:rPr lang="en-US" sz="900">
                <a:solidFill>
                  <a:srgbClr val="121212"/>
                </a:solidFill>
                <a:latin typeface="Calibri" panose="020F0502020204030204"/>
              </a:rPr>
              <a:t>Apple A/M </a:t>
            </a:r>
          </a:p>
          <a:p>
            <a:pPr defTabSz="228554"/>
            <a:r>
              <a:rPr lang="en-US" sz="900">
                <a:solidFill>
                  <a:srgbClr val="121212"/>
                </a:solidFill>
                <a:latin typeface="Calibri" panose="020F0502020204030204"/>
              </a:rPr>
              <a:t>Google Whitechapel</a:t>
            </a:r>
          </a:p>
          <a:p>
            <a:pPr defTabSz="228554"/>
            <a:r>
              <a:rPr lang="en-US" sz="900">
                <a:solidFill>
                  <a:srgbClr val="121212"/>
                </a:solidFill>
                <a:latin typeface="Calibri" panose="020F0502020204030204"/>
              </a:rPr>
              <a:t>Transputer</a:t>
            </a:r>
          </a:p>
        </p:txBody>
      </p:sp>
      <p:sp>
        <p:nvSpPr>
          <p:cNvPr id="30" name="TextBox 29">
            <a:extLst>
              <a:ext uri="{FF2B5EF4-FFF2-40B4-BE49-F238E27FC236}">
                <a16:creationId xmlns:a16="http://schemas.microsoft.com/office/drawing/2014/main" id="{A8460311-194C-7F3B-5768-346BA2905A2D}"/>
              </a:ext>
            </a:extLst>
          </p:cNvPr>
          <p:cNvSpPr txBox="1"/>
          <p:nvPr/>
        </p:nvSpPr>
        <p:spPr>
          <a:xfrm>
            <a:off x="4169961" y="5699077"/>
            <a:ext cx="3368729" cy="923330"/>
          </a:xfrm>
          <a:prstGeom prst="rect">
            <a:avLst/>
          </a:prstGeom>
          <a:noFill/>
        </p:spPr>
        <p:txBody>
          <a:bodyPr wrap="square">
            <a:spAutoFit/>
          </a:bodyPr>
          <a:lstStyle/>
          <a:p>
            <a:pPr defTabSz="228554"/>
            <a:r>
              <a:rPr lang="en-US" sz="900">
                <a:solidFill>
                  <a:srgbClr val="121212"/>
                </a:solidFill>
                <a:latin typeface="Calibri" panose="020F0502020204030204"/>
              </a:rPr>
              <a:t>“</a:t>
            </a:r>
            <a:r>
              <a:rPr lang="en-US" sz="900" err="1">
                <a:solidFill>
                  <a:srgbClr val="121212"/>
                </a:solidFill>
                <a:latin typeface="Calibri" panose="020F0502020204030204"/>
              </a:rPr>
              <a:t>MemFrame</a:t>
            </a:r>
            <a:r>
              <a:rPr lang="en-US" sz="900">
                <a:solidFill>
                  <a:srgbClr val="121212"/>
                </a:solidFill>
                <a:latin typeface="Calibri" panose="020F0502020204030204"/>
              </a:rPr>
              <a:t>”		</a:t>
            </a:r>
            <a:r>
              <a:rPr lang="en-US" sz="900" err="1">
                <a:solidFill>
                  <a:srgbClr val="121212"/>
                </a:solidFill>
                <a:latin typeface="Calibri" panose="020F0502020204030204"/>
              </a:rPr>
              <a:t>Pliops</a:t>
            </a:r>
            <a:r>
              <a:rPr lang="en-US" sz="900">
                <a:solidFill>
                  <a:srgbClr val="121212"/>
                </a:solidFill>
                <a:latin typeface="Calibri" panose="020F0502020204030204"/>
              </a:rPr>
              <a:t>			InspireSemi Thunderbird</a:t>
            </a:r>
          </a:p>
          <a:p>
            <a:pPr defTabSz="228554"/>
            <a:r>
              <a:rPr lang="en-US" sz="900">
                <a:solidFill>
                  <a:srgbClr val="121212"/>
                </a:solidFill>
                <a:latin typeface="Calibri" panose="020F0502020204030204"/>
              </a:rPr>
              <a:t>Digital Twins		Next Silicon		</a:t>
            </a:r>
          </a:p>
          <a:p>
            <a:pPr defTabSz="228554"/>
            <a:r>
              <a:rPr lang="en-US" sz="900">
                <a:solidFill>
                  <a:srgbClr val="121212"/>
                </a:solidFill>
                <a:latin typeface="Calibri" panose="020F0502020204030204"/>
              </a:rPr>
              <a:t>Quantum Computing (annealed processor, accelerator cards)</a:t>
            </a:r>
          </a:p>
          <a:p>
            <a:pPr defTabSz="228554"/>
            <a:r>
              <a:rPr lang="en-US" sz="900">
                <a:solidFill>
                  <a:srgbClr val="121212"/>
                </a:solidFill>
                <a:latin typeface="Calibri" panose="020F0502020204030204"/>
              </a:rPr>
              <a:t>Quantum Simulation (algorithm appropriateness)</a:t>
            </a:r>
          </a:p>
          <a:p>
            <a:pPr defTabSz="228554"/>
            <a:r>
              <a:rPr lang="en-US" sz="900">
                <a:solidFill>
                  <a:srgbClr val="121212"/>
                </a:solidFill>
                <a:latin typeface="Calibri" panose="020F0502020204030204"/>
              </a:rPr>
              <a:t>Photonics (SOC, Chiplet)</a:t>
            </a:r>
          </a:p>
          <a:p>
            <a:pPr defTabSz="228554"/>
            <a:r>
              <a:rPr lang="en-US" sz="900">
                <a:solidFill>
                  <a:srgbClr val="121212"/>
                </a:solidFill>
                <a:latin typeface="Calibri" panose="020F0502020204030204"/>
              </a:rPr>
              <a:t>Chip 3D printing (~200 nm)</a:t>
            </a:r>
          </a:p>
        </p:txBody>
      </p:sp>
    </p:spTree>
    <p:extLst>
      <p:ext uri="{BB962C8B-B14F-4D97-AF65-F5344CB8AC3E}">
        <p14:creationId xmlns:p14="http://schemas.microsoft.com/office/powerpoint/2010/main" val="493776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1AD75-0F61-4B36-B34C-F7C827EAB849}"/>
              </a:ext>
            </a:extLst>
          </p:cNvPr>
          <p:cNvSpPr>
            <a:spLocks noGrp="1"/>
          </p:cNvSpPr>
          <p:nvPr>
            <p:ph type="title"/>
          </p:nvPr>
        </p:nvSpPr>
        <p:spPr>
          <a:xfrm>
            <a:off x="838200" y="269176"/>
            <a:ext cx="10515600" cy="811922"/>
          </a:xfrm>
        </p:spPr>
        <p:txBody>
          <a:bodyPr/>
          <a:lstStyle/>
          <a:p>
            <a:r>
              <a:rPr lang="en-US" sz="3200">
                <a:solidFill>
                  <a:schemeClr val="tx1"/>
                </a:solidFill>
              </a:rPr>
              <a:t>Technology Horizons</a:t>
            </a:r>
          </a:p>
        </p:txBody>
      </p:sp>
      <p:grpSp>
        <p:nvGrpSpPr>
          <p:cNvPr id="6" name="Group 5">
            <a:extLst>
              <a:ext uri="{FF2B5EF4-FFF2-40B4-BE49-F238E27FC236}">
                <a16:creationId xmlns:a16="http://schemas.microsoft.com/office/drawing/2014/main" id="{FD3B81A7-04FA-4CB4-89C4-CBF0E8ADDDDC}"/>
              </a:ext>
            </a:extLst>
          </p:cNvPr>
          <p:cNvGrpSpPr/>
          <p:nvPr/>
        </p:nvGrpSpPr>
        <p:grpSpPr>
          <a:xfrm>
            <a:off x="838201" y="988619"/>
            <a:ext cx="10628404" cy="5637599"/>
            <a:chOff x="76166" y="664863"/>
            <a:chExt cx="12610242" cy="5925887"/>
          </a:xfrm>
        </p:grpSpPr>
        <p:sp>
          <p:nvSpPr>
            <p:cNvPr id="7" name="Rectangle 6">
              <a:extLst>
                <a:ext uri="{FF2B5EF4-FFF2-40B4-BE49-F238E27FC236}">
                  <a16:creationId xmlns:a16="http://schemas.microsoft.com/office/drawing/2014/main" id="{4B2B5BA2-00B8-484B-B249-999EF167DF6D}"/>
                </a:ext>
              </a:extLst>
            </p:cNvPr>
            <p:cNvSpPr/>
            <p:nvPr/>
          </p:nvSpPr>
          <p:spPr>
            <a:xfrm>
              <a:off x="353060" y="787440"/>
              <a:ext cx="5666740" cy="5411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endParaRPr lang="en-IN">
                <a:solidFill>
                  <a:prstClr val="white"/>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CA14E5B-8BBD-4412-8713-B53CF168D04F}"/>
                </a:ext>
              </a:extLst>
            </p:cNvPr>
            <p:cNvSpPr/>
            <p:nvPr/>
          </p:nvSpPr>
          <p:spPr>
            <a:xfrm>
              <a:off x="325068" y="677321"/>
              <a:ext cx="5666739" cy="7432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endParaRPr lang="en-IN">
                <a:solidFill>
                  <a:prstClr val="white"/>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3FAD9BC-6B04-4D54-915D-709383F3B125}"/>
                </a:ext>
              </a:extLst>
            </p:cNvPr>
            <p:cNvSpPr/>
            <p:nvPr/>
          </p:nvSpPr>
          <p:spPr>
            <a:xfrm>
              <a:off x="138431" y="1532737"/>
              <a:ext cx="6096000" cy="1714631"/>
            </a:xfrm>
            <a:prstGeom prst="rect">
              <a:avLst/>
            </a:prstGeom>
          </p:spPr>
          <p:txBody>
            <a:bodyPr>
              <a:spAutoFit/>
            </a:bodyPr>
            <a:lstStyle/>
            <a:p>
              <a:pPr marL="228554" lvl="1" defTabSz="457109">
                <a:defRPr/>
              </a:pPr>
              <a:r>
                <a:rPr lang="en-US" sz="1600" b="1">
                  <a:solidFill>
                    <a:prstClr val="black"/>
                  </a:solidFill>
                  <a:latin typeface="Arial" panose="020B0604020202020204" pitchFamily="34" charset="0"/>
                  <a:cs typeface="Arial" panose="020B0604020202020204" pitchFamily="34" charset="0"/>
                </a:rPr>
                <a:t>General Purpose Compute</a:t>
              </a:r>
            </a:p>
            <a:p>
              <a:pPr marL="457109" lvl="2" defTabSz="457109">
                <a:defRPr/>
              </a:pPr>
              <a:r>
                <a:rPr lang="en-US" sz="1400">
                  <a:solidFill>
                    <a:prstClr val="black"/>
                  </a:solidFill>
                  <a:latin typeface="Arial" panose="020B0604020202020204" pitchFamily="34" charset="0"/>
                  <a:cs typeface="Arial" panose="020B0604020202020204" pitchFamily="34" charset="0"/>
                </a:rPr>
                <a:t>Intel, AMD x86-64</a:t>
              </a:r>
            </a:p>
            <a:p>
              <a:pPr marL="457109" lvl="2" defTabSz="457109">
                <a:defRPr/>
              </a:pPr>
              <a:r>
                <a:rPr lang="en-US" sz="1400">
                  <a:solidFill>
                    <a:prstClr val="black"/>
                  </a:solidFill>
                  <a:latin typeface="Arial" panose="020B0604020202020204" pitchFamily="34" charset="0"/>
                  <a:cs typeface="Arial" panose="020B0604020202020204" pitchFamily="34" charset="0"/>
                </a:rPr>
                <a:t>ARM 64FX</a:t>
              </a:r>
            </a:p>
            <a:p>
              <a:pPr marL="457109" lvl="2" defTabSz="457109">
                <a:defRPr/>
              </a:pPr>
              <a:r>
                <a:rPr lang="en-US" sz="1400">
                  <a:solidFill>
                    <a:prstClr val="black"/>
                  </a:solidFill>
                  <a:latin typeface="Arial" panose="020B0604020202020204" pitchFamily="34" charset="0"/>
                  <a:cs typeface="Arial" panose="020B0604020202020204" pitchFamily="34" charset="0"/>
                </a:rPr>
                <a:t>IBM POWER (RISC-64)</a:t>
              </a:r>
            </a:p>
            <a:p>
              <a:pPr marL="457109" lvl="2" defTabSz="457109">
                <a:defRPr/>
              </a:pPr>
              <a:r>
                <a:rPr lang="en-US" sz="1400">
                  <a:solidFill>
                    <a:prstClr val="black"/>
                  </a:solidFill>
                  <a:latin typeface="Arial" panose="020B0604020202020204" pitchFamily="34" charset="0"/>
                  <a:cs typeface="Arial" panose="020B0604020202020204" pitchFamily="34" charset="0"/>
                </a:rPr>
                <a:t>RISC-V</a:t>
              </a:r>
            </a:p>
            <a:p>
              <a:pPr marL="457109" lvl="2" defTabSz="228554">
                <a:defRPr/>
              </a:pPr>
              <a:r>
                <a:rPr lang="en-US" sz="1400">
                  <a:solidFill>
                    <a:srgbClr val="0086EA"/>
                  </a:solidFill>
                  <a:latin typeface="Arial" panose="020B0604020202020204" pitchFamily="34" charset="0"/>
                  <a:cs typeface="Arial" panose="020B0604020202020204" pitchFamily="34" charset="0"/>
                </a:rPr>
                <a:t>Tachyum Prodigy</a:t>
              </a:r>
            </a:p>
            <a:p>
              <a:pPr marL="228554" lvl="1" defTabSz="457109">
                <a:defRPr/>
              </a:pPr>
              <a:endParaRPr lang="en-US" sz="1400">
                <a:solidFill>
                  <a:prstClr val="black"/>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C87FC36-8543-408D-B528-7986B2A0D484}"/>
                </a:ext>
              </a:extLst>
            </p:cNvPr>
            <p:cNvSpPr/>
            <p:nvPr/>
          </p:nvSpPr>
          <p:spPr>
            <a:xfrm>
              <a:off x="76166" y="5005524"/>
              <a:ext cx="5793692" cy="1488170"/>
            </a:xfrm>
            <a:prstGeom prst="rect">
              <a:avLst/>
            </a:prstGeom>
          </p:spPr>
          <p:txBody>
            <a:bodyPr wrap="square">
              <a:spAutoFit/>
            </a:bodyPr>
            <a:lstStyle/>
            <a:p>
              <a:pPr marL="228554" lvl="1" defTabSz="457109">
                <a:defRPr/>
              </a:pPr>
              <a:r>
                <a:rPr lang="en-US" sz="1600" b="1">
                  <a:solidFill>
                    <a:prstClr val="black"/>
                  </a:solidFill>
                  <a:latin typeface="Arial" panose="020B0604020202020204" pitchFamily="34" charset="0"/>
                  <a:cs typeface="Arial" panose="020B0604020202020204" pitchFamily="34" charset="0"/>
                </a:rPr>
                <a:t>Other Technology</a:t>
              </a:r>
            </a:p>
            <a:p>
              <a:pPr marL="457109" lvl="2" defTabSz="457109">
                <a:defRPr/>
              </a:pPr>
              <a:r>
                <a:rPr lang="en-US" sz="1400">
                  <a:solidFill>
                    <a:prstClr val="black"/>
                  </a:solidFill>
                  <a:latin typeface="Arial" panose="020B0604020202020204" pitchFamily="34" charset="0"/>
                  <a:cs typeface="Arial" panose="020B0604020202020204" pitchFamily="34" charset="0"/>
                </a:rPr>
                <a:t>Quantum Computing </a:t>
              </a:r>
              <a:br>
                <a:rPr lang="en-US" sz="1400">
                  <a:solidFill>
                    <a:prstClr val="black"/>
                  </a:solidFill>
                  <a:latin typeface="Arial" panose="020B0604020202020204" pitchFamily="34" charset="0"/>
                  <a:cs typeface="Arial" panose="020B0604020202020204" pitchFamily="34" charset="0"/>
                </a:rPr>
              </a:br>
              <a:r>
                <a:rPr lang="en-US" sz="1400">
                  <a:solidFill>
                    <a:prstClr val="black"/>
                  </a:solidFill>
                  <a:latin typeface="Arial" panose="020B0604020202020204" pitchFamily="34" charset="0"/>
                  <a:cs typeface="Arial" panose="020B0604020202020204" pitchFamily="34" charset="0"/>
                </a:rPr>
                <a:t>      (Annealed processor, accelerator cards)</a:t>
              </a:r>
            </a:p>
            <a:p>
              <a:pPr marL="457109" lvl="2" defTabSz="457109">
                <a:defRPr/>
              </a:pPr>
              <a:r>
                <a:rPr lang="en-US" sz="1400">
                  <a:solidFill>
                    <a:srgbClr val="0086EA"/>
                  </a:solidFill>
                  <a:latin typeface="Arial" panose="020B0604020202020204" pitchFamily="34" charset="0"/>
                  <a:cs typeface="Arial" panose="020B0604020202020204" pitchFamily="34" charset="0"/>
                </a:rPr>
                <a:t>Quantum Simulation </a:t>
              </a:r>
              <a:r>
                <a:rPr lang="en-US" sz="1400">
                  <a:solidFill>
                    <a:prstClr val="black"/>
                  </a:solidFill>
                  <a:latin typeface="Arial" panose="020B0604020202020204" pitchFamily="34" charset="0"/>
                  <a:cs typeface="Arial" panose="020B0604020202020204" pitchFamily="34" charset="0"/>
                </a:rPr>
                <a:t>(Algorithm Appropriateness)</a:t>
              </a:r>
            </a:p>
            <a:p>
              <a:pPr marL="457109" lvl="2" defTabSz="457109">
                <a:defRPr/>
              </a:pPr>
              <a:r>
                <a:rPr lang="en-US" sz="1400">
                  <a:solidFill>
                    <a:srgbClr val="0086EA"/>
                  </a:solidFill>
                  <a:latin typeface="Arial" panose="020B0604020202020204" pitchFamily="34" charset="0"/>
                  <a:cs typeface="Arial" panose="020B0604020202020204" pitchFamily="34" charset="0"/>
                </a:rPr>
                <a:t>Photonics</a:t>
              </a:r>
              <a:r>
                <a:rPr lang="en-US" sz="1400">
                  <a:solidFill>
                    <a:prstClr val="black"/>
                  </a:solidFill>
                  <a:latin typeface="Arial" panose="020B0604020202020204" pitchFamily="34" charset="0"/>
                  <a:cs typeface="Arial" panose="020B0604020202020204" pitchFamily="34" charset="0"/>
                </a:rPr>
                <a:t> (SOC Chiplet)</a:t>
              </a:r>
            </a:p>
            <a:p>
              <a:pPr marL="457109" lvl="2" defTabSz="457109">
                <a:defRPr/>
              </a:pPr>
              <a:r>
                <a:rPr lang="en-US" sz="1400">
                  <a:solidFill>
                    <a:srgbClr val="0086E9"/>
                  </a:solidFill>
                  <a:latin typeface="Arial" panose="020B0604020202020204" pitchFamily="34" charset="0"/>
                  <a:cs typeface="Arial" panose="020B0604020202020204" pitchFamily="34" charset="0"/>
                </a:rPr>
                <a:t>Digital Twins</a:t>
              </a:r>
            </a:p>
          </p:txBody>
        </p:sp>
        <p:sp>
          <p:nvSpPr>
            <p:cNvPr id="12" name="Rectangle 11">
              <a:extLst>
                <a:ext uri="{FF2B5EF4-FFF2-40B4-BE49-F238E27FC236}">
                  <a16:creationId xmlns:a16="http://schemas.microsoft.com/office/drawing/2014/main" id="{620616BB-ABED-455F-BA3E-73357A230EDC}"/>
                </a:ext>
              </a:extLst>
            </p:cNvPr>
            <p:cNvSpPr/>
            <p:nvPr/>
          </p:nvSpPr>
          <p:spPr>
            <a:xfrm>
              <a:off x="585088" y="838180"/>
              <a:ext cx="1746333" cy="452921"/>
            </a:xfrm>
            <a:prstGeom prst="rect">
              <a:avLst/>
            </a:prstGeom>
          </p:spPr>
          <p:txBody>
            <a:bodyPr wrap="none">
              <a:spAutoFit/>
            </a:bodyPr>
            <a:lstStyle/>
            <a:p>
              <a:pPr defTabSz="457109">
                <a:defRPr/>
              </a:pPr>
              <a:r>
                <a:rPr lang="en-US" sz="2200" b="1">
                  <a:solidFill>
                    <a:prstClr val="black"/>
                  </a:solidFill>
                  <a:latin typeface="Arial" panose="020B0604020202020204" pitchFamily="34" charset="0"/>
                  <a:cs typeface="Arial" panose="020B0604020202020204" pitchFamily="34" charset="0"/>
                </a:rPr>
                <a:t>Horizon 1</a:t>
              </a:r>
            </a:p>
          </p:txBody>
        </p:sp>
        <p:sp>
          <p:nvSpPr>
            <p:cNvPr id="13" name="Rectangle 12">
              <a:extLst>
                <a:ext uri="{FF2B5EF4-FFF2-40B4-BE49-F238E27FC236}">
                  <a16:creationId xmlns:a16="http://schemas.microsoft.com/office/drawing/2014/main" id="{3BE1CED7-0047-422F-8450-4C331D948136}"/>
                </a:ext>
              </a:extLst>
            </p:cNvPr>
            <p:cNvSpPr/>
            <p:nvPr/>
          </p:nvSpPr>
          <p:spPr>
            <a:xfrm>
              <a:off x="6788528" y="1539345"/>
              <a:ext cx="5385728" cy="2879285"/>
            </a:xfrm>
            <a:prstGeom prst="rect">
              <a:avLst/>
            </a:prstGeom>
          </p:spPr>
          <p:txBody>
            <a:bodyPr wrap="square">
              <a:spAutoFit/>
            </a:bodyPr>
            <a:lstStyle/>
            <a:p>
              <a:pPr marL="228554" lvl="1" defTabSz="457109">
                <a:defRPr/>
              </a:pPr>
              <a:r>
                <a:rPr lang="en-US" sz="1600">
                  <a:solidFill>
                    <a:prstClr val="black"/>
                  </a:solidFill>
                  <a:latin typeface="Arial" panose="020B0604020202020204" pitchFamily="34" charset="0"/>
                  <a:cs typeface="Arial" panose="020B0604020202020204" pitchFamily="34" charset="0"/>
                </a:rPr>
                <a:t>Quantum</a:t>
              </a:r>
              <a:endParaRPr lang="en-US" sz="1600" b="1">
                <a:solidFill>
                  <a:prstClr val="black"/>
                </a:solidFill>
                <a:latin typeface="Arial" panose="020B0604020202020204" pitchFamily="34" charset="0"/>
                <a:cs typeface="Arial" panose="020B0604020202020204" pitchFamily="34" charset="0"/>
              </a:endParaRPr>
            </a:p>
            <a:p>
              <a:pPr marL="457109" lvl="2" defTabSz="457109">
                <a:defRPr/>
              </a:pPr>
              <a:r>
                <a:rPr lang="en-US" sz="1400">
                  <a:solidFill>
                    <a:srgbClr val="0086E9"/>
                  </a:solidFill>
                  <a:latin typeface="Arial" panose="020B0604020202020204" pitchFamily="34" charset="0"/>
                  <a:cs typeface="Arial" panose="020B0604020202020204" pitchFamily="34" charset="0"/>
                </a:rPr>
                <a:t>QC Universal Gate Accelerators</a:t>
              </a:r>
            </a:p>
            <a:p>
              <a:pPr marL="457109" lvl="2" defTabSz="457109">
                <a:defRPr/>
              </a:pPr>
              <a:r>
                <a:rPr lang="en-US" sz="1400" err="1">
                  <a:solidFill>
                    <a:prstClr val="black"/>
                  </a:solidFill>
                  <a:latin typeface="Arial" panose="020B0604020202020204" pitchFamily="34" charset="0"/>
                  <a:cs typeface="Arial" panose="020B0604020202020204" pitchFamily="34" charset="0"/>
                </a:rPr>
                <a:t>QN</a:t>
              </a:r>
              <a:endParaRPr lang="en-US" sz="1400">
                <a:solidFill>
                  <a:prstClr val="black"/>
                </a:solidFill>
                <a:latin typeface="Arial" panose="020B0604020202020204" pitchFamily="34" charset="0"/>
                <a:cs typeface="Arial" panose="020B0604020202020204" pitchFamily="34" charset="0"/>
              </a:endParaRPr>
            </a:p>
            <a:p>
              <a:pPr marL="228554" lvl="1" defTabSz="457109">
                <a:defRPr/>
              </a:pPr>
              <a:r>
                <a:rPr lang="en-US" sz="1600">
                  <a:solidFill>
                    <a:srgbClr val="121212"/>
                  </a:solidFill>
                  <a:latin typeface="Arial" panose="020B0604020202020204" pitchFamily="34" charset="0"/>
                  <a:cs typeface="Arial" panose="020B0604020202020204" pitchFamily="34" charset="0"/>
                </a:rPr>
                <a:t>Photonics (Interconnects, </a:t>
              </a:r>
              <a:r>
                <a:rPr lang="en-US" sz="1600">
                  <a:solidFill>
                    <a:prstClr val="black"/>
                  </a:solidFill>
                  <a:latin typeface="Arial" panose="020B0604020202020204" pitchFamily="34" charset="0"/>
                  <a:cs typeface="Arial" panose="020B0604020202020204" pitchFamily="34" charset="0"/>
                </a:rPr>
                <a:t>Backplanes</a:t>
              </a:r>
              <a:r>
                <a:rPr lang="en-US" sz="1600">
                  <a:solidFill>
                    <a:srgbClr val="121212"/>
                  </a:solidFill>
                  <a:latin typeface="Arial" panose="020B0604020202020204" pitchFamily="34" charset="0"/>
                  <a:cs typeface="Arial" panose="020B0604020202020204" pitchFamily="34" charset="0"/>
                </a:rPr>
                <a:t>)</a:t>
              </a:r>
            </a:p>
            <a:p>
              <a:pPr marL="228554" lvl="1" defTabSz="457109">
                <a:defRPr/>
              </a:pPr>
              <a:r>
                <a:rPr lang="en-US" sz="1600">
                  <a:solidFill>
                    <a:srgbClr val="0086EA"/>
                  </a:solidFill>
                  <a:latin typeface="Arial" panose="020B0604020202020204" pitchFamily="34" charset="0"/>
                  <a:cs typeface="Arial" panose="020B0604020202020204" pitchFamily="34" charset="0"/>
                </a:rPr>
                <a:t>Analog Processors</a:t>
              </a:r>
              <a:r>
                <a:rPr lang="en-US" sz="1600">
                  <a:latin typeface="Arial" panose="020B0604020202020204" pitchFamily="34" charset="0"/>
                  <a:cs typeface="Arial" panose="020B0604020202020204" pitchFamily="34" charset="0"/>
                </a:rPr>
                <a:t> (ultra-low power)</a:t>
              </a:r>
            </a:p>
            <a:p>
              <a:pPr marL="228554" lvl="1" defTabSz="457109">
                <a:defRPr/>
              </a:pPr>
              <a:r>
                <a:rPr lang="en-US" sz="1600">
                  <a:solidFill>
                    <a:prstClr val="black"/>
                  </a:solidFill>
                  <a:latin typeface="Arial" panose="020B0604020202020204" pitchFamily="34" charset="0"/>
                  <a:cs typeface="Arial" panose="020B0604020202020204" pitchFamily="34" charset="0"/>
                </a:rPr>
                <a:t>Computational Memory</a:t>
              </a:r>
            </a:p>
            <a:p>
              <a:pPr marL="228554" lvl="1" defTabSz="457109">
                <a:defRPr/>
              </a:pPr>
              <a:r>
                <a:rPr lang="en-US" sz="1600">
                  <a:solidFill>
                    <a:prstClr val="black"/>
                  </a:solidFill>
                  <a:latin typeface="Arial" panose="020B0604020202020204" pitchFamily="34" charset="0"/>
                  <a:cs typeface="Arial" panose="020B0604020202020204" pitchFamily="34" charset="0"/>
                </a:rPr>
                <a:t>Computational Storage</a:t>
              </a:r>
            </a:p>
            <a:p>
              <a:pPr marL="228554" lvl="1" defTabSz="457109">
                <a:defRPr/>
              </a:pPr>
              <a:r>
                <a:rPr lang="en-US" sz="1600">
                  <a:solidFill>
                    <a:prstClr val="black"/>
                  </a:solidFill>
                  <a:latin typeface="Arial" panose="020B0604020202020204" pitchFamily="34" charset="0"/>
                  <a:cs typeface="Arial" panose="020B0604020202020204" pitchFamily="34" charset="0"/>
                </a:rPr>
                <a:t>Computational Network</a:t>
              </a:r>
            </a:p>
            <a:p>
              <a:pPr marL="228554" lvl="1" defTabSz="228554">
                <a:defRPr/>
              </a:pPr>
              <a:r>
                <a:rPr lang="en-US" sz="1600">
                  <a:solidFill>
                    <a:prstClr val="black"/>
                  </a:solidFill>
                  <a:latin typeface="Arial" panose="020B0604020202020204" pitchFamily="34" charset="0"/>
                  <a:cs typeface="Arial" panose="020B0604020202020204" pitchFamily="34" charset="0"/>
                </a:rPr>
                <a:t>Chip 3D Printing &lt;&lt;100 nm </a:t>
              </a:r>
            </a:p>
            <a:p>
              <a:pPr marL="228554" lvl="1" defTabSz="457109">
                <a:defRPr/>
              </a:pPr>
              <a:endParaRPr lang="en-US" sz="1600">
                <a:solidFill>
                  <a:prstClr val="black"/>
                </a:solidFill>
                <a:latin typeface="Arial" panose="020B0604020202020204" pitchFamily="34" charset="0"/>
                <a:cs typeface="Arial" panose="020B0604020202020204" pitchFamily="34" charset="0"/>
              </a:endParaRPr>
            </a:p>
            <a:p>
              <a:pPr marL="228554" lvl="1" defTabSz="457109">
                <a:defRPr/>
              </a:pPr>
              <a:endParaRPr lang="en-US" sz="1600">
                <a:solidFill>
                  <a:prstClr val="black"/>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45E84DD-2E1D-40E2-A922-06BE42E5F2CC}"/>
                </a:ext>
              </a:extLst>
            </p:cNvPr>
            <p:cNvSpPr/>
            <p:nvPr/>
          </p:nvSpPr>
          <p:spPr>
            <a:xfrm>
              <a:off x="7019669" y="664863"/>
              <a:ext cx="5666739" cy="74323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defRPr/>
              </a:pPr>
              <a:endParaRPr lang="en-IN">
                <a:solidFill>
                  <a:prstClr val="white"/>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092406C-CA3B-4CE6-9656-B034D2E4BD97}"/>
                </a:ext>
              </a:extLst>
            </p:cNvPr>
            <p:cNvSpPr/>
            <p:nvPr/>
          </p:nvSpPr>
          <p:spPr>
            <a:xfrm>
              <a:off x="7222513" y="838180"/>
              <a:ext cx="1746333" cy="452921"/>
            </a:xfrm>
            <a:prstGeom prst="rect">
              <a:avLst/>
            </a:prstGeom>
          </p:spPr>
          <p:txBody>
            <a:bodyPr wrap="none">
              <a:spAutoFit/>
            </a:bodyPr>
            <a:lstStyle/>
            <a:p>
              <a:pPr defTabSz="457109">
                <a:defRPr/>
              </a:pPr>
              <a:r>
                <a:rPr lang="en-US" sz="2200" b="1">
                  <a:solidFill>
                    <a:prstClr val="black"/>
                  </a:solidFill>
                  <a:latin typeface="Arial" panose="020B0604020202020204" pitchFamily="34" charset="0"/>
                  <a:cs typeface="Arial" panose="020B0604020202020204" pitchFamily="34" charset="0"/>
                </a:rPr>
                <a:t>Horizon 2</a:t>
              </a:r>
            </a:p>
          </p:txBody>
        </p:sp>
        <p:grpSp>
          <p:nvGrpSpPr>
            <p:cNvPr id="16" name="Group 15">
              <a:extLst>
                <a:ext uri="{FF2B5EF4-FFF2-40B4-BE49-F238E27FC236}">
                  <a16:creationId xmlns:a16="http://schemas.microsoft.com/office/drawing/2014/main" id="{99D4D2BA-D073-4A5C-A4E8-4F4316732184}"/>
                </a:ext>
              </a:extLst>
            </p:cNvPr>
            <p:cNvGrpSpPr/>
            <p:nvPr/>
          </p:nvGrpSpPr>
          <p:grpSpPr>
            <a:xfrm>
              <a:off x="76166" y="3816623"/>
              <a:ext cx="7495834" cy="1261710"/>
              <a:chOff x="76166" y="3702327"/>
              <a:chExt cx="7495834" cy="1261710"/>
            </a:xfrm>
          </p:grpSpPr>
          <p:sp>
            <p:nvSpPr>
              <p:cNvPr id="21" name="Rectangle 20">
                <a:extLst>
                  <a:ext uri="{FF2B5EF4-FFF2-40B4-BE49-F238E27FC236}">
                    <a16:creationId xmlns:a16="http://schemas.microsoft.com/office/drawing/2014/main" id="{405D9D15-AA63-4FE3-8024-FE24B3E94EDC}"/>
                  </a:ext>
                </a:extLst>
              </p:cNvPr>
              <p:cNvSpPr/>
              <p:nvPr/>
            </p:nvSpPr>
            <p:spPr>
              <a:xfrm>
                <a:off x="76166" y="3702327"/>
                <a:ext cx="3692713" cy="1261710"/>
              </a:xfrm>
              <a:prstGeom prst="rect">
                <a:avLst/>
              </a:prstGeom>
            </p:spPr>
            <p:txBody>
              <a:bodyPr wrap="square">
                <a:spAutoFit/>
              </a:bodyPr>
              <a:lstStyle/>
              <a:p>
                <a:pPr marL="228554" lvl="1" defTabSz="457109">
                  <a:defRPr/>
                </a:pPr>
                <a:r>
                  <a:rPr lang="en-US" sz="1600" b="1">
                    <a:solidFill>
                      <a:prstClr val="black"/>
                    </a:solidFill>
                    <a:latin typeface="Arial" panose="020B0604020202020204" pitchFamily="34" charset="0"/>
                    <a:cs typeface="Arial" panose="020B0604020202020204" pitchFamily="34" charset="0"/>
                  </a:rPr>
                  <a:t>Specialty (too many to list)</a:t>
                </a:r>
              </a:p>
              <a:p>
                <a:pPr marL="457109" lvl="2" defTabSz="457109">
                  <a:defRPr/>
                </a:pPr>
                <a:r>
                  <a:rPr lang="en-US" sz="1400">
                    <a:solidFill>
                      <a:prstClr val="black"/>
                    </a:solidFill>
                    <a:latin typeface="Arial" panose="020B0604020202020204" pitchFamily="34" charset="0"/>
                    <a:cs typeface="Arial" panose="020B0604020202020204" pitchFamily="34" charset="0"/>
                  </a:rPr>
                  <a:t>Google </a:t>
                </a:r>
                <a:r>
                  <a:rPr lang="en-US" sz="1400" err="1">
                    <a:solidFill>
                      <a:prstClr val="black"/>
                    </a:solidFill>
                    <a:latin typeface="Arial" panose="020B0604020202020204" pitchFamily="34" charset="0"/>
                    <a:cs typeface="Arial" panose="020B0604020202020204" pitchFamily="34" charset="0"/>
                  </a:rPr>
                  <a:t>TPU</a:t>
                </a:r>
                <a:endParaRPr lang="en-US" sz="1400">
                  <a:solidFill>
                    <a:prstClr val="black"/>
                  </a:solidFill>
                  <a:latin typeface="Arial" panose="020B0604020202020204" pitchFamily="34" charset="0"/>
                  <a:cs typeface="Arial" panose="020B0604020202020204" pitchFamily="34" charset="0"/>
                </a:endParaRPr>
              </a:p>
              <a:p>
                <a:pPr marL="457109" lvl="2" defTabSz="457109">
                  <a:defRPr/>
                </a:pPr>
                <a:r>
                  <a:rPr lang="en-US" sz="1400">
                    <a:latin typeface="Arial" panose="020B0604020202020204" pitchFamily="34" charset="0"/>
                    <a:cs typeface="Arial" panose="020B0604020202020204" pitchFamily="34" charset="0"/>
                  </a:rPr>
                  <a:t>NVIDIA DPU</a:t>
                </a:r>
              </a:p>
              <a:p>
                <a:pPr marL="457109" lvl="2" defTabSz="457109">
                  <a:defRPr/>
                </a:pPr>
                <a:r>
                  <a:rPr lang="en-US" sz="1400" err="1">
                    <a:latin typeface="Arial" panose="020B0604020202020204" pitchFamily="34" charset="0"/>
                    <a:cs typeface="Arial" panose="020B0604020202020204" pitchFamily="34" charset="0"/>
                  </a:rPr>
                  <a:t>Groq</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TSU</a:t>
                </a:r>
                <a:endParaRPr lang="en-US" sz="1400">
                  <a:latin typeface="Arial" panose="020B0604020202020204" pitchFamily="34" charset="0"/>
                  <a:cs typeface="Arial" panose="020B0604020202020204" pitchFamily="34" charset="0"/>
                </a:endParaRPr>
              </a:p>
              <a:p>
                <a:pPr marL="457109" lvl="2" defTabSz="457109">
                  <a:defRPr/>
                </a:pPr>
                <a:endParaRPr lang="en-US" sz="1400">
                  <a:solidFill>
                    <a:prstClr val="black"/>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22A284F-69CC-4F7C-A8B6-4241CAA5CECF}"/>
                  </a:ext>
                </a:extLst>
              </p:cNvPr>
              <p:cNvSpPr/>
              <p:nvPr/>
            </p:nvSpPr>
            <p:spPr>
              <a:xfrm>
                <a:off x="3265093" y="3938470"/>
                <a:ext cx="3541586" cy="776437"/>
              </a:xfrm>
              <a:prstGeom prst="rect">
                <a:avLst/>
              </a:prstGeom>
            </p:spPr>
            <p:txBody>
              <a:bodyPr wrap="square">
                <a:spAutoFit/>
              </a:bodyPr>
              <a:lstStyle/>
              <a:p>
                <a:pPr marL="457109" lvl="2" defTabSz="457109">
                  <a:defRPr/>
                </a:pPr>
                <a:r>
                  <a:rPr lang="en-US" sz="1400">
                    <a:solidFill>
                      <a:prstClr val="black"/>
                    </a:solidFill>
                    <a:latin typeface="Arial" panose="020B0604020202020204" pitchFamily="34" charset="0"/>
                    <a:cs typeface="Arial" panose="020B0604020202020204" pitchFamily="34" charset="0"/>
                  </a:rPr>
                  <a:t>Transputer (they are back)</a:t>
                </a:r>
              </a:p>
              <a:p>
                <a:pPr marL="457109" lvl="2" defTabSz="457109">
                  <a:defRPr/>
                </a:pPr>
                <a:r>
                  <a:rPr lang="en-US" sz="1400">
                    <a:solidFill>
                      <a:prstClr val="black"/>
                    </a:solidFill>
                    <a:latin typeface="Arial" panose="020B0604020202020204" pitchFamily="34" charset="0"/>
                    <a:cs typeface="Arial" panose="020B0604020202020204" pitchFamily="34" charset="0"/>
                  </a:rPr>
                  <a:t>Apple A/M (products)</a:t>
                </a:r>
              </a:p>
              <a:p>
                <a:pPr marL="457109" lvl="2" defTabSz="457109">
                  <a:defRPr/>
                </a:pPr>
                <a:r>
                  <a:rPr lang="en-US" sz="1400">
                    <a:solidFill>
                      <a:prstClr val="black"/>
                    </a:solidFill>
                    <a:latin typeface="Arial" panose="020B0604020202020204" pitchFamily="34" charset="0"/>
                    <a:cs typeface="Arial" panose="020B0604020202020204" pitchFamily="34" charset="0"/>
                  </a:rPr>
                  <a:t>Google Whitechapel (Pixel)</a:t>
                </a:r>
              </a:p>
            </p:txBody>
          </p:sp>
          <p:sp>
            <p:nvSpPr>
              <p:cNvPr id="23" name="Rectangle 22">
                <a:extLst>
                  <a:ext uri="{FF2B5EF4-FFF2-40B4-BE49-F238E27FC236}">
                    <a16:creationId xmlns:a16="http://schemas.microsoft.com/office/drawing/2014/main" id="{60C8682A-2384-42A2-86B4-009185876FFD}"/>
                  </a:ext>
                </a:extLst>
              </p:cNvPr>
              <p:cNvSpPr/>
              <p:nvPr/>
            </p:nvSpPr>
            <p:spPr>
              <a:xfrm>
                <a:off x="1476000" y="3940450"/>
                <a:ext cx="6096000" cy="1002897"/>
              </a:xfrm>
              <a:prstGeom prst="rect">
                <a:avLst/>
              </a:prstGeom>
            </p:spPr>
            <p:txBody>
              <a:bodyPr>
                <a:spAutoFit/>
              </a:bodyPr>
              <a:lstStyle/>
              <a:p>
                <a:pPr marL="457109" lvl="2" defTabSz="457109">
                  <a:defRPr/>
                </a:pPr>
                <a:r>
                  <a:rPr lang="en-US" sz="1400" err="1">
                    <a:solidFill>
                      <a:prstClr val="black"/>
                    </a:solidFill>
                    <a:latin typeface="Arial" panose="020B0604020202020204" pitchFamily="34" charset="0"/>
                    <a:cs typeface="Arial" panose="020B0604020202020204" pitchFamily="34" charset="0"/>
                  </a:rPr>
                  <a:t>Graphcore</a:t>
                </a:r>
                <a:r>
                  <a:rPr lang="en-US" sz="1400">
                    <a:solidFill>
                      <a:prstClr val="black"/>
                    </a:solidFill>
                    <a:latin typeface="Arial" panose="020B0604020202020204" pitchFamily="34" charset="0"/>
                    <a:cs typeface="Arial" panose="020B0604020202020204" pitchFamily="34" charset="0"/>
                  </a:rPr>
                  <a:t> </a:t>
                </a:r>
                <a:r>
                  <a:rPr lang="en-US" sz="1400" err="1">
                    <a:solidFill>
                      <a:prstClr val="black"/>
                    </a:solidFill>
                    <a:latin typeface="Arial" panose="020B0604020202020204" pitchFamily="34" charset="0"/>
                    <a:cs typeface="Arial" panose="020B0604020202020204" pitchFamily="34" charset="0"/>
                  </a:rPr>
                  <a:t>IPU</a:t>
                </a:r>
                <a:endParaRPr lang="en-US" sz="1400">
                  <a:solidFill>
                    <a:prstClr val="black"/>
                  </a:solidFill>
                  <a:latin typeface="Arial" panose="020B0604020202020204" pitchFamily="34" charset="0"/>
                  <a:cs typeface="Arial" panose="020B0604020202020204" pitchFamily="34" charset="0"/>
                </a:endParaRPr>
              </a:p>
              <a:p>
                <a:pPr marL="457109" lvl="2" defTabSz="457109">
                  <a:defRPr/>
                </a:pPr>
                <a:r>
                  <a:rPr lang="en-US" sz="1400" err="1">
                    <a:solidFill>
                      <a:prstClr val="black"/>
                    </a:solidFill>
                    <a:latin typeface="Arial" panose="020B0604020202020204" pitchFamily="34" charset="0"/>
                    <a:cs typeface="Arial" panose="020B0604020202020204" pitchFamily="34" charset="0"/>
                  </a:rPr>
                  <a:t>Cerebras</a:t>
                </a:r>
                <a:r>
                  <a:rPr lang="en-US" sz="1400">
                    <a:solidFill>
                      <a:prstClr val="black"/>
                    </a:solidFill>
                    <a:latin typeface="Arial" panose="020B0604020202020204" pitchFamily="34" charset="0"/>
                    <a:cs typeface="Arial" panose="020B0604020202020204" pitchFamily="34" charset="0"/>
                  </a:rPr>
                  <a:t> </a:t>
                </a:r>
                <a:r>
                  <a:rPr lang="en-US" sz="1400" err="1">
                    <a:solidFill>
                      <a:prstClr val="black"/>
                    </a:solidFill>
                    <a:latin typeface="Arial" panose="020B0604020202020204" pitchFamily="34" charset="0"/>
                    <a:cs typeface="Arial" panose="020B0604020202020204" pitchFamily="34" charset="0"/>
                  </a:rPr>
                  <a:t>WSE</a:t>
                </a:r>
                <a:endParaRPr lang="en-US" sz="1400">
                  <a:solidFill>
                    <a:prstClr val="black"/>
                  </a:solidFill>
                  <a:latin typeface="Arial" panose="020B0604020202020204" pitchFamily="34" charset="0"/>
                  <a:cs typeface="Arial" panose="020B0604020202020204" pitchFamily="34" charset="0"/>
                </a:endParaRPr>
              </a:p>
              <a:p>
                <a:pPr marL="457109" lvl="2" defTabSz="457109">
                  <a:defRPr/>
                </a:pPr>
                <a:r>
                  <a:rPr lang="en-US" sz="1400">
                    <a:solidFill>
                      <a:prstClr val="black"/>
                    </a:solidFill>
                    <a:latin typeface="Arial" panose="020B0604020202020204" pitchFamily="34" charset="0"/>
                    <a:cs typeface="Arial" panose="020B0604020202020204" pitchFamily="34" charset="0"/>
                  </a:rPr>
                  <a:t>Intel </a:t>
                </a:r>
                <a:r>
                  <a:rPr lang="en-US" sz="1400" err="1">
                    <a:solidFill>
                      <a:prstClr val="black"/>
                    </a:solidFill>
                    <a:latin typeface="Arial" panose="020B0604020202020204" pitchFamily="34" charset="0"/>
                    <a:cs typeface="Arial" panose="020B0604020202020204" pitchFamily="34" charset="0"/>
                  </a:rPr>
                  <a:t>Nervana</a:t>
                </a:r>
                <a:endParaRPr lang="en-US" sz="1400">
                  <a:solidFill>
                    <a:prstClr val="black"/>
                  </a:solidFill>
                  <a:latin typeface="Arial" panose="020B0604020202020204" pitchFamily="34" charset="0"/>
                  <a:cs typeface="Arial" panose="020B0604020202020204" pitchFamily="34" charset="0"/>
                </a:endParaRPr>
              </a:p>
              <a:p>
                <a:pPr marL="457109" lvl="2" defTabSz="457109">
                  <a:defRPr/>
                </a:pPr>
                <a:r>
                  <a:rPr lang="en-US" sz="1400" err="1">
                    <a:solidFill>
                      <a:prstClr val="black"/>
                    </a:solidFill>
                    <a:latin typeface="Arial" panose="020B0604020202020204" pitchFamily="34" charset="0"/>
                    <a:cs typeface="Arial" panose="020B0604020202020204" pitchFamily="34" charset="0"/>
                  </a:rPr>
                  <a:t>Knupath</a:t>
                </a:r>
                <a:r>
                  <a:rPr lang="en-US" sz="1400">
                    <a:solidFill>
                      <a:prstClr val="black"/>
                    </a:solidFill>
                    <a:latin typeface="Arial" panose="020B0604020202020204" pitchFamily="34" charset="0"/>
                    <a:cs typeface="Arial" panose="020B0604020202020204" pitchFamily="34" charset="0"/>
                  </a:rPr>
                  <a:t> Hermosa</a:t>
                </a:r>
                <a:endParaRPr lang="en-IN">
                  <a:solidFill>
                    <a:prstClr val="black"/>
                  </a:solidFill>
                  <a:latin typeface="Arial" panose="020B0604020202020204" pitchFamily="34" charset="0"/>
                  <a:cs typeface="Arial" panose="020B0604020202020204" pitchFamily="34" charset="0"/>
                </a:endParaRPr>
              </a:p>
            </p:txBody>
          </p:sp>
        </p:grpSp>
        <p:sp>
          <p:nvSpPr>
            <p:cNvPr id="17" name="Rectangle 16">
              <a:extLst>
                <a:ext uri="{FF2B5EF4-FFF2-40B4-BE49-F238E27FC236}">
                  <a16:creationId xmlns:a16="http://schemas.microsoft.com/office/drawing/2014/main" id="{FC5BA067-D429-47C6-9692-AEAC5A43A587}"/>
                </a:ext>
              </a:extLst>
            </p:cNvPr>
            <p:cNvSpPr/>
            <p:nvPr/>
          </p:nvSpPr>
          <p:spPr>
            <a:xfrm>
              <a:off x="3481980" y="1546797"/>
              <a:ext cx="2893061" cy="1035249"/>
            </a:xfrm>
            <a:prstGeom prst="rect">
              <a:avLst/>
            </a:prstGeom>
          </p:spPr>
          <p:txBody>
            <a:bodyPr wrap="square">
              <a:spAutoFit/>
            </a:bodyPr>
            <a:lstStyle/>
            <a:p>
              <a:pPr marL="228554" lvl="1" defTabSz="457109">
                <a:defRPr/>
              </a:pPr>
              <a:r>
                <a:rPr lang="en-US" sz="1600" b="1">
                  <a:solidFill>
                    <a:prstClr val="black"/>
                  </a:solidFill>
                  <a:latin typeface="Arial" panose="020B0604020202020204" pitchFamily="34" charset="0"/>
                  <a:cs typeface="Arial" panose="020B0604020202020204" pitchFamily="34" charset="0"/>
                </a:rPr>
                <a:t>Memory</a:t>
              </a:r>
            </a:p>
            <a:p>
              <a:pPr marL="457109" lvl="2" defTabSz="457109">
                <a:defRPr/>
              </a:pPr>
              <a:r>
                <a:rPr lang="en-US" sz="1400">
                  <a:solidFill>
                    <a:prstClr val="black"/>
                  </a:solidFill>
                  <a:latin typeface="Arial" panose="020B0604020202020204" pitchFamily="34" charset="0"/>
                  <a:cs typeface="Arial" panose="020B0604020202020204" pitchFamily="34" charset="0"/>
                </a:rPr>
                <a:t>Volatile, “</a:t>
              </a:r>
              <a:r>
                <a:rPr lang="en-US" sz="1400" err="1">
                  <a:solidFill>
                    <a:srgbClr val="0086EA"/>
                  </a:solidFill>
                  <a:latin typeface="Arial" panose="020B0604020202020204" pitchFamily="34" charset="0"/>
                  <a:cs typeface="Arial" panose="020B0604020202020204" pitchFamily="34" charset="0"/>
                </a:rPr>
                <a:t>MemFrame</a:t>
              </a:r>
              <a:r>
                <a:rPr lang="en-US" sz="1400">
                  <a:solidFill>
                    <a:srgbClr val="0086EA"/>
                  </a:solidFill>
                  <a:latin typeface="Arial" panose="020B0604020202020204" pitchFamily="34" charset="0"/>
                  <a:cs typeface="Arial" panose="020B0604020202020204" pitchFamily="34" charset="0"/>
                </a:rPr>
                <a:t>”</a:t>
              </a:r>
            </a:p>
            <a:p>
              <a:pPr marL="457109" lvl="2" defTabSz="457109">
                <a:defRPr/>
              </a:pPr>
              <a:r>
                <a:rPr lang="en-US" sz="1400">
                  <a:solidFill>
                    <a:srgbClr val="0086EA"/>
                  </a:solidFill>
                  <a:latin typeface="Arial" panose="020B0604020202020204" pitchFamily="34" charset="0"/>
                  <a:cs typeface="Arial" panose="020B0604020202020204" pitchFamily="34" charset="0"/>
                </a:rPr>
                <a:t>HBM</a:t>
              </a:r>
              <a:r>
                <a:rPr lang="en-US" sz="1400">
                  <a:latin typeface="Arial" panose="020B0604020202020204" pitchFamily="34" charset="0"/>
                  <a:cs typeface="Arial" panose="020B0604020202020204" pitchFamily="34" charset="0"/>
                </a:rPr>
                <a:t>, SCM, </a:t>
              </a:r>
              <a:r>
                <a:rPr lang="en-US" sz="1400">
                  <a:solidFill>
                    <a:srgbClr val="121212"/>
                  </a:solidFill>
                  <a:latin typeface="Arial" panose="020B0604020202020204" pitchFamily="34" charset="0"/>
                  <a:cs typeface="Arial" panose="020B0604020202020204" pitchFamily="34" charset="0"/>
                </a:rPr>
                <a:t>DIMM</a:t>
              </a:r>
            </a:p>
            <a:p>
              <a:pPr marL="457109" lvl="2" defTabSz="457109">
                <a:defRPr/>
              </a:pPr>
              <a:r>
                <a:rPr lang="en-US" sz="1400">
                  <a:solidFill>
                    <a:srgbClr val="0086EA"/>
                  </a:solidFill>
                  <a:latin typeface="Arial" panose="020B0604020202020204" pitchFamily="34" charset="0"/>
                  <a:cs typeface="Arial" panose="020B0604020202020204" pitchFamily="34" charset="0"/>
                </a:rPr>
                <a:t>CXL</a:t>
              </a:r>
            </a:p>
          </p:txBody>
        </p:sp>
        <p:sp>
          <p:nvSpPr>
            <p:cNvPr id="18" name="Rectangle 17">
              <a:extLst>
                <a:ext uri="{FF2B5EF4-FFF2-40B4-BE49-F238E27FC236}">
                  <a16:creationId xmlns:a16="http://schemas.microsoft.com/office/drawing/2014/main" id="{75C5E026-9C2B-45F0-AD10-E19B9A5D8DF9}"/>
                </a:ext>
              </a:extLst>
            </p:cNvPr>
            <p:cNvSpPr/>
            <p:nvPr/>
          </p:nvSpPr>
          <p:spPr>
            <a:xfrm>
              <a:off x="3481980" y="2452886"/>
              <a:ext cx="2509827" cy="1035249"/>
            </a:xfrm>
            <a:prstGeom prst="rect">
              <a:avLst/>
            </a:prstGeom>
          </p:spPr>
          <p:txBody>
            <a:bodyPr wrap="square">
              <a:spAutoFit/>
            </a:bodyPr>
            <a:lstStyle/>
            <a:p>
              <a:pPr marL="228554" lvl="1" defTabSz="457109">
                <a:defRPr/>
              </a:pPr>
              <a:r>
                <a:rPr lang="en-US" sz="1600" b="1">
                  <a:solidFill>
                    <a:prstClr val="black"/>
                  </a:solidFill>
                  <a:latin typeface="Arial" panose="020B0604020202020204" pitchFamily="34" charset="0"/>
                  <a:cs typeface="Arial" panose="020B0604020202020204" pitchFamily="34" charset="0"/>
                </a:rPr>
                <a:t>Accelerator</a:t>
              </a:r>
            </a:p>
            <a:p>
              <a:pPr marL="457109" lvl="2" defTabSz="457109">
                <a:defRPr/>
              </a:pPr>
              <a:r>
                <a:rPr lang="en-US" sz="1400">
                  <a:solidFill>
                    <a:prstClr val="black"/>
                  </a:solidFill>
                  <a:latin typeface="Arial" panose="020B0604020202020204" pitchFamily="34" charset="0"/>
                  <a:cs typeface="Arial" panose="020B0604020202020204" pitchFamily="34" charset="0"/>
                </a:rPr>
                <a:t>GPU, FPGA</a:t>
              </a:r>
            </a:p>
            <a:p>
              <a:pPr marL="457109" lvl="2" defTabSz="457109">
                <a:defRPr/>
              </a:pPr>
              <a:r>
                <a:rPr lang="en-US" sz="1400">
                  <a:solidFill>
                    <a:prstClr val="black"/>
                  </a:solidFill>
                  <a:latin typeface="Arial" panose="020B0604020202020204" pitchFamily="34" charset="0"/>
                  <a:cs typeface="Arial" panose="020B0604020202020204" pitchFamily="34" charset="0"/>
                </a:rPr>
                <a:t>CXL,</a:t>
              </a:r>
              <a:r>
                <a:rPr lang="en-US" sz="1400">
                  <a:solidFill>
                    <a:srgbClr val="0086EA"/>
                  </a:solidFill>
                  <a:latin typeface="Arial" panose="020B0604020202020204" pitchFamily="34" charset="0"/>
                  <a:cs typeface="Arial" panose="020B0604020202020204" pitchFamily="34" charset="0"/>
                </a:rPr>
                <a:t>CDI</a:t>
              </a:r>
            </a:p>
            <a:p>
              <a:pPr marL="457109" lvl="2" defTabSz="457109">
                <a:defRPr/>
              </a:pPr>
              <a:r>
                <a:rPr lang="en-US" sz="1400" err="1">
                  <a:solidFill>
                    <a:srgbClr val="0086EA"/>
                  </a:solidFill>
                  <a:latin typeface="Arial" panose="020B0604020202020204" pitchFamily="34" charset="0"/>
                  <a:cs typeface="Arial" panose="020B0604020202020204" pitchFamily="34" charset="0"/>
                </a:rPr>
                <a:t>Pliops</a:t>
              </a:r>
              <a:endParaRPr lang="en-IN">
                <a:solidFill>
                  <a:srgbClr val="0086EA"/>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AE033D3-EBBC-44E9-A200-547314C8A197}"/>
                </a:ext>
              </a:extLst>
            </p:cNvPr>
            <p:cNvSpPr/>
            <p:nvPr/>
          </p:nvSpPr>
          <p:spPr>
            <a:xfrm>
              <a:off x="138431" y="3071536"/>
              <a:ext cx="6096000" cy="776437"/>
            </a:xfrm>
            <a:prstGeom prst="rect">
              <a:avLst/>
            </a:prstGeom>
          </p:spPr>
          <p:txBody>
            <a:bodyPr>
              <a:spAutoFit/>
            </a:bodyPr>
            <a:lstStyle/>
            <a:p>
              <a:pPr marL="228554" lvl="1" defTabSz="457109">
                <a:defRPr/>
              </a:pPr>
              <a:r>
                <a:rPr lang="en-US" sz="1400" b="1">
                  <a:solidFill>
                    <a:prstClr val="black"/>
                  </a:solidFill>
                  <a:latin typeface="Arial" panose="020B0604020202020204" pitchFamily="34" charset="0"/>
                  <a:cs typeface="Arial" panose="020B0604020202020204" pitchFamily="34" charset="0"/>
                </a:rPr>
                <a:t>Other Technology</a:t>
              </a:r>
            </a:p>
            <a:p>
              <a:pPr marL="457109" lvl="2" defTabSz="228554">
                <a:defRPr/>
              </a:pPr>
              <a:r>
                <a:rPr lang="en-US" sz="1400">
                  <a:latin typeface="Arial" panose="020B0604020202020204" pitchFamily="34" charset="0"/>
                  <a:cs typeface="Arial" panose="020B0604020202020204" pitchFamily="34" charset="0"/>
                </a:rPr>
                <a:t>Switchless Networks</a:t>
              </a:r>
            </a:p>
            <a:p>
              <a:pPr marL="457109" lvl="2" defTabSz="228554">
                <a:defRPr/>
              </a:pPr>
              <a:r>
                <a:rPr lang="en-US" sz="1400">
                  <a:solidFill>
                    <a:srgbClr val="0086EA"/>
                  </a:solidFill>
                  <a:latin typeface="Arial" panose="020B0604020202020204" pitchFamily="34" charset="0"/>
                  <a:cs typeface="Arial" panose="020B0604020202020204" pitchFamily="34" charset="0"/>
                </a:rPr>
                <a:t>Chip 3D Printing ~200 nm </a:t>
              </a:r>
            </a:p>
          </p:txBody>
        </p:sp>
        <p:sp>
          <p:nvSpPr>
            <p:cNvPr id="20" name="TextBox 19">
              <a:extLst>
                <a:ext uri="{FF2B5EF4-FFF2-40B4-BE49-F238E27FC236}">
                  <a16:creationId xmlns:a16="http://schemas.microsoft.com/office/drawing/2014/main" id="{EC46FACC-1145-40DB-A6E9-CFC0400CF292}"/>
                </a:ext>
              </a:extLst>
            </p:cNvPr>
            <p:cNvSpPr txBox="1"/>
            <p:nvPr/>
          </p:nvSpPr>
          <p:spPr>
            <a:xfrm>
              <a:off x="6882428" y="6267234"/>
              <a:ext cx="3838267" cy="323516"/>
            </a:xfrm>
            <a:prstGeom prst="rect">
              <a:avLst/>
            </a:prstGeom>
            <a:solidFill>
              <a:schemeClr val="bg1"/>
            </a:solidFill>
          </p:spPr>
          <p:txBody>
            <a:bodyPr wrap="square" rtlCol="0">
              <a:spAutoFit/>
            </a:bodyPr>
            <a:lstStyle/>
            <a:p>
              <a:pPr algn="ctr" defTabSz="457109">
                <a:defRPr/>
              </a:pPr>
              <a:r>
                <a:rPr lang="en-US" sz="1400">
                  <a:solidFill>
                    <a:srgbClr val="0086EA"/>
                  </a:solidFill>
                  <a:latin typeface="Arial" panose="020B0604020202020204" pitchFamily="34" charset="0"/>
                  <a:cs typeface="Arial" panose="020B0604020202020204" pitchFamily="34" charset="0"/>
                </a:rPr>
                <a:t>[Most Notable…No Endorsement]</a:t>
              </a:r>
            </a:p>
          </p:txBody>
        </p:sp>
      </p:grpSp>
      <p:pic>
        <p:nvPicPr>
          <p:cNvPr id="24" name="Picture 23">
            <a:extLst>
              <a:ext uri="{FF2B5EF4-FFF2-40B4-BE49-F238E27FC236}">
                <a16:creationId xmlns:a16="http://schemas.microsoft.com/office/drawing/2014/main" id="{59FFDAB2-6429-438F-BF42-31887E955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447" y="1166265"/>
            <a:ext cx="423356" cy="392330"/>
          </a:xfrm>
          <a:prstGeom prst="rect">
            <a:avLst/>
          </a:prstGeom>
        </p:spPr>
      </p:pic>
      <p:pic>
        <p:nvPicPr>
          <p:cNvPr id="25" name="Picture 24" descr="Icon&#10;&#10;Description automatically generated">
            <a:extLst>
              <a:ext uri="{FF2B5EF4-FFF2-40B4-BE49-F238E27FC236}">
                <a16:creationId xmlns:a16="http://schemas.microsoft.com/office/drawing/2014/main" id="{01CE2898-F3DB-4CFD-8874-976F0BD7BF74}"/>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10670846" y="1146986"/>
            <a:ext cx="508028" cy="430888"/>
          </a:xfrm>
          <a:prstGeom prst="rect">
            <a:avLst/>
          </a:prstGeom>
        </p:spPr>
      </p:pic>
    </p:spTree>
    <p:extLst>
      <p:ext uri="{BB962C8B-B14F-4D97-AF65-F5344CB8AC3E}">
        <p14:creationId xmlns:p14="http://schemas.microsoft.com/office/powerpoint/2010/main" val="2335847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03521-26CF-5F55-B906-5E29D9807358}"/>
              </a:ext>
            </a:extLst>
          </p:cNvPr>
          <p:cNvSpPr>
            <a:spLocks noGrp="1"/>
          </p:cNvSpPr>
          <p:nvPr>
            <p:ph type="title"/>
          </p:nvPr>
        </p:nvSpPr>
        <p:spPr/>
        <p:txBody>
          <a:bodyPr/>
          <a:lstStyle/>
          <a:p>
            <a:r>
              <a:rPr lang="en-US"/>
              <a:t>Composability &amp; Disaggregation</a:t>
            </a:r>
          </a:p>
        </p:txBody>
      </p:sp>
      <p:sp>
        <p:nvSpPr>
          <p:cNvPr id="3" name="Content Placeholder 2">
            <a:extLst>
              <a:ext uri="{FF2B5EF4-FFF2-40B4-BE49-F238E27FC236}">
                <a16:creationId xmlns:a16="http://schemas.microsoft.com/office/drawing/2014/main" id="{451FAEC7-5CDF-F13D-62A6-718B0073F593}"/>
              </a:ext>
            </a:extLst>
          </p:cNvPr>
          <p:cNvSpPr>
            <a:spLocks noGrp="1"/>
          </p:cNvSpPr>
          <p:nvPr>
            <p:ph idx="4294967295"/>
          </p:nvPr>
        </p:nvSpPr>
        <p:spPr>
          <a:xfrm>
            <a:off x="838200" y="1385981"/>
            <a:ext cx="10515600" cy="4765675"/>
          </a:xfrm>
        </p:spPr>
        <p:txBody>
          <a:bodyPr/>
          <a:lstStyle/>
          <a:p>
            <a:r>
              <a:rPr lang="en-US" b="0" i="0">
                <a:solidFill>
                  <a:schemeClr val="tx1"/>
                </a:solidFill>
                <a:effectLst/>
                <a:latin typeface="Google Sans"/>
              </a:rPr>
              <a:t>Composable Disaggregated Infrastructure (CDI)</a:t>
            </a:r>
          </a:p>
          <a:p>
            <a:r>
              <a:rPr lang="en-US" b="0" i="0">
                <a:solidFill>
                  <a:schemeClr val="tx1"/>
                </a:solidFill>
                <a:effectLst/>
                <a:latin typeface="Google Sans"/>
              </a:rPr>
              <a:t>Gartner describes CDI as a complex value chain that involves multiple steps, each requiring specialized skills. Gartner recommends breaking down the CDI value chain into seven processes to evaluate requirements and capabilities. </a:t>
            </a:r>
          </a:p>
          <a:p>
            <a:endParaRPr lang="en-US">
              <a:solidFill>
                <a:schemeClr val="tx1"/>
              </a:solidFill>
              <a:latin typeface="Google Sans"/>
            </a:endParaRPr>
          </a:p>
          <a:p>
            <a:r>
              <a:rPr lang="en-US">
                <a:solidFill>
                  <a:schemeClr val="tx1"/>
                </a:solidFill>
                <a:latin typeface="Google Sans"/>
              </a:rPr>
              <a:t>CDI Characteristics</a:t>
            </a:r>
          </a:p>
          <a:p>
            <a:pPr lvl="1"/>
            <a:r>
              <a:rPr lang="en-US">
                <a:solidFill>
                  <a:schemeClr val="tx1"/>
                </a:solidFill>
                <a:latin typeface="Google Sans"/>
              </a:rPr>
              <a:t>Rack-Scale</a:t>
            </a:r>
          </a:p>
          <a:p>
            <a:pPr lvl="1"/>
            <a:r>
              <a:rPr lang="en-US">
                <a:solidFill>
                  <a:schemeClr val="tx1"/>
                </a:solidFill>
                <a:latin typeface="Google Sans"/>
              </a:rPr>
              <a:t>Resources Pools</a:t>
            </a:r>
          </a:p>
          <a:p>
            <a:pPr lvl="1"/>
            <a:r>
              <a:rPr lang="en-US">
                <a:solidFill>
                  <a:schemeClr val="tx1"/>
                </a:solidFill>
                <a:latin typeface="Google Sans"/>
              </a:rPr>
              <a:t>Software-Defined</a:t>
            </a:r>
          </a:p>
          <a:p>
            <a:pPr lvl="1"/>
            <a:r>
              <a:rPr lang="en-US">
                <a:solidFill>
                  <a:schemeClr val="tx1"/>
                </a:solidFill>
                <a:latin typeface="Google Sans"/>
              </a:rPr>
              <a:t>Automation</a:t>
            </a:r>
          </a:p>
          <a:p>
            <a:pPr lvl="1"/>
            <a:r>
              <a:rPr lang="en-US">
                <a:solidFill>
                  <a:schemeClr val="tx1"/>
                </a:solidFill>
                <a:latin typeface="Google Sans"/>
              </a:rPr>
              <a:t>Scalability</a:t>
            </a:r>
          </a:p>
          <a:p>
            <a:pPr lvl="1"/>
            <a:r>
              <a:rPr lang="en-US">
                <a:solidFill>
                  <a:schemeClr val="tx1"/>
                </a:solidFill>
                <a:latin typeface="Google Sans"/>
              </a:rPr>
              <a:t>Agility</a:t>
            </a:r>
          </a:p>
          <a:p>
            <a:pPr lvl="1"/>
            <a:r>
              <a:rPr lang="en-US">
                <a:solidFill>
                  <a:schemeClr val="tx1"/>
                </a:solidFill>
                <a:latin typeface="Google Sans"/>
              </a:rPr>
              <a:t>Futureproofing</a:t>
            </a:r>
            <a:endParaRPr lang="en-US">
              <a:solidFill>
                <a:schemeClr val="tx1"/>
              </a:solidFill>
            </a:endParaRPr>
          </a:p>
        </p:txBody>
      </p:sp>
      <p:pic>
        <p:nvPicPr>
          <p:cNvPr id="4" name="Picture 3">
            <a:extLst>
              <a:ext uri="{FF2B5EF4-FFF2-40B4-BE49-F238E27FC236}">
                <a16:creationId xmlns:a16="http://schemas.microsoft.com/office/drawing/2014/main" id="{985759E6-F3D3-D030-D089-7A89DB800470}"/>
              </a:ext>
            </a:extLst>
          </p:cNvPr>
          <p:cNvPicPr>
            <a:picLocks noChangeAspect="1"/>
          </p:cNvPicPr>
          <p:nvPr/>
        </p:nvPicPr>
        <p:blipFill>
          <a:blip r:embed="rId2"/>
          <a:stretch>
            <a:fillRect/>
          </a:stretch>
        </p:blipFill>
        <p:spPr>
          <a:xfrm>
            <a:off x="3836126" y="3429000"/>
            <a:ext cx="3886200" cy="3291590"/>
          </a:xfrm>
          <a:prstGeom prst="rect">
            <a:avLst/>
          </a:prstGeom>
        </p:spPr>
      </p:pic>
    </p:spTree>
    <p:extLst>
      <p:ext uri="{BB962C8B-B14F-4D97-AF65-F5344CB8AC3E}">
        <p14:creationId xmlns:p14="http://schemas.microsoft.com/office/powerpoint/2010/main" val="3040295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55754-335B-1E6E-4D0B-6DA2837C9BA0}"/>
              </a:ext>
            </a:extLst>
          </p:cNvPr>
          <p:cNvSpPr>
            <a:spLocks noGrp="1"/>
          </p:cNvSpPr>
          <p:nvPr>
            <p:ph type="title"/>
          </p:nvPr>
        </p:nvSpPr>
        <p:spPr/>
        <p:txBody>
          <a:bodyPr/>
          <a:lstStyle/>
          <a:p>
            <a:r>
              <a:rPr lang="en-US"/>
              <a:t>Compute Express Link</a:t>
            </a:r>
          </a:p>
        </p:txBody>
      </p:sp>
      <p:sp>
        <p:nvSpPr>
          <p:cNvPr id="3" name="Content Placeholder 2">
            <a:extLst>
              <a:ext uri="{FF2B5EF4-FFF2-40B4-BE49-F238E27FC236}">
                <a16:creationId xmlns:a16="http://schemas.microsoft.com/office/drawing/2014/main" id="{648FAEDC-F93B-6BD8-9935-CB706C709AA6}"/>
              </a:ext>
            </a:extLst>
          </p:cNvPr>
          <p:cNvSpPr>
            <a:spLocks noGrp="1"/>
          </p:cNvSpPr>
          <p:nvPr>
            <p:ph idx="4294967295"/>
          </p:nvPr>
        </p:nvSpPr>
        <p:spPr>
          <a:xfrm>
            <a:off x="838200" y="1487407"/>
            <a:ext cx="10515600" cy="4765675"/>
          </a:xfrm>
        </p:spPr>
        <p:txBody>
          <a:bodyPr/>
          <a:lstStyle/>
          <a:p>
            <a:r>
              <a:rPr lang="en-US" b="0" i="0">
                <a:solidFill>
                  <a:srgbClr val="0A0B19"/>
                </a:solidFill>
                <a:effectLst/>
                <a:latin typeface="Roobert"/>
              </a:rPr>
              <a:t>Compute Express Link (CXL) is an open standard interconnect that provides high-bandwidth, low-latency connections between host processors and devices such as accelerators, memory buffers, and smart adapters.</a:t>
            </a:r>
          </a:p>
          <a:p>
            <a:endParaRPr lang="en-US">
              <a:solidFill>
                <a:schemeClr val="tx1"/>
              </a:solidFill>
              <a:latin typeface="Roobert"/>
            </a:endParaRPr>
          </a:p>
          <a:p>
            <a:r>
              <a:rPr lang="en-US">
                <a:solidFill>
                  <a:schemeClr val="tx1"/>
                </a:solidFill>
              </a:rPr>
              <a:t>CXL Benefits</a:t>
            </a:r>
          </a:p>
          <a:p>
            <a:pPr lvl="1"/>
            <a:r>
              <a:rPr lang="en-US">
                <a:solidFill>
                  <a:schemeClr val="tx1"/>
                </a:solidFill>
              </a:rPr>
              <a:t>High-Bandwidth Performance</a:t>
            </a:r>
          </a:p>
          <a:p>
            <a:pPr lvl="1"/>
            <a:r>
              <a:rPr lang="en-US">
                <a:solidFill>
                  <a:schemeClr val="tx1"/>
                </a:solidFill>
              </a:rPr>
              <a:t>Low-Latency Performance</a:t>
            </a:r>
          </a:p>
          <a:p>
            <a:pPr lvl="1"/>
            <a:r>
              <a:rPr lang="en-US">
                <a:solidFill>
                  <a:schemeClr val="tx1"/>
                </a:solidFill>
              </a:rPr>
              <a:t>Resource Pooling</a:t>
            </a:r>
          </a:p>
          <a:p>
            <a:pPr lvl="1"/>
            <a:r>
              <a:rPr lang="en-US">
                <a:solidFill>
                  <a:schemeClr val="tx1"/>
                </a:solidFill>
              </a:rPr>
              <a:t>Scalability</a:t>
            </a:r>
          </a:p>
          <a:p>
            <a:pPr lvl="1"/>
            <a:r>
              <a:rPr lang="en-US">
                <a:solidFill>
                  <a:schemeClr val="tx1"/>
                </a:solidFill>
              </a:rPr>
              <a:t>Agility</a:t>
            </a:r>
          </a:p>
          <a:p>
            <a:pPr lvl="1"/>
            <a:r>
              <a:rPr lang="en-US">
                <a:solidFill>
                  <a:schemeClr val="tx1"/>
                </a:solidFill>
              </a:rPr>
              <a:t>Futureproofing</a:t>
            </a:r>
          </a:p>
        </p:txBody>
      </p:sp>
      <p:pic>
        <p:nvPicPr>
          <p:cNvPr id="2050" name="Picture 2" descr="SMART Modular | Advanced Memory | CXL High-Speed CPU Interconnect (CMM)">
            <a:extLst>
              <a:ext uri="{FF2B5EF4-FFF2-40B4-BE49-F238E27FC236}">
                <a16:creationId xmlns:a16="http://schemas.microsoft.com/office/drawing/2014/main" id="{15F1F670-B280-1B1E-1E54-493206353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611" y="54767"/>
            <a:ext cx="5406189" cy="14326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 Introduction to the Compute Express Link (CXL) Interconnect | ACM  Computing Surveys">
            <a:extLst>
              <a:ext uri="{FF2B5EF4-FFF2-40B4-BE49-F238E27FC236}">
                <a16:creationId xmlns:a16="http://schemas.microsoft.com/office/drawing/2014/main" id="{8CDFC1EF-46E1-2148-75D0-23A7CB6C8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037" y="3429000"/>
            <a:ext cx="7096750" cy="181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51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38A9A-85E3-FC61-B616-0C9319477A2D}"/>
              </a:ext>
            </a:extLst>
          </p:cNvPr>
          <p:cNvSpPr>
            <a:spLocks noGrp="1"/>
          </p:cNvSpPr>
          <p:nvPr>
            <p:ph type="title"/>
          </p:nvPr>
        </p:nvSpPr>
        <p:spPr/>
        <p:txBody>
          <a:bodyPr/>
          <a:lstStyle/>
          <a:p>
            <a:r>
              <a:rPr lang="en-US"/>
              <a:t>Advanced Technology (Example)</a:t>
            </a:r>
          </a:p>
        </p:txBody>
      </p:sp>
      <p:sp>
        <p:nvSpPr>
          <p:cNvPr id="3" name="Content Placeholder 2">
            <a:extLst>
              <a:ext uri="{FF2B5EF4-FFF2-40B4-BE49-F238E27FC236}">
                <a16:creationId xmlns:a16="http://schemas.microsoft.com/office/drawing/2014/main" id="{8EAF3D78-E5F7-40D4-6C4B-18DDB9966A08}"/>
              </a:ext>
            </a:extLst>
          </p:cNvPr>
          <p:cNvSpPr>
            <a:spLocks noGrp="1"/>
          </p:cNvSpPr>
          <p:nvPr>
            <p:ph idx="4294967295"/>
          </p:nvPr>
        </p:nvSpPr>
        <p:spPr>
          <a:xfrm>
            <a:off x="645914" y="1440190"/>
            <a:ext cx="3328988" cy="4765675"/>
          </a:xfrm>
        </p:spPr>
        <p:txBody>
          <a:bodyPr/>
          <a:lstStyle/>
          <a:p>
            <a:pPr marL="0" indent="0">
              <a:buNone/>
            </a:pPr>
            <a:r>
              <a:rPr lang="en-US" err="1"/>
              <a:t>Drut</a:t>
            </a:r>
            <a:r>
              <a:rPr lang="en-US"/>
              <a:t> Technologies DX3 and Photonics</a:t>
            </a:r>
          </a:p>
          <a:p>
            <a:pPr marL="285750" lvl="1" indent="-261938"/>
            <a:r>
              <a:rPr lang="en-US" sz="1400"/>
              <a:t>A </a:t>
            </a:r>
            <a:r>
              <a:rPr lang="en-US" sz="1400" err="1"/>
              <a:t>vPOD</a:t>
            </a:r>
            <a:r>
              <a:rPr lang="en-US" sz="1400"/>
              <a:t> is a grouping of shared resources (CPUs, Operating System(s), GPU(s), Memory, NICs) in a secure user/workload entity</a:t>
            </a:r>
          </a:p>
          <a:p>
            <a:pPr marL="285750" lvl="1" indent="-261938"/>
            <a:r>
              <a:rPr lang="en-US" sz="1400" err="1"/>
              <a:t>vPODs</a:t>
            </a:r>
            <a:r>
              <a:rPr lang="en-US" sz="1400"/>
              <a:t> are reconfigurable and begin the process of bringing dynamic configurability to what are difficult to configure static siloes</a:t>
            </a:r>
          </a:p>
          <a:p>
            <a:pPr marL="285750" lvl="1" indent="-261938"/>
            <a:r>
              <a:rPr lang="en-US" sz="1400" err="1"/>
              <a:t>vPODs</a:t>
            </a:r>
            <a:r>
              <a:rPr lang="en-US" sz="1400"/>
              <a:t> can span different physical servers  </a:t>
            </a:r>
          </a:p>
          <a:p>
            <a:pPr marL="285750" lvl="1" indent="-261938"/>
            <a:r>
              <a:rPr lang="en-US" sz="1400" err="1"/>
              <a:t>vPODs</a:t>
            </a:r>
            <a:r>
              <a:rPr lang="en-US" sz="1400"/>
              <a:t> utilize any GPU back-end network – InfiniBand, RoCE and Photonic</a:t>
            </a:r>
          </a:p>
          <a:p>
            <a:pPr lvl="1"/>
            <a:endParaRPr lang="en-US"/>
          </a:p>
        </p:txBody>
      </p:sp>
      <p:pic>
        <p:nvPicPr>
          <p:cNvPr id="4" name="Picture 3">
            <a:extLst>
              <a:ext uri="{FF2B5EF4-FFF2-40B4-BE49-F238E27FC236}">
                <a16:creationId xmlns:a16="http://schemas.microsoft.com/office/drawing/2014/main" id="{5902CA7B-64B6-10A0-3B21-596839904548}"/>
              </a:ext>
            </a:extLst>
          </p:cNvPr>
          <p:cNvPicPr>
            <a:picLocks noChangeAspect="1"/>
          </p:cNvPicPr>
          <p:nvPr/>
        </p:nvPicPr>
        <p:blipFill>
          <a:blip r:embed="rId2"/>
          <a:stretch>
            <a:fillRect/>
          </a:stretch>
        </p:blipFill>
        <p:spPr>
          <a:xfrm>
            <a:off x="3907405" y="1410511"/>
            <a:ext cx="847440" cy="459171"/>
          </a:xfrm>
          <a:prstGeom prst="rect">
            <a:avLst/>
          </a:prstGeom>
        </p:spPr>
      </p:pic>
      <p:cxnSp>
        <p:nvCxnSpPr>
          <p:cNvPr id="5" name="Straight Connector 4">
            <a:extLst>
              <a:ext uri="{FF2B5EF4-FFF2-40B4-BE49-F238E27FC236}">
                <a16:creationId xmlns:a16="http://schemas.microsoft.com/office/drawing/2014/main" id="{11C30E71-7300-62E8-5640-EF387BB1C0FF}"/>
              </a:ext>
            </a:extLst>
          </p:cNvPr>
          <p:cNvCxnSpPr>
            <a:cxnSpLocks/>
          </p:cNvCxnSpPr>
          <p:nvPr/>
        </p:nvCxnSpPr>
        <p:spPr>
          <a:xfrm flipH="1">
            <a:off x="6314981" y="2709743"/>
            <a:ext cx="5127540" cy="0"/>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6" name="Straight Connector 5">
            <a:extLst>
              <a:ext uri="{FF2B5EF4-FFF2-40B4-BE49-F238E27FC236}">
                <a16:creationId xmlns:a16="http://schemas.microsoft.com/office/drawing/2014/main" id="{0F01DFAF-BFCB-CF47-CB07-1F3B78295717}"/>
              </a:ext>
            </a:extLst>
          </p:cNvPr>
          <p:cNvCxnSpPr/>
          <p:nvPr/>
        </p:nvCxnSpPr>
        <p:spPr>
          <a:xfrm>
            <a:off x="6293408" y="2631860"/>
            <a:ext cx="0" cy="24869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Google Shape;1029;p22">
            <a:extLst>
              <a:ext uri="{FF2B5EF4-FFF2-40B4-BE49-F238E27FC236}">
                <a16:creationId xmlns:a16="http://schemas.microsoft.com/office/drawing/2014/main" id="{60C0FF5D-F3A4-E9DA-1647-E6CA4186E48C}"/>
              </a:ext>
            </a:extLst>
          </p:cNvPr>
          <p:cNvSpPr txBox="1">
            <a:spLocks/>
          </p:cNvSpPr>
          <p:nvPr/>
        </p:nvSpPr>
        <p:spPr>
          <a:xfrm>
            <a:off x="11470479" y="6160603"/>
            <a:ext cx="448800" cy="523044"/>
          </a:xfrm>
          <a:prstGeom prst="rect">
            <a:avLst/>
          </a:prstGeom>
          <a:noFill/>
          <a:ln>
            <a:noFill/>
          </a:ln>
        </p:spPr>
        <p:txBody>
          <a:bodyPr spcFirstLastPara="1" vert="horz" wrap="square" lIns="121833" tIns="121833" rIns="121833" bIns="121833"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Rounded Rectangle 7">
            <a:extLst>
              <a:ext uri="{FF2B5EF4-FFF2-40B4-BE49-F238E27FC236}">
                <a16:creationId xmlns:a16="http://schemas.microsoft.com/office/drawing/2014/main" id="{C6AC61DB-335B-4828-B216-D45C780BA58B}"/>
              </a:ext>
            </a:extLst>
          </p:cNvPr>
          <p:cNvSpPr/>
          <p:nvPr/>
        </p:nvSpPr>
        <p:spPr>
          <a:xfrm>
            <a:off x="7596059" y="1207943"/>
            <a:ext cx="853659" cy="364336"/>
          </a:xfrm>
          <a:prstGeom prst="roundRect">
            <a:avLst/>
          </a:prstGeom>
          <a:solidFill>
            <a:schemeClr val="bg1">
              <a:lumMod val="40000"/>
              <a:lumOff val="60000"/>
            </a:schemeClr>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a:solidFill>
                  <a:schemeClr val="tx2">
                    <a:lumMod val="50000"/>
                  </a:schemeClr>
                </a:solidFill>
              </a:rPr>
              <a:t>Spine</a:t>
            </a:r>
          </a:p>
        </p:txBody>
      </p:sp>
      <p:sp>
        <p:nvSpPr>
          <p:cNvPr id="9" name="Rounded Rectangle 8">
            <a:extLst>
              <a:ext uri="{FF2B5EF4-FFF2-40B4-BE49-F238E27FC236}">
                <a16:creationId xmlns:a16="http://schemas.microsoft.com/office/drawing/2014/main" id="{1EE0DBF0-0EB2-E12F-B936-0B552DB9C348}"/>
              </a:ext>
            </a:extLst>
          </p:cNvPr>
          <p:cNvSpPr/>
          <p:nvPr/>
        </p:nvSpPr>
        <p:spPr>
          <a:xfrm>
            <a:off x="8720493" y="1207941"/>
            <a:ext cx="853657" cy="364336"/>
          </a:xfrm>
          <a:prstGeom prst="roundRect">
            <a:avLst/>
          </a:prstGeom>
          <a:solidFill>
            <a:schemeClr val="bg1">
              <a:lumMod val="40000"/>
              <a:lumOff val="60000"/>
            </a:schemeClr>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a:solidFill>
                  <a:schemeClr val="tx2">
                    <a:lumMod val="50000"/>
                  </a:schemeClr>
                </a:solidFill>
              </a:rPr>
              <a:t>Spine</a:t>
            </a:r>
          </a:p>
        </p:txBody>
      </p:sp>
      <p:cxnSp>
        <p:nvCxnSpPr>
          <p:cNvPr id="10" name="Straight Connector 9">
            <a:extLst>
              <a:ext uri="{FF2B5EF4-FFF2-40B4-BE49-F238E27FC236}">
                <a16:creationId xmlns:a16="http://schemas.microsoft.com/office/drawing/2014/main" id="{B96DFE6E-A9A2-FFC3-404A-49408B80B534}"/>
              </a:ext>
            </a:extLst>
          </p:cNvPr>
          <p:cNvCxnSpPr>
            <a:cxnSpLocks/>
            <a:stCxn id="22" idx="0"/>
            <a:endCxn id="8" idx="2"/>
          </p:cNvCxnSpPr>
          <p:nvPr/>
        </p:nvCxnSpPr>
        <p:spPr>
          <a:xfrm flipV="1">
            <a:off x="6797072" y="1572279"/>
            <a:ext cx="1225817" cy="274917"/>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122A12-83B9-84CC-C313-577767904E54}"/>
              </a:ext>
            </a:extLst>
          </p:cNvPr>
          <p:cNvCxnSpPr>
            <a:cxnSpLocks/>
            <a:stCxn id="23" idx="0"/>
            <a:endCxn id="9" idx="2"/>
          </p:cNvCxnSpPr>
          <p:nvPr/>
        </p:nvCxnSpPr>
        <p:spPr>
          <a:xfrm flipV="1">
            <a:off x="7733180" y="1572278"/>
            <a:ext cx="1414141" cy="274919"/>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F76BA7-862A-6A2A-2BA8-E7EA3A669739}"/>
              </a:ext>
            </a:extLst>
          </p:cNvPr>
          <p:cNvCxnSpPr>
            <a:cxnSpLocks/>
            <a:stCxn id="23" idx="0"/>
            <a:endCxn id="8" idx="2"/>
          </p:cNvCxnSpPr>
          <p:nvPr/>
        </p:nvCxnSpPr>
        <p:spPr>
          <a:xfrm flipV="1">
            <a:off x="7733181" y="1572279"/>
            <a:ext cx="289708" cy="274917"/>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C7BAD7-844F-20ED-1A6B-1FD03A4CF619}"/>
              </a:ext>
            </a:extLst>
          </p:cNvPr>
          <p:cNvCxnSpPr>
            <a:cxnSpLocks/>
            <a:stCxn id="24" idx="0"/>
            <a:endCxn id="8" idx="2"/>
          </p:cNvCxnSpPr>
          <p:nvPr/>
        </p:nvCxnSpPr>
        <p:spPr>
          <a:xfrm flipH="1" flipV="1">
            <a:off x="8022889" y="1572279"/>
            <a:ext cx="649084" cy="282933"/>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25AD81-DCA7-D20B-F7D1-E95755F5A7DF}"/>
              </a:ext>
            </a:extLst>
          </p:cNvPr>
          <p:cNvCxnSpPr>
            <a:cxnSpLocks/>
            <a:stCxn id="25" idx="0"/>
            <a:endCxn id="8" idx="2"/>
          </p:cNvCxnSpPr>
          <p:nvPr/>
        </p:nvCxnSpPr>
        <p:spPr>
          <a:xfrm flipH="1" flipV="1">
            <a:off x="8022888" y="1572279"/>
            <a:ext cx="1578003" cy="282933"/>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DCB676-94FC-589B-965D-C1F9D6015247}"/>
              </a:ext>
            </a:extLst>
          </p:cNvPr>
          <p:cNvCxnSpPr>
            <a:cxnSpLocks/>
            <a:stCxn id="25" idx="0"/>
            <a:endCxn id="9" idx="2"/>
          </p:cNvCxnSpPr>
          <p:nvPr/>
        </p:nvCxnSpPr>
        <p:spPr>
          <a:xfrm flipH="1" flipV="1">
            <a:off x="9147322" y="1572278"/>
            <a:ext cx="453569" cy="282935"/>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B7ABCD-77FD-6078-F5E9-FBBA8EA2B9FA}"/>
              </a:ext>
            </a:extLst>
          </p:cNvPr>
          <p:cNvCxnSpPr>
            <a:cxnSpLocks/>
            <a:stCxn id="24" idx="0"/>
            <a:endCxn id="9" idx="2"/>
          </p:cNvCxnSpPr>
          <p:nvPr/>
        </p:nvCxnSpPr>
        <p:spPr>
          <a:xfrm flipV="1">
            <a:off x="8671972" y="1572278"/>
            <a:ext cx="475349" cy="282935"/>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FA0726-E1E9-5A2D-7167-6D590BA31799}"/>
              </a:ext>
            </a:extLst>
          </p:cNvPr>
          <p:cNvCxnSpPr>
            <a:cxnSpLocks/>
            <a:stCxn id="22" idx="0"/>
            <a:endCxn id="9" idx="2"/>
          </p:cNvCxnSpPr>
          <p:nvPr/>
        </p:nvCxnSpPr>
        <p:spPr>
          <a:xfrm flipV="1">
            <a:off x="6797071" y="1572278"/>
            <a:ext cx="2350251" cy="274919"/>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EC7C3346-5EFF-D205-63D1-1699E0533636}"/>
              </a:ext>
            </a:extLst>
          </p:cNvPr>
          <p:cNvSpPr/>
          <p:nvPr/>
        </p:nvSpPr>
        <p:spPr>
          <a:xfrm>
            <a:off x="9913089" y="1217032"/>
            <a:ext cx="796212" cy="364336"/>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a:solidFill>
                  <a:schemeClr val="tx2">
                    <a:lumMod val="50000"/>
                  </a:schemeClr>
                </a:solidFill>
              </a:rPr>
              <a:t>Mngt Spine</a:t>
            </a:r>
          </a:p>
        </p:txBody>
      </p:sp>
      <p:cxnSp>
        <p:nvCxnSpPr>
          <p:cNvPr id="19" name="Straight Connector 18">
            <a:extLst>
              <a:ext uri="{FF2B5EF4-FFF2-40B4-BE49-F238E27FC236}">
                <a16:creationId xmlns:a16="http://schemas.microsoft.com/office/drawing/2014/main" id="{3A031B63-A032-17EF-CCC7-93683D7232FE}"/>
              </a:ext>
            </a:extLst>
          </p:cNvPr>
          <p:cNvCxnSpPr>
            <a:cxnSpLocks/>
            <a:stCxn id="26" idx="0"/>
            <a:endCxn id="18" idx="2"/>
          </p:cNvCxnSpPr>
          <p:nvPr/>
        </p:nvCxnSpPr>
        <p:spPr>
          <a:xfrm flipH="1" flipV="1">
            <a:off x="10311195" y="1581368"/>
            <a:ext cx="1201423" cy="285592"/>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5345D50-CAF5-D79D-5C06-79FC582CAB65}"/>
              </a:ext>
            </a:extLst>
          </p:cNvPr>
          <p:cNvCxnSpPr>
            <a:cxnSpLocks/>
            <a:stCxn id="27" idx="0"/>
            <a:endCxn id="9" idx="2"/>
          </p:cNvCxnSpPr>
          <p:nvPr/>
        </p:nvCxnSpPr>
        <p:spPr>
          <a:xfrm flipH="1" flipV="1">
            <a:off x="9147322" y="1572277"/>
            <a:ext cx="1434828" cy="294683"/>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B51BDF-01C9-DB73-758B-F28591E0E468}"/>
              </a:ext>
            </a:extLst>
          </p:cNvPr>
          <p:cNvCxnSpPr>
            <a:cxnSpLocks/>
            <a:stCxn id="27" idx="0"/>
            <a:endCxn id="8" idx="2"/>
          </p:cNvCxnSpPr>
          <p:nvPr/>
        </p:nvCxnSpPr>
        <p:spPr>
          <a:xfrm flipH="1" flipV="1">
            <a:off x="8022888" y="1572280"/>
            <a:ext cx="2559261" cy="294681"/>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49F33AA-44A8-EAD0-97E9-A9959883A412}"/>
              </a:ext>
            </a:extLst>
          </p:cNvPr>
          <p:cNvSpPr/>
          <p:nvPr/>
        </p:nvSpPr>
        <p:spPr>
          <a:xfrm>
            <a:off x="6379328" y="1847196"/>
            <a:ext cx="835485" cy="364336"/>
          </a:xfrm>
          <a:prstGeom prst="roundRect">
            <a:avLst/>
          </a:prstGeom>
          <a:solidFill>
            <a:schemeClr val="bg1">
              <a:lumMod val="40000"/>
              <a:lumOff val="60000"/>
            </a:schemeClr>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a:solidFill>
                  <a:schemeClr val="tx2">
                    <a:lumMod val="50000"/>
                  </a:schemeClr>
                </a:solidFill>
              </a:rPr>
              <a:t>CPU Leaf</a:t>
            </a:r>
          </a:p>
        </p:txBody>
      </p:sp>
      <p:sp>
        <p:nvSpPr>
          <p:cNvPr id="23" name="Rounded Rectangle 22">
            <a:extLst>
              <a:ext uri="{FF2B5EF4-FFF2-40B4-BE49-F238E27FC236}">
                <a16:creationId xmlns:a16="http://schemas.microsoft.com/office/drawing/2014/main" id="{A195387F-1417-77DA-C4FC-A65AE8ED59A6}"/>
              </a:ext>
            </a:extLst>
          </p:cNvPr>
          <p:cNvSpPr/>
          <p:nvPr/>
        </p:nvSpPr>
        <p:spPr>
          <a:xfrm>
            <a:off x="7302880" y="1847196"/>
            <a:ext cx="860601" cy="364336"/>
          </a:xfrm>
          <a:prstGeom prst="roundRect">
            <a:avLst/>
          </a:prstGeom>
          <a:solidFill>
            <a:schemeClr val="bg1">
              <a:lumMod val="40000"/>
              <a:lumOff val="60000"/>
            </a:schemeClr>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a:solidFill>
                  <a:schemeClr val="tx2">
                    <a:lumMod val="50000"/>
                  </a:schemeClr>
                </a:solidFill>
              </a:rPr>
              <a:t>CPU Leaf</a:t>
            </a:r>
          </a:p>
        </p:txBody>
      </p:sp>
      <p:sp>
        <p:nvSpPr>
          <p:cNvPr id="24" name="Rounded Rectangle 23">
            <a:extLst>
              <a:ext uri="{FF2B5EF4-FFF2-40B4-BE49-F238E27FC236}">
                <a16:creationId xmlns:a16="http://schemas.microsoft.com/office/drawing/2014/main" id="{CB7D7E74-3929-527C-27E2-69BABC7048D4}"/>
              </a:ext>
            </a:extLst>
          </p:cNvPr>
          <p:cNvSpPr/>
          <p:nvPr/>
        </p:nvSpPr>
        <p:spPr>
          <a:xfrm>
            <a:off x="8251546" y="1855212"/>
            <a:ext cx="840853" cy="364336"/>
          </a:xfrm>
          <a:prstGeom prst="roundRect">
            <a:avLst/>
          </a:prstGeom>
          <a:solidFill>
            <a:schemeClr val="bg1">
              <a:lumMod val="40000"/>
              <a:lumOff val="60000"/>
            </a:schemeClr>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a:solidFill>
                  <a:schemeClr val="tx2">
                    <a:lumMod val="50000"/>
                  </a:schemeClr>
                </a:solidFill>
              </a:rPr>
              <a:t>CPU Leaf</a:t>
            </a:r>
          </a:p>
        </p:txBody>
      </p:sp>
      <p:sp>
        <p:nvSpPr>
          <p:cNvPr id="25" name="Rounded Rectangle 24">
            <a:extLst>
              <a:ext uri="{FF2B5EF4-FFF2-40B4-BE49-F238E27FC236}">
                <a16:creationId xmlns:a16="http://schemas.microsoft.com/office/drawing/2014/main" id="{2C5AE95F-AF61-29D5-118A-9533053003D3}"/>
              </a:ext>
            </a:extLst>
          </p:cNvPr>
          <p:cNvSpPr/>
          <p:nvPr/>
        </p:nvSpPr>
        <p:spPr>
          <a:xfrm>
            <a:off x="9180464" y="1855212"/>
            <a:ext cx="840853" cy="364336"/>
          </a:xfrm>
          <a:prstGeom prst="roundRect">
            <a:avLst/>
          </a:prstGeom>
          <a:solidFill>
            <a:schemeClr val="bg1">
              <a:lumMod val="40000"/>
              <a:lumOff val="60000"/>
            </a:schemeClr>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a:solidFill>
                  <a:schemeClr val="tx2">
                    <a:lumMod val="50000"/>
                  </a:schemeClr>
                </a:solidFill>
              </a:rPr>
              <a:t>CPU Leaf</a:t>
            </a:r>
          </a:p>
        </p:txBody>
      </p:sp>
      <p:sp>
        <p:nvSpPr>
          <p:cNvPr id="26" name="Rounded Rectangle 25">
            <a:extLst>
              <a:ext uri="{FF2B5EF4-FFF2-40B4-BE49-F238E27FC236}">
                <a16:creationId xmlns:a16="http://schemas.microsoft.com/office/drawing/2014/main" id="{E76660FD-B4F7-EFFC-1756-F45286E059F3}"/>
              </a:ext>
            </a:extLst>
          </p:cNvPr>
          <p:cNvSpPr/>
          <p:nvPr/>
        </p:nvSpPr>
        <p:spPr>
          <a:xfrm>
            <a:off x="11114511" y="1866960"/>
            <a:ext cx="796212" cy="364336"/>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a:solidFill>
                  <a:schemeClr val="tx2">
                    <a:lumMod val="50000"/>
                  </a:schemeClr>
                </a:solidFill>
              </a:rPr>
              <a:t>Mngt Leaf</a:t>
            </a:r>
          </a:p>
        </p:txBody>
      </p:sp>
      <p:sp>
        <p:nvSpPr>
          <p:cNvPr id="27" name="Rounded Rectangle 26">
            <a:extLst>
              <a:ext uri="{FF2B5EF4-FFF2-40B4-BE49-F238E27FC236}">
                <a16:creationId xmlns:a16="http://schemas.microsoft.com/office/drawing/2014/main" id="{1879AB08-981F-ACFC-0543-05513B5A2EE1}"/>
              </a:ext>
            </a:extLst>
          </p:cNvPr>
          <p:cNvSpPr/>
          <p:nvPr/>
        </p:nvSpPr>
        <p:spPr>
          <a:xfrm>
            <a:off x="10184043" y="1866960"/>
            <a:ext cx="796212" cy="364336"/>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a:solidFill>
                  <a:schemeClr val="tx2">
                    <a:lumMod val="50000"/>
                  </a:schemeClr>
                </a:solidFill>
              </a:rPr>
              <a:t>Storage Leaf</a:t>
            </a:r>
          </a:p>
        </p:txBody>
      </p:sp>
      <p:grpSp>
        <p:nvGrpSpPr>
          <p:cNvPr id="28" name="Group 27">
            <a:extLst>
              <a:ext uri="{FF2B5EF4-FFF2-40B4-BE49-F238E27FC236}">
                <a16:creationId xmlns:a16="http://schemas.microsoft.com/office/drawing/2014/main" id="{2F0ED9EF-2126-ABF0-47D8-3F644C1D6373}"/>
              </a:ext>
            </a:extLst>
          </p:cNvPr>
          <p:cNvGrpSpPr/>
          <p:nvPr/>
        </p:nvGrpSpPr>
        <p:grpSpPr>
          <a:xfrm>
            <a:off x="6149385" y="2407057"/>
            <a:ext cx="5676866" cy="3435719"/>
            <a:chOff x="4612038" y="1805292"/>
            <a:chExt cx="4257650" cy="2576789"/>
          </a:xfrm>
        </p:grpSpPr>
        <p:cxnSp>
          <p:nvCxnSpPr>
            <p:cNvPr id="29" name="Straight Connector 28">
              <a:extLst>
                <a:ext uri="{FF2B5EF4-FFF2-40B4-BE49-F238E27FC236}">
                  <a16:creationId xmlns:a16="http://schemas.microsoft.com/office/drawing/2014/main" id="{09742A1E-686A-71C0-FADC-B96D3D3D7813}"/>
                </a:ext>
              </a:extLst>
            </p:cNvPr>
            <p:cNvCxnSpPr>
              <a:cxnSpLocks/>
            </p:cNvCxnSpPr>
            <p:nvPr/>
          </p:nvCxnSpPr>
          <p:spPr>
            <a:xfrm flipH="1">
              <a:off x="4736235" y="3574287"/>
              <a:ext cx="1249443" cy="0"/>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30" name="Straight Connector 29">
              <a:extLst>
                <a:ext uri="{FF2B5EF4-FFF2-40B4-BE49-F238E27FC236}">
                  <a16:creationId xmlns:a16="http://schemas.microsoft.com/office/drawing/2014/main" id="{A76DB504-F16A-2618-FCBC-AA0D38E907E3}"/>
                </a:ext>
              </a:extLst>
            </p:cNvPr>
            <p:cNvCxnSpPr>
              <a:cxnSpLocks/>
            </p:cNvCxnSpPr>
            <p:nvPr/>
          </p:nvCxnSpPr>
          <p:spPr>
            <a:xfrm flipH="1">
              <a:off x="4720056" y="3631036"/>
              <a:ext cx="147829" cy="0"/>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nvGrpSpPr>
            <p:cNvPr id="31" name="Group 30">
              <a:extLst>
                <a:ext uri="{FF2B5EF4-FFF2-40B4-BE49-F238E27FC236}">
                  <a16:creationId xmlns:a16="http://schemas.microsoft.com/office/drawing/2014/main" id="{AD2FB6AB-76A2-E283-5CD4-E990C8EA470D}"/>
                </a:ext>
              </a:extLst>
            </p:cNvPr>
            <p:cNvGrpSpPr/>
            <p:nvPr/>
          </p:nvGrpSpPr>
          <p:grpSpPr>
            <a:xfrm>
              <a:off x="4765971" y="3021610"/>
              <a:ext cx="3937848" cy="461119"/>
              <a:chOff x="4253410" y="3585713"/>
              <a:chExt cx="4330276" cy="461119"/>
            </a:xfrm>
          </p:grpSpPr>
          <p:sp>
            <p:nvSpPr>
              <p:cNvPr id="175" name="Google Shape;202;p8">
                <a:extLst>
                  <a:ext uri="{FF2B5EF4-FFF2-40B4-BE49-F238E27FC236}">
                    <a16:creationId xmlns:a16="http://schemas.microsoft.com/office/drawing/2014/main" id="{6A5C9C8F-CECB-EB00-893A-97FEC4FBD5C4}"/>
                  </a:ext>
                </a:extLst>
              </p:cNvPr>
              <p:cNvSpPr/>
              <p:nvPr/>
            </p:nvSpPr>
            <p:spPr>
              <a:xfrm>
                <a:off x="4253410" y="3585713"/>
                <a:ext cx="4330276" cy="461119"/>
              </a:xfrm>
              <a:prstGeom prst="roundRect">
                <a:avLst>
                  <a:gd name="adj" fmla="val 16667"/>
                </a:avLst>
              </a:prstGeom>
              <a:solidFill>
                <a:srgbClr val="CFD7FD"/>
              </a:solidFill>
              <a:ln w="9525" cap="flat" cmpd="sng">
                <a:solidFill>
                  <a:srgbClr val="F3F3F3"/>
                </a:solidFill>
                <a:prstDash val="solid"/>
                <a:round/>
                <a:headEnd type="none" w="sm" len="sm"/>
                <a:tailEnd type="none" w="sm" len="sm"/>
              </a:ln>
            </p:spPr>
            <p:txBody>
              <a:bodyPr spcFirstLastPara="1" wrap="square" lIns="121900" tIns="121900" rIns="121900" bIns="121900" anchor="t" anchorCtr="0">
                <a:noAutofit/>
              </a:bodyPr>
              <a:lstStyle/>
              <a:p>
                <a:pPr algn="ctr">
                  <a:buClr>
                    <a:srgbClr val="000000"/>
                  </a:buClr>
                  <a:buSzPts val="600"/>
                </a:pPr>
                <a:endParaRPr sz="1467" i="1">
                  <a:solidFill>
                    <a:srgbClr val="000000"/>
                  </a:solidFill>
                  <a:latin typeface="Arial"/>
                  <a:ea typeface="Arial"/>
                  <a:cs typeface="Arial"/>
                  <a:sym typeface="Arial"/>
                </a:endParaRPr>
              </a:p>
            </p:txBody>
          </p:sp>
          <p:sp>
            <p:nvSpPr>
              <p:cNvPr id="176" name="TextBox 175">
                <a:extLst>
                  <a:ext uri="{FF2B5EF4-FFF2-40B4-BE49-F238E27FC236}">
                    <a16:creationId xmlns:a16="http://schemas.microsoft.com/office/drawing/2014/main" id="{56C64ACE-653A-BD62-BFE0-2B8195B4D55C}"/>
                  </a:ext>
                </a:extLst>
              </p:cNvPr>
              <p:cNvSpPr txBox="1"/>
              <p:nvPr/>
            </p:nvSpPr>
            <p:spPr>
              <a:xfrm>
                <a:off x="4710265" y="3793569"/>
                <a:ext cx="3394001" cy="207749"/>
              </a:xfrm>
              <a:prstGeom prst="rect">
                <a:avLst/>
              </a:prstGeom>
              <a:noFill/>
            </p:spPr>
            <p:txBody>
              <a:bodyPr wrap="none" rtlCol="0">
                <a:spAutoFit/>
              </a:bodyPr>
              <a:lstStyle/>
              <a:p>
                <a:pPr>
                  <a:buClr>
                    <a:srgbClr val="000000"/>
                  </a:buClr>
                  <a:buSzPts val="600"/>
                </a:pPr>
                <a:r>
                  <a:rPr lang="en-US" sz="1200" b="1">
                    <a:solidFill>
                      <a:srgbClr val="000000"/>
                    </a:solidFill>
                    <a:latin typeface="Arial"/>
                    <a:ea typeface="Arial"/>
                    <a:cs typeface="Arial"/>
                    <a:sym typeface="Arial"/>
                  </a:rPr>
                  <a:t>GPU Backend Network – InfiniBand / RoCE / Photonic</a:t>
                </a:r>
              </a:p>
            </p:txBody>
          </p:sp>
        </p:grpSp>
        <p:sp>
          <p:nvSpPr>
            <p:cNvPr id="32" name="Rectangle 31">
              <a:extLst>
                <a:ext uri="{FF2B5EF4-FFF2-40B4-BE49-F238E27FC236}">
                  <a16:creationId xmlns:a16="http://schemas.microsoft.com/office/drawing/2014/main" id="{07B4DA15-5ED0-87E7-5D39-4EBD78212E7B}"/>
                </a:ext>
              </a:extLst>
            </p:cNvPr>
            <p:cNvSpPr/>
            <p:nvPr/>
          </p:nvSpPr>
          <p:spPr>
            <a:xfrm flipV="1">
              <a:off x="4695640" y="3599687"/>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ounded Rectangle 32">
              <a:extLst>
                <a:ext uri="{FF2B5EF4-FFF2-40B4-BE49-F238E27FC236}">
                  <a16:creationId xmlns:a16="http://schemas.microsoft.com/office/drawing/2014/main" id="{55232C01-AB24-C036-236F-587A6E8D8EED}"/>
                </a:ext>
              </a:extLst>
            </p:cNvPr>
            <p:cNvSpPr/>
            <p:nvPr/>
          </p:nvSpPr>
          <p:spPr>
            <a:xfrm>
              <a:off x="4612038" y="2934289"/>
              <a:ext cx="4253288" cy="1447792"/>
            </a:xfrm>
            <a:prstGeom prst="roundRect">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ounded Rectangle 33">
              <a:extLst>
                <a:ext uri="{FF2B5EF4-FFF2-40B4-BE49-F238E27FC236}">
                  <a16:creationId xmlns:a16="http://schemas.microsoft.com/office/drawing/2014/main" id="{89878929-AFF8-8920-65CD-B16684329751}"/>
                </a:ext>
              </a:extLst>
            </p:cNvPr>
            <p:cNvSpPr/>
            <p:nvPr/>
          </p:nvSpPr>
          <p:spPr>
            <a:xfrm>
              <a:off x="4782787" y="2261836"/>
              <a:ext cx="174297" cy="610601"/>
            </a:xfrm>
            <a:prstGeom prst="roundRect">
              <a:avLst/>
            </a:prstGeom>
            <a:solidFill>
              <a:schemeClr val="bg1">
                <a:lumMod val="40000"/>
                <a:lumOff val="6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35" name="TextBox 34">
              <a:extLst>
                <a:ext uri="{FF2B5EF4-FFF2-40B4-BE49-F238E27FC236}">
                  <a16:creationId xmlns:a16="http://schemas.microsoft.com/office/drawing/2014/main" id="{3EAB7AAB-9866-EDF4-ADD6-C1F22A9E5AF4}"/>
                </a:ext>
              </a:extLst>
            </p:cNvPr>
            <p:cNvSpPr txBox="1"/>
            <p:nvPr/>
          </p:nvSpPr>
          <p:spPr>
            <a:xfrm rot="5400000">
              <a:off x="4667945" y="2302533"/>
              <a:ext cx="407484" cy="192409"/>
            </a:xfrm>
            <a:prstGeom prst="rect">
              <a:avLst/>
            </a:prstGeom>
            <a:noFill/>
          </p:spPr>
          <p:txBody>
            <a:bodyPr wrap="square" rtlCol="0">
              <a:spAutoFit/>
            </a:bodyPr>
            <a:lstStyle/>
            <a:p>
              <a:pPr algn="ctr"/>
              <a:r>
                <a:rPr lang="en-US" sz="1067"/>
                <a:t>GPU</a:t>
              </a:r>
            </a:p>
          </p:txBody>
        </p:sp>
        <p:sp>
          <p:nvSpPr>
            <p:cNvPr id="36" name="Rounded Rectangle 35">
              <a:extLst>
                <a:ext uri="{FF2B5EF4-FFF2-40B4-BE49-F238E27FC236}">
                  <a16:creationId xmlns:a16="http://schemas.microsoft.com/office/drawing/2014/main" id="{1A34ABD4-EA40-81DC-A50E-185644782BC7}"/>
                </a:ext>
              </a:extLst>
            </p:cNvPr>
            <p:cNvSpPr/>
            <p:nvPr/>
          </p:nvSpPr>
          <p:spPr>
            <a:xfrm>
              <a:off x="5011016" y="2261836"/>
              <a:ext cx="174297" cy="610601"/>
            </a:xfrm>
            <a:prstGeom prst="roundRect">
              <a:avLst/>
            </a:prstGeom>
            <a:solidFill>
              <a:schemeClr val="bg1">
                <a:lumMod val="40000"/>
                <a:lumOff val="6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37" name="TextBox 36">
              <a:extLst>
                <a:ext uri="{FF2B5EF4-FFF2-40B4-BE49-F238E27FC236}">
                  <a16:creationId xmlns:a16="http://schemas.microsoft.com/office/drawing/2014/main" id="{DBB1BFA5-7BA9-C0F7-2EA7-6E4C423EBCE8}"/>
                </a:ext>
              </a:extLst>
            </p:cNvPr>
            <p:cNvSpPr txBox="1"/>
            <p:nvPr/>
          </p:nvSpPr>
          <p:spPr>
            <a:xfrm rot="5400000">
              <a:off x="4896174" y="2302533"/>
              <a:ext cx="407484" cy="192409"/>
            </a:xfrm>
            <a:prstGeom prst="rect">
              <a:avLst/>
            </a:prstGeom>
            <a:noFill/>
          </p:spPr>
          <p:txBody>
            <a:bodyPr wrap="square" rtlCol="0">
              <a:spAutoFit/>
            </a:bodyPr>
            <a:lstStyle/>
            <a:p>
              <a:pPr algn="ctr"/>
              <a:r>
                <a:rPr lang="en-US" sz="1067"/>
                <a:t>GPU</a:t>
              </a:r>
            </a:p>
          </p:txBody>
        </p:sp>
        <p:sp>
          <p:nvSpPr>
            <p:cNvPr id="38" name="Rounded Rectangle 37">
              <a:extLst>
                <a:ext uri="{FF2B5EF4-FFF2-40B4-BE49-F238E27FC236}">
                  <a16:creationId xmlns:a16="http://schemas.microsoft.com/office/drawing/2014/main" id="{BE9D03A1-0824-AE5D-C852-69356B9626CB}"/>
                </a:ext>
              </a:extLst>
            </p:cNvPr>
            <p:cNvSpPr/>
            <p:nvPr/>
          </p:nvSpPr>
          <p:spPr>
            <a:xfrm>
              <a:off x="5234656" y="2255389"/>
              <a:ext cx="174297" cy="610601"/>
            </a:xfrm>
            <a:prstGeom prst="roundRect">
              <a:avLst/>
            </a:prstGeom>
            <a:solidFill>
              <a:schemeClr val="accent6">
                <a:lumMod val="40000"/>
                <a:lumOff val="6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39" name="TextBox 38">
              <a:extLst>
                <a:ext uri="{FF2B5EF4-FFF2-40B4-BE49-F238E27FC236}">
                  <a16:creationId xmlns:a16="http://schemas.microsoft.com/office/drawing/2014/main" id="{C106294D-2F9B-A1D6-17AF-FB7619397177}"/>
                </a:ext>
              </a:extLst>
            </p:cNvPr>
            <p:cNvSpPr txBox="1"/>
            <p:nvPr/>
          </p:nvSpPr>
          <p:spPr>
            <a:xfrm rot="5400000">
              <a:off x="5119814" y="2296086"/>
              <a:ext cx="407484" cy="192409"/>
            </a:xfrm>
            <a:prstGeom prst="rect">
              <a:avLst/>
            </a:prstGeom>
            <a:noFill/>
          </p:spPr>
          <p:txBody>
            <a:bodyPr wrap="square" rtlCol="0">
              <a:spAutoFit/>
            </a:bodyPr>
            <a:lstStyle/>
            <a:p>
              <a:pPr algn="ctr"/>
              <a:r>
                <a:rPr lang="en-US" sz="1067"/>
                <a:t>GPU</a:t>
              </a:r>
            </a:p>
          </p:txBody>
        </p:sp>
        <p:sp>
          <p:nvSpPr>
            <p:cNvPr id="40" name="Rounded Rectangle 39">
              <a:extLst>
                <a:ext uri="{FF2B5EF4-FFF2-40B4-BE49-F238E27FC236}">
                  <a16:creationId xmlns:a16="http://schemas.microsoft.com/office/drawing/2014/main" id="{DD4A4C13-BE7E-85E7-C0BF-9104800E4B9F}"/>
                </a:ext>
              </a:extLst>
            </p:cNvPr>
            <p:cNvSpPr/>
            <p:nvPr/>
          </p:nvSpPr>
          <p:spPr>
            <a:xfrm>
              <a:off x="5451128" y="2255389"/>
              <a:ext cx="174297" cy="610601"/>
            </a:xfrm>
            <a:prstGeom prst="roundRect">
              <a:avLst/>
            </a:prstGeom>
            <a:solidFill>
              <a:schemeClr val="accent6">
                <a:lumMod val="40000"/>
                <a:lumOff val="6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41" name="TextBox 40">
              <a:extLst>
                <a:ext uri="{FF2B5EF4-FFF2-40B4-BE49-F238E27FC236}">
                  <a16:creationId xmlns:a16="http://schemas.microsoft.com/office/drawing/2014/main" id="{6C555050-1D30-060F-44CE-DA6DD622908F}"/>
                </a:ext>
              </a:extLst>
            </p:cNvPr>
            <p:cNvSpPr txBox="1"/>
            <p:nvPr/>
          </p:nvSpPr>
          <p:spPr>
            <a:xfrm rot="5400000">
              <a:off x="5336286" y="2296086"/>
              <a:ext cx="407484" cy="192409"/>
            </a:xfrm>
            <a:prstGeom prst="rect">
              <a:avLst/>
            </a:prstGeom>
            <a:noFill/>
          </p:spPr>
          <p:txBody>
            <a:bodyPr wrap="square" rtlCol="0">
              <a:spAutoFit/>
            </a:bodyPr>
            <a:lstStyle/>
            <a:p>
              <a:pPr algn="ctr"/>
              <a:r>
                <a:rPr lang="en-US" sz="1067"/>
                <a:t>GPU</a:t>
              </a:r>
            </a:p>
          </p:txBody>
        </p:sp>
        <p:sp>
          <p:nvSpPr>
            <p:cNvPr id="42" name="Rounded Rectangle 41">
              <a:extLst>
                <a:ext uri="{FF2B5EF4-FFF2-40B4-BE49-F238E27FC236}">
                  <a16:creationId xmlns:a16="http://schemas.microsoft.com/office/drawing/2014/main" id="{78420B2B-CD8C-DB89-F497-A48DE4D90E6E}"/>
                </a:ext>
              </a:extLst>
            </p:cNvPr>
            <p:cNvSpPr/>
            <p:nvPr/>
          </p:nvSpPr>
          <p:spPr>
            <a:xfrm>
              <a:off x="5667600" y="2255389"/>
              <a:ext cx="174297" cy="610601"/>
            </a:xfrm>
            <a:prstGeom prst="roundRect">
              <a:avLst/>
            </a:prstGeom>
            <a:solidFill>
              <a:schemeClr val="accent4">
                <a:lumMod val="40000"/>
                <a:lumOff val="6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43" name="TextBox 42">
              <a:extLst>
                <a:ext uri="{FF2B5EF4-FFF2-40B4-BE49-F238E27FC236}">
                  <a16:creationId xmlns:a16="http://schemas.microsoft.com/office/drawing/2014/main" id="{B731C5F4-E117-DB6D-4C98-9101E6F3B877}"/>
                </a:ext>
              </a:extLst>
            </p:cNvPr>
            <p:cNvSpPr txBox="1"/>
            <p:nvPr/>
          </p:nvSpPr>
          <p:spPr>
            <a:xfrm rot="5400000">
              <a:off x="5552758" y="2296086"/>
              <a:ext cx="407484" cy="192409"/>
            </a:xfrm>
            <a:prstGeom prst="rect">
              <a:avLst/>
            </a:prstGeom>
            <a:noFill/>
          </p:spPr>
          <p:txBody>
            <a:bodyPr wrap="square" rtlCol="0">
              <a:spAutoFit/>
            </a:bodyPr>
            <a:lstStyle/>
            <a:p>
              <a:pPr algn="ctr"/>
              <a:r>
                <a:rPr lang="en-US" sz="1067"/>
                <a:t>GPU</a:t>
              </a:r>
            </a:p>
          </p:txBody>
        </p:sp>
        <p:sp>
          <p:nvSpPr>
            <p:cNvPr id="44" name="Rounded Rectangle 43">
              <a:extLst>
                <a:ext uri="{FF2B5EF4-FFF2-40B4-BE49-F238E27FC236}">
                  <a16:creationId xmlns:a16="http://schemas.microsoft.com/office/drawing/2014/main" id="{DA46DF24-1086-F6F6-9FD6-BAFD98BA3BC4}"/>
                </a:ext>
              </a:extLst>
            </p:cNvPr>
            <p:cNvSpPr/>
            <p:nvPr/>
          </p:nvSpPr>
          <p:spPr>
            <a:xfrm>
              <a:off x="5884071" y="2255389"/>
              <a:ext cx="174297" cy="610601"/>
            </a:xfrm>
            <a:prstGeom prst="roundRect">
              <a:avLst/>
            </a:prstGeom>
            <a:solidFill>
              <a:schemeClr val="accent2">
                <a:lumMod val="40000"/>
                <a:lumOff val="6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45" name="TextBox 44">
              <a:extLst>
                <a:ext uri="{FF2B5EF4-FFF2-40B4-BE49-F238E27FC236}">
                  <a16:creationId xmlns:a16="http://schemas.microsoft.com/office/drawing/2014/main" id="{E8C82E12-77C7-261D-484B-21F4D7826B54}"/>
                </a:ext>
              </a:extLst>
            </p:cNvPr>
            <p:cNvSpPr txBox="1"/>
            <p:nvPr/>
          </p:nvSpPr>
          <p:spPr>
            <a:xfrm rot="5400000">
              <a:off x="5769229" y="2296086"/>
              <a:ext cx="407484" cy="192409"/>
            </a:xfrm>
            <a:prstGeom prst="rect">
              <a:avLst/>
            </a:prstGeom>
            <a:noFill/>
          </p:spPr>
          <p:txBody>
            <a:bodyPr wrap="square" rtlCol="0">
              <a:spAutoFit/>
            </a:bodyPr>
            <a:lstStyle/>
            <a:p>
              <a:pPr algn="ctr"/>
              <a:r>
                <a:rPr lang="en-US" sz="1067"/>
                <a:t>GPU</a:t>
              </a:r>
            </a:p>
          </p:txBody>
        </p:sp>
        <p:sp>
          <p:nvSpPr>
            <p:cNvPr id="46" name="Rounded Rectangle 45">
              <a:extLst>
                <a:ext uri="{FF2B5EF4-FFF2-40B4-BE49-F238E27FC236}">
                  <a16:creationId xmlns:a16="http://schemas.microsoft.com/office/drawing/2014/main" id="{53C5380B-3C0D-45D9-D43F-213F8F4C4696}"/>
                </a:ext>
              </a:extLst>
            </p:cNvPr>
            <p:cNvSpPr/>
            <p:nvPr/>
          </p:nvSpPr>
          <p:spPr>
            <a:xfrm>
              <a:off x="6117088" y="2252656"/>
              <a:ext cx="174297" cy="610601"/>
            </a:xfrm>
            <a:prstGeom prst="roundRect">
              <a:avLst/>
            </a:prstGeom>
            <a:solidFill>
              <a:schemeClr val="accent2">
                <a:lumMod val="40000"/>
                <a:lumOff val="6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47" name="TextBox 46">
              <a:extLst>
                <a:ext uri="{FF2B5EF4-FFF2-40B4-BE49-F238E27FC236}">
                  <a16:creationId xmlns:a16="http://schemas.microsoft.com/office/drawing/2014/main" id="{90AA5A57-36B4-9C02-EA8D-1312FA8F3595}"/>
                </a:ext>
              </a:extLst>
            </p:cNvPr>
            <p:cNvSpPr txBox="1"/>
            <p:nvPr/>
          </p:nvSpPr>
          <p:spPr>
            <a:xfrm rot="5400000">
              <a:off x="6002246" y="2293353"/>
              <a:ext cx="407484" cy="192409"/>
            </a:xfrm>
            <a:prstGeom prst="rect">
              <a:avLst/>
            </a:prstGeom>
            <a:noFill/>
          </p:spPr>
          <p:txBody>
            <a:bodyPr wrap="square" rtlCol="0">
              <a:spAutoFit/>
            </a:bodyPr>
            <a:lstStyle/>
            <a:p>
              <a:pPr algn="ctr"/>
              <a:r>
                <a:rPr lang="en-US" sz="1067"/>
                <a:t>GPU</a:t>
              </a:r>
            </a:p>
          </p:txBody>
        </p:sp>
        <p:sp>
          <p:nvSpPr>
            <p:cNvPr id="48" name="Rounded Rectangle 47">
              <a:extLst>
                <a:ext uri="{FF2B5EF4-FFF2-40B4-BE49-F238E27FC236}">
                  <a16:creationId xmlns:a16="http://schemas.microsoft.com/office/drawing/2014/main" id="{096A4C3D-C62D-256C-551E-79B3F78C886E}"/>
                </a:ext>
              </a:extLst>
            </p:cNvPr>
            <p:cNvSpPr/>
            <p:nvPr/>
          </p:nvSpPr>
          <p:spPr>
            <a:xfrm>
              <a:off x="6332758" y="2252656"/>
              <a:ext cx="174297" cy="610601"/>
            </a:xfrm>
            <a:prstGeom prst="roundRect">
              <a:avLst/>
            </a:prstGeom>
            <a:solidFill>
              <a:schemeClr val="accent4">
                <a:lumMod val="40000"/>
                <a:lumOff val="6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49" name="TextBox 48">
              <a:extLst>
                <a:ext uri="{FF2B5EF4-FFF2-40B4-BE49-F238E27FC236}">
                  <a16:creationId xmlns:a16="http://schemas.microsoft.com/office/drawing/2014/main" id="{EA30F4A9-B9D3-4C14-E4AA-4DC4D0A2ABA4}"/>
                </a:ext>
              </a:extLst>
            </p:cNvPr>
            <p:cNvSpPr txBox="1"/>
            <p:nvPr/>
          </p:nvSpPr>
          <p:spPr>
            <a:xfrm rot="5400000">
              <a:off x="6217916" y="2293353"/>
              <a:ext cx="407484" cy="192409"/>
            </a:xfrm>
            <a:prstGeom prst="rect">
              <a:avLst/>
            </a:prstGeom>
            <a:noFill/>
          </p:spPr>
          <p:txBody>
            <a:bodyPr wrap="square" rtlCol="0">
              <a:spAutoFit/>
            </a:bodyPr>
            <a:lstStyle/>
            <a:p>
              <a:pPr algn="ctr"/>
              <a:r>
                <a:rPr lang="en-US" sz="1067"/>
                <a:t>GPU</a:t>
              </a:r>
            </a:p>
          </p:txBody>
        </p:sp>
        <p:sp>
          <p:nvSpPr>
            <p:cNvPr id="50" name="Rounded Rectangle 49">
              <a:extLst>
                <a:ext uri="{FF2B5EF4-FFF2-40B4-BE49-F238E27FC236}">
                  <a16:creationId xmlns:a16="http://schemas.microsoft.com/office/drawing/2014/main" id="{397AB71F-E7AF-A8E8-9845-9F52E2792429}"/>
                </a:ext>
              </a:extLst>
            </p:cNvPr>
            <p:cNvSpPr/>
            <p:nvPr/>
          </p:nvSpPr>
          <p:spPr>
            <a:xfrm>
              <a:off x="6548428" y="2252656"/>
              <a:ext cx="174297" cy="610601"/>
            </a:xfrm>
            <a:prstGeom prst="roundRect">
              <a:avLst/>
            </a:prstGeom>
            <a:solidFill>
              <a:srgbClr val="92D050">
                <a:alpha val="74902"/>
              </a:srgb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51" name="TextBox 50">
              <a:extLst>
                <a:ext uri="{FF2B5EF4-FFF2-40B4-BE49-F238E27FC236}">
                  <a16:creationId xmlns:a16="http://schemas.microsoft.com/office/drawing/2014/main" id="{3BD945AA-FACA-13B7-37C9-0260B05ED929}"/>
                </a:ext>
              </a:extLst>
            </p:cNvPr>
            <p:cNvSpPr txBox="1"/>
            <p:nvPr/>
          </p:nvSpPr>
          <p:spPr>
            <a:xfrm rot="5400000">
              <a:off x="6433586" y="2293353"/>
              <a:ext cx="407484" cy="192409"/>
            </a:xfrm>
            <a:prstGeom prst="rect">
              <a:avLst/>
            </a:prstGeom>
            <a:noFill/>
          </p:spPr>
          <p:txBody>
            <a:bodyPr wrap="square" rtlCol="0">
              <a:spAutoFit/>
            </a:bodyPr>
            <a:lstStyle/>
            <a:p>
              <a:pPr algn="ctr"/>
              <a:r>
                <a:rPr lang="en-US" sz="1067"/>
                <a:t>GPU</a:t>
              </a:r>
            </a:p>
          </p:txBody>
        </p:sp>
        <p:sp>
          <p:nvSpPr>
            <p:cNvPr id="52" name="Rounded Rectangle 51">
              <a:extLst>
                <a:ext uri="{FF2B5EF4-FFF2-40B4-BE49-F238E27FC236}">
                  <a16:creationId xmlns:a16="http://schemas.microsoft.com/office/drawing/2014/main" id="{6E682929-7E6C-1437-2596-0C65DD21F804}"/>
                </a:ext>
              </a:extLst>
            </p:cNvPr>
            <p:cNvSpPr/>
            <p:nvPr/>
          </p:nvSpPr>
          <p:spPr>
            <a:xfrm>
              <a:off x="6764098" y="2252656"/>
              <a:ext cx="174297" cy="610601"/>
            </a:xfrm>
            <a:prstGeom prst="roundRect">
              <a:avLst/>
            </a:prstGeom>
            <a:solidFill>
              <a:schemeClr val="tx1">
                <a:lumMod val="75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53" name="TextBox 52">
              <a:extLst>
                <a:ext uri="{FF2B5EF4-FFF2-40B4-BE49-F238E27FC236}">
                  <a16:creationId xmlns:a16="http://schemas.microsoft.com/office/drawing/2014/main" id="{22780D4C-CD9A-35B7-3AB6-68C657CC9F16}"/>
                </a:ext>
              </a:extLst>
            </p:cNvPr>
            <p:cNvSpPr txBox="1"/>
            <p:nvPr/>
          </p:nvSpPr>
          <p:spPr>
            <a:xfrm rot="5400000">
              <a:off x="6655800" y="2295917"/>
              <a:ext cx="407484" cy="192409"/>
            </a:xfrm>
            <a:prstGeom prst="rect">
              <a:avLst/>
            </a:prstGeom>
            <a:noFill/>
          </p:spPr>
          <p:txBody>
            <a:bodyPr wrap="square" rtlCol="0">
              <a:spAutoFit/>
            </a:bodyPr>
            <a:lstStyle/>
            <a:p>
              <a:pPr algn="ctr"/>
              <a:r>
                <a:rPr lang="en-US" sz="1067"/>
                <a:t>GPU</a:t>
              </a:r>
            </a:p>
          </p:txBody>
        </p:sp>
        <p:sp>
          <p:nvSpPr>
            <p:cNvPr id="54" name="Rounded Rectangle 53">
              <a:extLst>
                <a:ext uri="{FF2B5EF4-FFF2-40B4-BE49-F238E27FC236}">
                  <a16:creationId xmlns:a16="http://schemas.microsoft.com/office/drawing/2014/main" id="{950979EF-78D1-372B-5598-538C3F64524F}"/>
                </a:ext>
              </a:extLst>
            </p:cNvPr>
            <p:cNvSpPr/>
            <p:nvPr/>
          </p:nvSpPr>
          <p:spPr>
            <a:xfrm>
              <a:off x="6979768" y="2252656"/>
              <a:ext cx="174297" cy="610601"/>
            </a:xfrm>
            <a:prstGeom prst="roundRect">
              <a:avLst/>
            </a:prstGeom>
            <a:solidFill>
              <a:schemeClr val="tx2">
                <a:lumMod val="40000"/>
                <a:lumOff val="6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55" name="TextBox 54">
              <a:extLst>
                <a:ext uri="{FF2B5EF4-FFF2-40B4-BE49-F238E27FC236}">
                  <a16:creationId xmlns:a16="http://schemas.microsoft.com/office/drawing/2014/main" id="{D5B29A52-FE7F-EFF3-380E-E68C620217C7}"/>
                </a:ext>
              </a:extLst>
            </p:cNvPr>
            <p:cNvSpPr txBox="1"/>
            <p:nvPr/>
          </p:nvSpPr>
          <p:spPr>
            <a:xfrm rot="5400000">
              <a:off x="6864926" y="2293353"/>
              <a:ext cx="407484" cy="192409"/>
            </a:xfrm>
            <a:prstGeom prst="rect">
              <a:avLst/>
            </a:prstGeom>
            <a:noFill/>
          </p:spPr>
          <p:txBody>
            <a:bodyPr wrap="square" rtlCol="0">
              <a:spAutoFit/>
            </a:bodyPr>
            <a:lstStyle/>
            <a:p>
              <a:pPr algn="ctr"/>
              <a:r>
                <a:rPr lang="en-US" sz="1067"/>
                <a:t>GPU</a:t>
              </a:r>
            </a:p>
          </p:txBody>
        </p:sp>
        <p:sp>
          <p:nvSpPr>
            <p:cNvPr id="56" name="Rounded Rectangle 55">
              <a:extLst>
                <a:ext uri="{FF2B5EF4-FFF2-40B4-BE49-F238E27FC236}">
                  <a16:creationId xmlns:a16="http://schemas.microsoft.com/office/drawing/2014/main" id="{7ED3371A-F837-6E4D-424C-F21A50209594}"/>
                </a:ext>
              </a:extLst>
            </p:cNvPr>
            <p:cNvSpPr/>
            <p:nvPr/>
          </p:nvSpPr>
          <p:spPr>
            <a:xfrm>
              <a:off x="7195438" y="2252656"/>
              <a:ext cx="174297" cy="610601"/>
            </a:xfrm>
            <a:prstGeom prst="roundRect">
              <a:avLst/>
            </a:prstGeom>
            <a:solidFill>
              <a:schemeClr val="tx2">
                <a:lumMod val="40000"/>
                <a:lumOff val="6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57" name="TextBox 56">
              <a:extLst>
                <a:ext uri="{FF2B5EF4-FFF2-40B4-BE49-F238E27FC236}">
                  <a16:creationId xmlns:a16="http://schemas.microsoft.com/office/drawing/2014/main" id="{1C07306E-68B1-D05F-319D-646D13376E5B}"/>
                </a:ext>
              </a:extLst>
            </p:cNvPr>
            <p:cNvSpPr txBox="1"/>
            <p:nvPr/>
          </p:nvSpPr>
          <p:spPr>
            <a:xfrm rot="5400000">
              <a:off x="7080596" y="2293353"/>
              <a:ext cx="407484" cy="192409"/>
            </a:xfrm>
            <a:prstGeom prst="rect">
              <a:avLst/>
            </a:prstGeom>
            <a:noFill/>
          </p:spPr>
          <p:txBody>
            <a:bodyPr wrap="square" rtlCol="0">
              <a:spAutoFit/>
            </a:bodyPr>
            <a:lstStyle/>
            <a:p>
              <a:pPr algn="ctr"/>
              <a:r>
                <a:rPr lang="en-US" sz="1067"/>
                <a:t>GPU</a:t>
              </a:r>
            </a:p>
          </p:txBody>
        </p:sp>
        <p:sp>
          <p:nvSpPr>
            <p:cNvPr id="58" name="Rounded Rectangle 57">
              <a:extLst>
                <a:ext uri="{FF2B5EF4-FFF2-40B4-BE49-F238E27FC236}">
                  <a16:creationId xmlns:a16="http://schemas.microsoft.com/office/drawing/2014/main" id="{DC8B76D7-2D23-CEB6-564E-E122AA6B506B}"/>
                </a:ext>
              </a:extLst>
            </p:cNvPr>
            <p:cNvSpPr/>
            <p:nvPr/>
          </p:nvSpPr>
          <p:spPr>
            <a:xfrm>
              <a:off x="7411108" y="2252656"/>
              <a:ext cx="174297" cy="610601"/>
            </a:xfrm>
            <a:prstGeom prst="roundRect">
              <a:avLst/>
            </a:prstGeom>
            <a:solidFill>
              <a:schemeClr val="accent2">
                <a:lumMod val="75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59" name="TextBox 58">
              <a:extLst>
                <a:ext uri="{FF2B5EF4-FFF2-40B4-BE49-F238E27FC236}">
                  <a16:creationId xmlns:a16="http://schemas.microsoft.com/office/drawing/2014/main" id="{C37BF310-74E5-AE3D-1629-C3C4D14FC665}"/>
                </a:ext>
              </a:extLst>
            </p:cNvPr>
            <p:cNvSpPr txBox="1"/>
            <p:nvPr/>
          </p:nvSpPr>
          <p:spPr>
            <a:xfrm rot="5400000">
              <a:off x="7296266" y="2293353"/>
              <a:ext cx="407484" cy="192409"/>
            </a:xfrm>
            <a:prstGeom prst="rect">
              <a:avLst/>
            </a:prstGeom>
            <a:noFill/>
          </p:spPr>
          <p:txBody>
            <a:bodyPr wrap="square" rtlCol="0">
              <a:spAutoFit/>
            </a:bodyPr>
            <a:lstStyle/>
            <a:p>
              <a:pPr algn="ctr"/>
              <a:r>
                <a:rPr lang="en-US" sz="1067"/>
                <a:t>GPU</a:t>
              </a:r>
            </a:p>
          </p:txBody>
        </p:sp>
        <p:sp>
          <p:nvSpPr>
            <p:cNvPr id="60" name="Rounded Rectangle 59">
              <a:extLst>
                <a:ext uri="{FF2B5EF4-FFF2-40B4-BE49-F238E27FC236}">
                  <a16:creationId xmlns:a16="http://schemas.microsoft.com/office/drawing/2014/main" id="{D3AB16CD-7C76-FA7E-4E4C-5F3C27D7332E}"/>
                </a:ext>
              </a:extLst>
            </p:cNvPr>
            <p:cNvSpPr/>
            <p:nvPr/>
          </p:nvSpPr>
          <p:spPr>
            <a:xfrm>
              <a:off x="7626775" y="2252656"/>
              <a:ext cx="174297" cy="610601"/>
            </a:xfrm>
            <a:prstGeom prst="roundRect">
              <a:avLst/>
            </a:prstGeom>
            <a:solidFill>
              <a:schemeClr val="accent2">
                <a:lumMod val="75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61" name="TextBox 60">
              <a:extLst>
                <a:ext uri="{FF2B5EF4-FFF2-40B4-BE49-F238E27FC236}">
                  <a16:creationId xmlns:a16="http://schemas.microsoft.com/office/drawing/2014/main" id="{ECF16F03-57F5-DFC1-BB27-A841C41F1056}"/>
                </a:ext>
              </a:extLst>
            </p:cNvPr>
            <p:cNvSpPr txBox="1"/>
            <p:nvPr/>
          </p:nvSpPr>
          <p:spPr>
            <a:xfrm rot="5400000">
              <a:off x="7511933" y="2293353"/>
              <a:ext cx="407484" cy="192409"/>
            </a:xfrm>
            <a:prstGeom prst="rect">
              <a:avLst/>
            </a:prstGeom>
            <a:noFill/>
          </p:spPr>
          <p:txBody>
            <a:bodyPr wrap="square" rtlCol="0">
              <a:spAutoFit/>
            </a:bodyPr>
            <a:lstStyle/>
            <a:p>
              <a:pPr algn="ctr"/>
              <a:r>
                <a:rPr lang="en-US" sz="1067"/>
                <a:t>GPU</a:t>
              </a:r>
            </a:p>
          </p:txBody>
        </p:sp>
        <p:sp>
          <p:nvSpPr>
            <p:cNvPr id="62" name="Rounded Rectangle 61">
              <a:extLst>
                <a:ext uri="{FF2B5EF4-FFF2-40B4-BE49-F238E27FC236}">
                  <a16:creationId xmlns:a16="http://schemas.microsoft.com/office/drawing/2014/main" id="{5C56DB37-3E88-86EF-56A5-4F5A8D312D8C}"/>
                </a:ext>
              </a:extLst>
            </p:cNvPr>
            <p:cNvSpPr/>
            <p:nvPr/>
          </p:nvSpPr>
          <p:spPr>
            <a:xfrm>
              <a:off x="7859791" y="2250029"/>
              <a:ext cx="174297" cy="610601"/>
            </a:xfrm>
            <a:prstGeom prst="roundRect">
              <a:avLst/>
            </a:prstGeom>
            <a:solidFill>
              <a:schemeClr val="accent6">
                <a:lumMod val="60000"/>
                <a:lumOff val="4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63" name="TextBox 62">
              <a:extLst>
                <a:ext uri="{FF2B5EF4-FFF2-40B4-BE49-F238E27FC236}">
                  <a16:creationId xmlns:a16="http://schemas.microsoft.com/office/drawing/2014/main" id="{E207D532-6176-2C67-5DF7-7FFE441DF082}"/>
                </a:ext>
              </a:extLst>
            </p:cNvPr>
            <p:cNvSpPr txBox="1"/>
            <p:nvPr/>
          </p:nvSpPr>
          <p:spPr>
            <a:xfrm rot="5400000">
              <a:off x="7744949" y="2290726"/>
              <a:ext cx="407484" cy="192409"/>
            </a:xfrm>
            <a:prstGeom prst="rect">
              <a:avLst/>
            </a:prstGeom>
            <a:noFill/>
          </p:spPr>
          <p:txBody>
            <a:bodyPr wrap="square" rtlCol="0">
              <a:spAutoFit/>
            </a:bodyPr>
            <a:lstStyle/>
            <a:p>
              <a:pPr algn="ctr"/>
              <a:r>
                <a:rPr lang="en-US" sz="1067"/>
                <a:t>GPU</a:t>
              </a:r>
            </a:p>
          </p:txBody>
        </p:sp>
        <p:sp>
          <p:nvSpPr>
            <p:cNvPr id="64" name="Rounded Rectangle 63">
              <a:extLst>
                <a:ext uri="{FF2B5EF4-FFF2-40B4-BE49-F238E27FC236}">
                  <a16:creationId xmlns:a16="http://schemas.microsoft.com/office/drawing/2014/main" id="{45831B82-9D96-0C1D-56DE-D6C9532BF060}"/>
                </a:ext>
              </a:extLst>
            </p:cNvPr>
            <p:cNvSpPr/>
            <p:nvPr/>
          </p:nvSpPr>
          <p:spPr>
            <a:xfrm>
              <a:off x="8076263" y="2250029"/>
              <a:ext cx="174297" cy="610601"/>
            </a:xfrm>
            <a:prstGeom prst="roundRect">
              <a:avLst/>
            </a:prstGeom>
            <a:solidFill>
              <a:srgbClr val="FFFF00">
                <a:alpha val="74902"/>
              </a:srgb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65" name="TextBox 64">
              <a:extLst>
                <a:ext uri="{FF2B5EF4-FFF2-40B4-BE49-F238E27FC236}">
                  <a16:creationId xmlns:a16="http://schemas.microsoft.com/office/drawing/2014/main" id="{E3DC68D7-381F-D108-88B1-E86FBDAD2868}"/>
                </a:ext>
              </a:extLst>
            </p:cNvPr>
            <p:cNvSpPr txBox="1"/>
            <p:nvPr/>
          </p:nvSpPr>
          <p:spPr>
            <a:xfrm rot="5400000">
              <a:off x="7961421" y="2290726"/>
              <a:ext cx="407484" cy="192409"/>
            </a:xfrm>
            <a:prstGeom prst="rect">
              <a:avLst/>
            </a:prstGeom>
            <a:noFill/>
          </p:spPr>
          <p:txBody>
            <a:bodyPr wrap="square" rtlCol="0">
              <a:spAutoFit/>
            </a:bodyPr>
            <a:lstStyle/>
            <a:p>
              <a:pPr algn="ctr"/>
              <a:r>
                <a:rPr lang="en-US" sz="1067"/>
                <a:t>GPU</a:t>
              </a:r>
            </a:p>
          </p:txBody>
        </p:sp>
        <p:sp>
          <p:nvSpPr>
            <p:cNvPr id="66" name="Rounded Rectangle 65">
              <a:extLst>
                <a:ext uri="{FF2B5EF4-FFF2-40B4-BE49-F238E27FC236}">
                  <a16:creationId xmlns:a16="http://schemas.microsoft.com/office/drawing/2014/main" id="{92970DFD-8919-CC6B-06DB-3184EF52421E}"/>
                </a:ext>
              </a:extLst>
            </p:cNvPr>
            <p:cNvSpPr/>
            <p:nvPr/>
          </p:nvSpPr>
          <p:spPr>
            <a:xfrm>
              <a:off x="8292735" y="2250029"/>
              <a:ext cx="174297" cy="610601"/>
            </a:xfrm>
            <a:prstGeom prst="roundRect">
              <a:avLst/>
            </a:prstGeom>
            <a:solidFill>
              <a:srgbClr val="FFFF00">
                <a:alpha val="74902"/>
              </a:srgb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67" name="TextBox 66">
              <a:extLst>
                <a:ext uri="{FF2B5EF4-FFF2-40B4-BE49-F238E27FC236}">
                  <a16:creationId xmlns:a16="http://schemas.microsoft.com/office/drawing/2014/main" id="{41F9B1D6-4923-820B-C7C2-4989AD288272}"/>
                </a:ext>
              </a:extLst>
            </p:cNvPr>
            <p:cNvSpPr txBox="1"/>
            <p:nvPr/>
          </p:nvSpPr>
          <p:spPr>
            <a:xfrm rot="5400000">
              <a:off x="8177893" y="2290726"/>
              <a:ext cx="407484" cy="192409"/>
            </a:xfrm>
            <a:prstGeom prst="rect">
              <a:avLst/>
            </a:prstGeom>
            <a:noFill/>
          </p:spPr>
          <p:txBody>
            <a:bodyPr wrap="square" rtlCol="0">
              <a:spAutoFit/>
            </a:bodyPr>
            <a:lstStyle/>
            <a:p>
              <a:pPr algn="ctr"/>
              <a:r>
                <a:rPr lang="en-US" sz="1067"/>
                <a:t>GPU</a:t>
              </a:r>
            </a:p>
          </p:txBody>
        </p:sp>
        <p:sp>
          <p:nvSpPr>
            <p:cNvPr id="68" name="Rounded Rectangle 67">
              <a:extLst>
                <a:ext uri="{FF2B5EF4-FFF2-40B4-BE49-F238E27FC236}">
                  <a16:creationId xmlns:a16="http://schemas.microsoft.com/office/drawing/2014/main" id="{0A917173-F6DF-3187-2F93-E6CAC5AC943D}"/>
                </a:ext>
              </a:extLst>
            </p:cNvPr>
            <p:cNvSpPr/>
            <p:nvPr/>
          </p:nvSpPr>
          <p:spPr>
            <a:xfrm>
              <a:off x="8509206" y="2250029"/>
              <a:ext cx="174297" cy="610601"/>
            </a:xfrm>
            <a:prstGeom prst="roundRect">
              <a:avLst/>
            </a:prstGeom>
            <a:solidFill>
              <a:schemeClr val="accent6">
                <a:lumMod val="60000"/>
                <a:lumOff val="40000"/>
                <a:alpha val="74902"/>
              </a:schemeClr>
            </a:solidFill>
            <a:ln w="63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933">
                <a:solidFill>
                  <a:schemeClr val="tx2">
                    <a:lumMod val="50000"/>
                  </a:schemeClr>
                </a:solidFill>
              </a:endParaRPr>
            </a:p>
          </p:txBody>
        </p:sp>
        <p:sp>
          <p:nvSpPr>
            <p:cNvPr id="69" name="TextBox 68">
              <a:extLst>
                <a:ext uri="{FF2B5EF4-FFF2-40B4-BE49-F238E27FC236}">
                  <a16:creationId xmlns:a16="http://schemas.microsoft.com/office/drawing/2014/main" id="{3A484EE6-8FEF-5359-D476-CB06826A5793}"/>
                </a:ext>
              </a:extLst>
            </p:cNvPr>
            <p:cNvSpPr txBox="1"/>
            <p:nvPr/>
          </p:nvSpPr>
          <p:spPr>
            <a:xfrm rot="5400000">
              <a:off x="8394364" y="2290726"/>
              <a:ext cx="407484" cy="192409"/>
            </a:xfrm>
            <a:prstGeom prst="rect">
              <a:avLst/>
            </a:prstGeom>
            <a:noFill/>
          </p:spPr>
          <p:txBody>
            <a:bodyPr wrap="square" rtlCol="0">
              <a:spAutoFit/>
            </a:bodyPr>
            <a:lstStyle/>
            <a:p>
              <a:pPr algn="ctr"/>
              <a:r>
                <a:rPr lang="en-US" sz="1067"/>
                <a:t>GPU</a:t>
              </a:r>
            </a:p>
          </p:txBody>
        </p:sp>
        <p:grpSp>
          <p:nvGrpSpPr>
            <p:cNvPr id="70" name="Group 69">
              <a:extLst>
                <a:ext uri="{FF2B5EF4-FFF2-40B4-BE49-F238E27FC236}">
                  <a16:creationId xmlns:a16="http://schemas.microsoft.com/office/drawing/2014/main" id="{82C7DC3A-DA69-DFBC-7233-48492FF2E357}"/>
                </a:ext>
              </a:extLst>
            </p:cNvPr>
            <p:cNvGrpSpPr/>
            <p:nvPr/>
          </p:nvGrpSpPr>
          <p:grpSpPr>
            <a:xfrm>
              <a:off x="4775677" y="2599038"/>
              <a:ext cx="3918829" cy="298183"/>
              <a:chOff x="4513209" y="4398713"/>
              <a:chExt cx="3918829" cy="298183"/>
            </a:xfrm>
          </p:grpSpPr>
          <p:sp>
            <p:nvSpPr>
              <p:cNvPr id="157" name="TextBox 156">
                <a:extLst>
                  <a:ext uri="{FF2B5EF4-FFF2-40B4-BE49-F238E27FC236}">
                    <a16:creationId xmlns:a16="http://schemas.microsoft.com/office/drawing/2014/main" id="{5B4B4F9A-079E-FC2E-38EE-2AFA5340C689}"/>
                  </a:ext>
                </a:extLst>
              </p:cNvPr>
              <p:cNvSpPr txBox="1"/>
              <p:nvPr/>
            </p:nvSpPr>
            <p:spPr>
              <a:xfrm rot="5400000">
                <a:off x="4466226" y="4457503"/>
                <a:ext cx="286376" cy="192409"/>
              </a:xfrm>
              <a:prstGeom prst="rect">
                <a:avLst/>
              </a:prstGeom>
              <a:noFill/>
            </p:spPr>
            <p:txBody>
              <a:bodyPr wrap="none" rtlCol="0">
                <a:spAutoFit/>
              </a:bodyPr>
              <a:lstStyle/>
              <a:p>
                <a:pPr algn="ctr"/>
                <a:r>
                  <a:rPr lang="en-US" sz="1067"/>
                  <a:t>NIC</a:t>
                </a:r>
              </a:p>
            </p:txBody>
          </p:sp>
          <p:sp>
            <p:nvSpPr>
              <p:cNvPr id="158" name="TextBox 157">
                <a:extLst>
                  <a:ext uri="{FF2B5EF4-FFF2-40B4-BE49-F238E27FC236}">
                    <a16:creationId xmlns:a16="http://schemas.microsoft.com/office/drawing/2014/main" id="{D2F3F4C4-D368-4343-CF23-CCC75BF37812}"/>
                  </a:ext>
                </a:extLst>
              </p:cNvPr>
              <p:cNvSpPr txBox="1"/>
              <p:nvPr/>
            </p:nvSpPr>
            <p:spPr>
              <a:xfrm rot="5400000">
                <a:off x="4694455" y="4457503"/>
                <a:ext cx="286376" cy="192409"/>
              </a:xfrm>
              <a:prstGeom prst="rect">
                <a:avLst/>
              </a:prstGeom>
              <a:noFill/>
            </p:spPr>
            <p:txBody>
              <a:bodyPr wrap="none" rtlCol="0">
                <a:spAutoFit/>
              </a:bodyPr>
              <a:lstStyle/>
              <a:p>
                <a:pPr algn="ctr"/>
                <a:r>
                  <a:rPr lang="en-US" sz="1067"/>
                  <a:t>NIC</a:t>
                </a:r>
              </a:p>
            </p:txBody>
          </p:sp>
          <p:sp>
            <p:nvSpPr>
              <p:cNvPr id="159" name="TextBox 158">
                <a:extLst>
                  <a:ext uri="{FF2B5EF4-FFF2-40B4-BE49-F238E27FC236}">
                    <a16:creationId xmlns:a16="http://schemas.microsoft.com/office/drawing/2014/main" id="{41CC132B-CF45-0D04-E98A-731D8F4C120B}"/>
                  </a:ext>
                </a:extLst>
              </p:cNvPr>
              <p:cNvSpPr txBox="1"/>
              <p:nvPr/>
            </p:nvSpPr>
            <p:spPr>
              <a:xfrm rot="5400000">
                <a:off x="4918095" y="4451056"/>
                <a:ext cx="286376" cy="192409"/>
              </a:xfrm>
              <a:prstGeom prst="rect">
                <a:avLst/>
              </a:prstGeom>
              <a:noFill/>
            </p:spPr>
            <p:txBody>
              <a:bodyPr wrap="none" rtlCol="0">
                <a:spAutoFit/>
              </a:bodyPr>
              <a:lstStyle/>
              <a:p>
                <a:pPr algn="ctr"/>
                <a:r>
                  <a:rPr lang="en-US" sz="1067"/>
                  <a:t>NIC</a:t>
                </a:r>
              </a:p>
            </p:txBody>
          </p:sp>
          <p:sp>
            <p:nvSpPr>
              <p:cNvPr id="160" name="TextBox 159">
                <a:extLst>
                  <a:ext uri="{FF2B5EF4-FFF2-40B4-BE49-F238E27FC236}">
                    <a16:creationId xmlns:a16="http://schemas.microsoft.com/office/drawing/2014/main" id="{19A7E17F-D636-13F7-C624-CB0D3605F337}"/>
                  </a:ext>
                </a:extLst>
              </p:cNvPr>
              <p:cNvSpPr txBox="1"/>
              <p:nvPr/>
            </p:nvSpPr>
            <p:spPr>
              <a:xfrm rot="5400000">
                <a:off x="5134568" y="4451056"/>
                <a:ext cx="286376" cy="192409"/>
              </a:xfrm>
              <a:prstGeom prst="rect">
                <a:avLst/>
              </a:prstGeom>
              <a:noFill/>
            </p:spPr>
            <p:txBody>
              <a:bodyPr wrap="none" rtlCol="0">
                <a:spAutoFit/>
              </a:bodyPr>
              <a:lstStyle/>
              <a:p>
                <a:pPr algn="ctr"/>
                <a:r>
                  <a:rPr lang="en-US" sz="1067"/>
                  <a:t>NIC</a:t>
                </a:r>
              </a:p>
            </p:txBody>
          </p:sp>
          <p:sp>
            <p:nvSpPr>
              <p:cNvPr id="161" name="TextBox 160">
                <a:extLst>
                  <a:ext uri="{FF2B5EF4-FFF2-40B4-BE49-F238E27FC236}">
                    <a16:creationId xmlns:a16="http://schemas.microsoft.com/office/drawing/2014/main" id="{3D00E7BA-9C0C-02D4-57EC-EDCF69844EFB}"/>
                  </a:ext>
                </a:extLst>
              </p:cNvPr>
              <p:cNvSpPr txBox="1"/>
              <p:nvPr/>
            </p:nvSpPr>
            <p:spPr>
              <a:xfrm rot="5400000">
                <a:off x="5351039" y="4451056"/>
                <a:ext cx="286376" cy="192409"/>
              </a:xfrm>
              <a:prstGeom prst="rect">
                <a:avLst/>
              </a:prstGeom>
              <a:noFill/>
            </p:spPr>
            <p:txBody>
              <a:bodyPr wrap="none" rtlCol="0">
                <a:spAutoFit/>
              </a:bodyPr>
              <a:lstStyle/>
              <a:p>
                <a:pPr algn="ctr"/>
                <a:r>
                  <a:rPr lang="en-US" sz="1067"/>
                  <a:t>NIC</a:t>
                </a:r>
              </a:p>
            </p:txBody>
          </p:sp>
          <p:sp>
            <p:nvSpPr>
              <p:cNvPr id="162" name="TextBox 161">
                <a:extLst>
                  <a:ext uri="{FF2B5EF4-FFF2-40B4-BE49-F238E27FC236}">
                    <a16:creationId xmlns:a16="http://schemas.microsoft.com/office/drawing/2014/main" id="{8BBD5550-6E9F-E89D-3407-CD99C9468D41}"/>
                  </a:ext>
                </a:extLst>
              </p:cNvPr>
              <p:cNvSpPr txBox="1"/>
              <p:nvPr/>
            </p:nvSpPr>
            <p:spPr>
              <a:xfrm rot="5400000">
                <a:off x="5567510" y="4451056"/>
                <a:ext cx="286376" cy="192409"/>
              </a:xfrm>
              <a:prstGeom prst="rect">
                <a:avLst/>
              </a:prstGeom>
              <a:noFill/>
            </p:spPr>
            <p:txBody>
              <a:bodyPr wrap="none" rtlCol="0">
                <a:spAutoFit/>
              </a:bodyPr>
              <a:lstStyle/>
              <a:p>
                <a:pPr algn="ctr"/>
                <a:r>
                  <a:rPr lang="en-US" sz="1067"/>
                  <a:t>NIC</a:t>
                </a:r>
              </a:p>
            </p:txBody>
          </p:sp>
          <p:sp>
            <p:nvSpPr>
              <p:cNvPr id="163" name="TextBox 162">
                <a:extLst>
                  <a:ext uri="{FF2B5EF4-FFF2-40B4-BE49-F238E27FC236}">
                    <a16:creationId xmlns:a16="http://schemas.microsoft.com/office/drawing/2014/main" id="{CB6E107C-19C4-5F25-6B98-B10BF8912CEA}"/>
                  </a:ext>
                </a:extLst>
              </p:cNvPr>
              <p:cNvSpPr txBox="1"/>
              <p:nvPr/>
            </p:nvSpPr>
            <p:spPr>
              <a:xfrm rot="5400000">
                <a:off x="5800527" y="4448323"/>
                <a:ext cx="286376" cy="192409"/>
              </a:xfrm>
              <a:prstGeom prst="rect">
                <a:avLst/>
              </a:prstGeom>
              <a:noFill/>
            </p:spPr>
            <p:txBody>
              <a:bodyPr wrap="none" rtlCol="0">
                <a:spAutoFit/>
              </a:bodyPr>
              <a:lstStyle/>
              <a:p>
                <a:pPr algn="ctr"/>
                <a:r>
                  <a:rPr lang="en-US" sz="1067"/>
                  <a:t>NIC</a:t>
                </a:r>
              </a:p>
            </p:txBody>
          </p:sp>
          <p:sp>
            <p:nvSpPr>
              <p:cNvPr id="164" name="TextBox 163">
                <a:extLst>
                  <a:ext uri="{FF2B5EF4-FFF2-40B4-BE49-F238E27FC236}">
                    <a16:creationId xmlns:a16="http://schemas.microsoft.com/office/drawing/2014/main" id="{47D61050-63E4-3071-8EF9-2E6F95F0D7F2}"/>
                  </a:ext>
                </a:extLst>
              </p:cNvPr>
              <p:cNvSpPr txBox="1"/>
              <p:nvPr/>
            </p:nvSpPr>
            <p:spPr>
              <a:xfrm rot="5400000">
                <a:off x="6016197" y="4448323"/>
                <a:ext cx="286376" cy="192409"/>
              </a:xfrm>
              <a:prstGeom prst="rect">
                <a:avLst/>
              </a:prstGeom>
              <a:noFill/>
            </p:spPr>
            <p:txBody>
              <a:bodyPr wrap="none" rtlCol="0">
                <a:spAutoFit/>
              </a:bodyPr>
              <a:lstStyle/>
              <a:p>
                <a:pPr algn="ctr"/>
                <a:r>
                  <a:rPr lang="en-US" sz="1067"/>
                  <a:t>NIC</a:t>
                </a:r>
              </a:p>
            </p:txBody>
          </p:sp>
          <p:sp>
            <p:nvSpPr>
              <p:cNvPr id="165" name="TextBox 164">
                <a:extLst>
                  <a:ext uri="{FF2B5EF4-FFF2-40B4-BE49-F238E27FC236}">
                    <a16:creationId xmlns:a16="http://schemas.microsoft.com/office/drawing/2014/main" id="{A7033EA9-8DFC-D1CC-B62B-F321098E2B04}"/>
                  </a:ext>
                </a:extLst>
              </p:cNvPr>
              <p:cNvSpPr txBox="1"/>
              <p:nvPr/>
            </p:nvSpPr>
            <p:spPr>
              <a:xfrm rot="5400000">
                <a:off x="6231867" y="4448323"/>
                <a:ext cx="286376" cy="192409"/>
              </a:xfrm>
              <a:prstGeom prst="rect">
                <a:avLst/>
              </a:prstGeom>
              <a:noFill/>
            </p:spPr>
            <p:txBody>
              <a:bodyPr wrap="none" rtlCol="0">
                <a:spAutoFit/>
              </a:bodyPr>
              <a:lstStyle/>
              <a:p>
                <a:pPr algn="ctr"/>
                <a:r>
                  <a:rPr lang="en-US" sz="1067"/>
                  <a:t>NIC</a:t>
                </a:r>
              </a:p>
            </p:txBody>
          </p:sp>
          <p:sp>
            <p:nvSpPr>
              <p:cNvPr id="166" name="TextBox 165">
                <a:extLst>
                  <a:ext uri="{FF2B5EF4-FFF2-40B4-BE49-F238E27FC236}">
                    <a16:creationId xmlns:a16="http://schemas.microsoft.com/office/drawing/2014/main" id="{79D756A4-EE7C-38B6-E7C5-92F297E9B7DB}"/>
                  </a:ext>
                </a:extLst>
              </p:cNvPr>
              <p:cNvSpPr txBox="1"/>
              <p:nvPr/>
            </p:nvSpPr>
            <p:spPr>
              <a:xfrm rot="5400000">
                <a:off x="6447537" y="4448323"/>
                <a:ext cx="286376" cy="192409"/>
              </a:xfrm>
              <a:prstGeom prst="rect">
                <a:avLst/>
              </a:prstGeom>
              <a:noFill/>
            </p:spPr>
            <p:txBody>
              <a:bodyPr wrap="none" rtlCol="0">
                <a:spAutoFit/>
              </a:bodyPr>
              <a:lstStyle/>
              <a:p>
                <a:pPr algn="ctr"/>
                <a:r>
                  <a:rPr lang="en-US" sz="1067"/>
                  <a:t>NIC</a:t>
                </a:r>
              </a:p>
            </p:txBody>
          </p:sp>
          <p:sp>
            <p:nvSpPr>
              <p:cNvPr id="167" name="TextBox 166">
                <a:extLst>
                  <a:ext uri="{FF2B5EF4-FFF2-40B4-BE49-F238E27FC236}">
                    <a16:creationId xmlns:a16="http://schemas.microsoft.com/office/drawing/2014/main" id="{FAA202BC-3832-FF97-0151-01AE8301F279}"/>
                  </a:ext>
                </a:extLst>
              </p:cNvPr>
              <p:cNvSpPr txBox="1"/>
              <p:nvPr/>
            </p:nvSpPr>
            <p:spPr>
              <a:xfrm rot="5400000">
                <a:off x="6663207" y="4448323"/>
                <a:ext cx="286376" cy="192409"/>
              </a:xfrm>
              <a:prstGeom prst="rect">
                <a:avLst/>
              </a:prstGeom>
              <a:noFill/>
            </p:spPr>
            <p:txBody>
              <a:bodyPr wrap="none" rtlCol="0">
                <a:spAutoFit/>
              </a:bodyPr>
              <a:lstStyle/>
              <a:p>
                <a:pPr algn="ctr"/>
                <a:r>
                  <a:rPr lang="en-US" sz="1067"/>
                  <a:t>NIC</a:t>
                </a:r>
              </a:p>
            </p:txBody>
          </p:sp>
          <p:sp>
            <p:nvSpPr>
              <p:cNvPr id="168" name="TextBox 167">
                <a:extLst>
                  <a:ext uri="{FF2B5EF4-FFF2-40B4-BE49-F238E27FC236}">
                    <a16:creationId xmlns:a16="http://schemas.microsoft.com/office/drawing/2014/main" id="{CD4B9836-148A-E6EE-C298-F8A50F34A48F}"/>
                  </a:ext>
                </a:extLst>
              </p:cNvPr>
              <p:cNvSpPr txBox="1"/>
              <p:nvPr/>
            </p:nvSpPr>
            <p:spPr>
              <a:xfrm rot="5400000">
                <a:off x="6878877" y="4448323"/>
                <a:ext cx="286376" cy="192409"/>
              </a:xfrm>
              <a:prstGeom prst="rect">
                <a:avLst/>
              </a:prstGeom>
              <a:noFill/>
            </p:spPr>
            <p:txBody>
              <a:bodyPr wrap="none" rtlCol="0">
                <a:spAutoFit/>
              </a:bodyPr>
              <a:lstStyle/>
              <a:p>
                <a:pPr algn="ctr"/>
                <a:r>
                  <a:rPr lang="en-US" sz="1067"/>
                  <a:t>NIC</a:t>
                </a:r>
              </a:p>
            </p:txBody>
          </p:sp>
          <p:sp>
            <p:nvSpPr>
              <p:cNvPr id="169" name="TextBox 168">
                <a:extLst>
                  <a:ext uri="{FF2B5EF4-FFF2-40B4-BE49-F238E27FC236}">
                    <a16:creationId xmlns:a16="http://schemas.microsoft.com/office/drawing/2014/main" id="{D09FAA13-5108-A81E-E15D-4B6BEECA2EDA}"/>
                  </a:ext>
                </a:extLst>
              </p:cNvPr>
              <p:cNvSpPr txBox="1"/>
              <p:nvPr/>
            </p:nvSpPr>
            <p:spPr>
              <a:xfrm rot="5400000">
                <a:off x="7094547" y="4448323"/>
                <a:ext cx="286376" cy="192409"/>
              </a:xfrm>
              <a:prstGeom prst="rect">
                <a:avLst/>
              </a:prstGeom>
              <a:noFill/>
            </p:spPr>
            <p:txBody>
              <a:bodyPr wrap="none" rtlCol="0">
                <a:spAutoFit/>
              </a:bodyPr>
              <a:lstStyle/>
              <a:p>
                <a:pPr algn="ctr"/>
                <a:r>
                  <a:rPr lang="en-US" sz="1067"/>
                  <a:t>NIC</a:t>
                </a:r>
              </a:p>
            </p:txBody>
          </p:sp>
          <p:sp>
            <p:nvSpPr>
              <p:cNvPr id="170" name="TextBox 169">
                <a:extLst>
                  <a:ext uri="{FF2B5EF4-FFF2-40B4-BE49-F238E27FC236}">
                    <a16:creationId xmlns:a16="http://schemas.microsoft.com/office/drawing/2014/main" id="{1079A3A7-A02E-EBC5-A639-2704825073FC}"/>
                  </a:ext>
                </a:extLst>
              </p:cNvPr>
              <p:cNvSpPr txBox="1"/>
              <p:nvPr/>
            </p:nvSpPr>
            <p:spPr>
              <a:xfrm rot="5400000">
                <a:off x="7310214" y="4448323"/>
                <a:ext cx="286376" cy="192409"/>
              </a:xfrm>
              <a:prstGeom prst="rect">
                <a:avLst/>
              </a:prstGeom>
              <a:noFill/>
            </p:spPr>
            <p:txBody>
              <a:bodyPr wrap="none" rtlCol="0">
                <a:spAutoFit/>
              </a:bodyPr>
              <a:lstStyle/>
              <a:p>
                <a:pPr algn="ctr"/>
                <a:r>
                  <a:rPr lang="en-US" sz="1067"/>
                  <a:t>NIC</a:t>
                </a:r>
              </a:p>
            </p:txBody>
          </p:sp>
          <p:sp>
            <p:nvSpPr>
              <p:cNvPr id="171" name="TextBox 170">
                <a:extLst>
                  <a:ext uri="{FF2B5EF4-FFF2-40B4-BE49-F238E27FC236}">
                    <a16:creationId xmlns:a16="http://schemas.microsoft.com/office/drawing/2014/main" id="{A0F05128-2204-8D3B-E689-185E2EB4ADBB}"/>
                  </a:ext>
                </a:extLst>
              </p:cNvPr>
              <p:cNvSpPr txBox="1"/>
              <p:nvPr/>
            </p:nvSpPr>
            <p:spPr>
              <a:xfrm rot="5400000">
                <a:off x="7543231" y="4445696"/>
                <a:ext cx="286376" cy="192409"/>
              </a:xfrm>
              <a:prstGeom prst="rect">
                <a:avLst/>
              </a:prstGeom>
              <a:noFill/>
            </p:spPr>
            <p:txBody>
              <a:bodyPr wrap="none" rtlCol="0">
                <a:spAutoFit/>
              </a:bodyPr>
              <a:lstStyle/>
              <a:p>
                <a:pPr algn="ctr"/>
                <a:r>
                  <a:rPr lang="en-US" sz="1067"/>
                  <a:t>NIC</a:t>
                </a:r>
              </a:p>
            </p:txBody>
          </p:sp>
          <p:sp>
            <p:nvSpPr>
              <p:cNvPr id="172" name="TextBox 171">
                <a:extLst>
                  <a:ext uri="{FF2B5EF4-FFF2-40B4-BE49-F238E27FC236}">
                    <a16:creationId xmlns:a16="http://schemas.microsoft.com/office/drawing/2014/main" id="{501D14A8-52D9-B615-316E-6664436E147F}"/>
                  </a:ext>
                </a:extLst>
              </p:cNvPr>
              <p:cNvSpPr txBox="1"/>
              <p:nvPr/>
            </p:nvSpPr>
            <p:spPr>
              <a:xfrm rot="5400000">
                <a:off x="7759703" y="4445696"/>
                <a:ext cx="286376" cy="192409"/>
              </a:xfrm>
              <a:prstGeom prst="rect">
                <a:avLst/>
              </a:prstGeom>
              <a:noFill/>
            </p:spPr>
            <p:txBody>
              <a:bodyPr wrap="none" rtlCol="0">
                <a:spAutoFit/>
              </a:bodyPr>
              <a:lstStyle/>
              <a:p>
                <a:pPr algn="ctr"/>
                <a:r>
                  <a:rPr lang="en-US" sz="1067"/>
                  <a:t>NIC</a:t>
                </a:r>
              </a:p>
            </p:txBody>
          </p:sp>
          <p:sp>
            <p:nvSpPr>
              <p:cNvPr id="173" name="TextBox 172">
                <a:extLst>
                  <a:ext uri="{FF2B5EF4-FFF2-40B4-BE49-F238E27FC236}">
                    <a16:creationId xmlns:a16="http://schemas.microsoft.com/office/drawing/2014/main" id="{54506775-331F-FCEE-E81B-C971FD157275}"/>
                  </a:ext>
                </a:extLst>
              </p:cNvPr>
              <p:cNvSpPr txBox="1"/>
              <p:nvPr/>
            </p:nvSpPr>
            <p:spPr>
              <a:xfrm rot="5400000">
                <a:off x="7976175" y="4445696"/>
                <a:ext cx="286376" cy="192409"/>
              </a:xfrm>
              <a:prstGeom prst="rect">
                <a:avLst/>
              </a:prstGeom>
              <a:noFill/>
            </p:spPr>
            <p:txBody>
              <a:bodyPr wrap="none" rtlCol="0">
                <a:spAutoFit/>
              </a:bodyPr>
              <a:lstStyle/>
              <a:p>
                <a:pPr algn="ctr"/>
                <a:r>
                  <a:rPr lang="en-US" sz="1067"/>
                  <a:t>NIC</a:t>
                </a:r>
              </a:p>
            </p:txBody>
          </p:sp>
          <p:sp>
            <p:nvSpPr>
              <p:cNvPr id="174" name="TextBox 173">
                <a:extLst>
                  <a:ext uri="{FF2B5EF4-FFF2-40B4-BE49-F238E27FC236}">
                    <a16:creationId xmlns:a16="http://schemas.microsoft.com/office/drawing/2014/main" id="{902FEA36-A3BC-5951-8B4A-FD7E2C49C7F2}"/>
                  </a:ext>
                </a:extLst>
              </p:cNvPr>
              <p:cNvSpPr txBox="1"/>
              <p:nvPr/>
            </p:nvSpPr>
            <p:spPr>
              <a:xfrm rot="5400000">
                <a:off x="8192646" y="4445696"/>
                <a:ext cx="286376" cy="192409"/>
              </a:xfrm>
              <a:prstGeom prst="rect">
                <a:avLst/>
              </a:prstGeom>
              <a:noFill/>
            </p:spPr>
            <p:txBody>
              <a:bodyPr wrap="none" rtlCol="0">
                <a:spAutoFit/>
              </a:bodyPr>
              <a:lstStyle/>
              <a:p>
                <a:pPr algn="ctr"/>
                <a:r>
                  <a:rPr lang="en-US" sz="1067"/>
                  <a:t>NIC</a:t>
                </a:r>
              </a:p>
            </p:txBody>
          </p:sp>
        </p:grpSp>
        <p:grpSp>
          <p:nvGrpSpPr>
            <p:cNvPr id="71" name="Group 70">
              <a:extLst>
                <a:ext uri="{FF2B5EF4-FFF2-40B4-BE49-F238E27FC236}">
                  <a16:creationId xmlns:a16="http://schemas.microsoft.com/office/drawing/2014/main" id="{EB2F1FCD-F06E-8FFA-AC45-BC8C4B288C43}"/>
                </a:ext>
              </a:extLst>
            </p:cNvPr>
            <p:cNvGrpSpPr/>
            <p:nvPr/>
          </p:nvGrpSpPr>
          <p:grpSpPr>
            <a:xfrm>
              <a:off x="4842040" y="2866583"/>
              <a:ext cx="283729" cy="174785"/>
              <a:chOff x="4541266" y="3026746"/>
              <a:chExt cx="283729" cy="174785"/>
            </a:xfrm>
          </p:grpSpPr>
          <p:grpSp>
            <p:nvGrpSpPr>
              <p:cNvPr id="151" name="Group 150">
                <a:extLst>
                  <a:ext uri="{FF2B5EF4-FFF2-40B4-BE49-F238E27FC236}">
                    <a16:creationId xmlns:a16="http://schemas.microsoft.com/office/drawing/2014/main" id="{8C7E1ED3-3D9D-4678-9A9E-8F315D6B258E}"/>
                  </a:ext>
                </a:extLst>
              </p:cNvPr>
              <p:cNvGrpSpPr/>
              <p:nvPr/>
            </p:nvGrpSpPr>
            <p:grpSpPr>
              <a:xfrm>
                <a:off x="4541266" y="3026746"/>
                <a:ext cx="55789" cy="174785"/>
                <a:chOff x="4466343" y="3395368"/>
                <a:chExt cx="55789" cy="174785"/>
              </a:xfrm>
            </p:grpSpPr>
            <p:sp>
              <p:nvSpPr>
                <p:cNvPr id="155" name="Rectangle 154">
                  <a:extLst>
                    <a:ext uri="{FF2B5EF4-FFF2-40B4-BE49-F238E27FC236}">
                      <a16:creationId xmlns:a16="http://schemas.microsoft.com/office/drawing/2014/main" id="{3DA1874E-A249-31F3-1F0D-2A4BCA1D8303}"/>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6" name="Straight Connector 155">
                  <a:extLst>
                    <a:ext uri="{FF2B5EF4-FFF2-40B4-BE49-F238E27FC236}">
                      <a16:creationId xmlns:a16="http://schemas.microsoft.com/office/drawing/2014/main" id="{5805B849-51DC-634A-FEC5-729EA76E143B}"/>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152" name="Group 151">
                <a:extLst>
                  <a:ext uri="{FF2B5EF4-FFF2-40B4-BE49-F238E27FC236}">
                    <a16:creationId xmlns:a16="http://schemas.microsoft.com/office/drawing/2014/main" id="{1317B8B6-B5F1-0AC7-E929-C02E172F4C4E}"/>
                  </a:ext>
                </a:extLst>
              </p:cNvPr>
              <p:cNvGrpSpPr/>
              <p:nvPr/>
            </p:nvGrpSpPr>
            <p:grpSpPr>
              <a:xfrm>
                <a:off x="4769206" y="3026746"/>
                <a:ext cx="55789" cy="174785"/>
                <a:chOff x="4466343" y="3395368"/>
                <a:chExt cx="55789" cy="174785"/>
              </a:xfrm>
            </p:grpSpPr>
            <p:sp>
              <p:nvSpPr>
                <p:cNvPr id="153" name="Rectangle 152">
                  <a:extLst>
                    <a:ext uri="{FF2B5EF4-FFF2-40B4-BE49-F238E27FC236}">
                      <a16:creationId xmlns:a16="http://schemas.microsoft.com/office/drawing/2014/main" id="{D5288E37-86F9-8443-18EB-22EED87A6395}"/>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4" name="Straight Connector 153">
                  <a:extLst>
                    <a:ext uri="{FF2B5EF4-FFF2-40B4-BE49-F238E27FC236}">
                      <a16:creationId xmlns:a16="http://schemas.microsoft.com/office/drawing/2014/main" id="{D3F95953-420C-C6B7-44A9-959F53F73A48}"/>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grpSp>
          <p:nvGrpSpPr>
            <p:cNvPr id="72" name="Group 71">
              <a:extLst>
                <a:ext uri="{FF2B5EF4-FFF2-40B4-BE49-F238E27FC236}">
                  <a16:creationId xmlns:a16="http://schemas.microsoft.com/office/drawing/2014/main" id="{68E3927C-338F-5121-DA5E-8FD86E716604}"/>
                </a:ext>
              </a:extLst>
            </p:cNvPr>
            <p:cNvGrpSpPr/>
            <p:nvPr/>
          </p:nvGrpSpPr>
          <p:grpSpPr>
            <a:xfrm>
              <a:off x="5291838" y="2866583"/>
              <a:ext cx="283729" cy="174785"/>
              <a:chOff x="4541266" y="3026746"/>
              <a:chExt cx="283729" cy="174785"/>
            </a:xfrm>
          </p:grpSpPr>
          <p:grpSp>
            <p:nvGrpSpPr>
              <p:cNvPr id="145" name="Group 144">
                <a:extLst>
                  <a:ext uri="{FF2B5EF4-FFF2-40B4-BE49-F238E27FC236}">
                    <a16:creationId xmlns:a16="http://schemas.microsoft.com/office/drawing/2014/main" id="{8212DB00-72EF-FC54-B136-AA7CAF0C0131}"/>
                  </a:ext>
                </a:extLst>
              </p:cNvPr>
              <p:cNvGrpSpPr/>
              <p:nvPr/>
            </p:nvGrpSpPr>
            <p:grpSpPr>
              <a:xfrm>
                <a:off x="4541266" y="3026746"/>
                <a:ext cx="55789" cy="174785"/>
                <a:chOff x="4466343" y="3395368"/>
                <a:chExt cx="55789" cy="174785"/>
              </a:xfrm>
            </p:grpSpPr>
            <p:sp>
              <p:nvSpPr>
                <p:cNvPr id="149" name="Rectangle 148">
                  <a:extLst>
                    <a:ext uri="{FF2B5EF4-FFF2-40B4-BE49-F238E27FC236}">
                      <a16:creationId xmlns:a16="http://schemas.microsoft.com/office/drawing/2014/main" id="{05E38992-92CA-B291-2785-F9CB34FA855D}"/>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0" name="Straight Connector 149">
                  <a:extLst>
                    <a:ext uri="{FF2B5EF4-FFF2-40B4-BE49-F238E27FC236}">
                      <a16:creationId xmlns:a16="http://schemas.microsoft.com/office/drawing/2014/main" id="{0B2E3231-08C6-8D4D-25DE-04D3AA149233}"/>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146" name="Group 145">
                <a:extLst>
                  <a:ext uri="{FF2B5EF4-FFF2-40B4-BE49-F238E27FC236}">
                    <a16:creationId xmlns:a16="http://schemas.microsoft.com/office/drawing/2014/main" id="{5C8062F8-FA6B-7689-CDAC-747F77068623}"/>
                  </a:ext>
                </a:extLst>
              </p:cNvPr>
              <p:cNvGrpSpPr/>
              <p:nvPr/>
            </p:nvGrpSpPr>
            <p:grpSpPr>
              <a:xfrm>
                <a:off x="4769206" y="3026746"/>
                <a:ext cx="55789" cy="174785"/>
                <a:chOff x="4466343" y="3395368"/>
                <a:chExt cx="55789" cy="174785"/>
              </a:xfrm>
            </p:grpSpPr>
            <p:sp>
              <p:nvSpPr>
                <p:cNvPr id="147" name="Rectangle 146">
                  <a:extLst>
                    <a:ext uri="{FF2B5EF4-FFF2-40B4-BE49-F238E27FC236}">
                      <a16:creationId xmlns:a16="http://schemas.microsoft.com/office/drawing/2014/main" id="{270A2CAB-1834-1E1C-4A4F-727F09FD36E8}"/>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8" name="Straight Connector 147">
                  <a:extLst>
                    <a:ext uri="{FF2B5EF4-FFF2-40B4-BE49-F238E27FC236}">
                      <a16:creationId xmlns:a16="http://schemas.microsoft.com/office/drawing/2014/main" id="{6E4215D6-5181-CB44-F220-3A3A05AF60A7}"/>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grpSp>
          <p:nvGrpSpPr>
            <p:cNvPr id="73" name="Group 72">
              <a:extLst>
                <a:ext uri="{FF2B5EF4-FFF2-40B4-BE49-F238E27FC236}">
                  <a16:creationId xmlns:a16="http://schemas.microsoft.com/office/drawing/2014/main" id="{272D8EE8-1163-F90F-5CE7-4677CD970157}"/>
                </a:ext>
              </a:extLst>
            </p:cNvPr>
            <p:cNvGrpSpPr/>
            <p:nvPr/>
          </p:nvGrpSpPr>
          <p:grpSpPr>
            <a:xfrm>
              <a:off x="5729168" y="2866583"/>
              <a:ext cx="283729" cy="174785"/>
              <a:chOff x="4541266" y="3026746"/>
              <a:chExt cx="283729" cy="174785"/>
            </a:xfrm>
          </p:grpSpPr>
          <p:grpSp>
            <p:nvGrpSpPr>
              <p:cNvPr id="139" name="Group 138">
                <a:extLst>
                  <a:ext uri="{FF2B5EF4-FFF2-40B4-BE49-F238E27FC236}">
                    <a16:creationId xmlns:a16="http://schemas.microsoft.com/office/drawing/2014/main" id="{5A150178-E684-1A29-C260-E2CCCC7E0A24}"/>
                  </a:ext>
                </a:extLst>
              </p:cNvPr>
              <p:cNvGrpSpPr/>
              <p:nvPr/>
            </p:nvGrpSpPr>
            <p:grpSpPr>
              <a:xfrm>
                <a:off x="4541266" y="3026746"/>
                <a:ext cx="55789" cy="174785"/>
                <a:chOff x="4466343" y="3395368"/>
                <a:chExt cx="55789" cy="174785"/>
              </a:xfrm>
            </p:grpSpPr>
            <p:sp>
              <p:nvSpPr>
                <p:cNvPr id="143" name="Rectangle 142">
                  <a:extLst>
                    <a:ext uri="{FF2B5EF4-FFF2-40B4-BE49-F238E27FC236}">
                      <a16:creationId xmlns:a16="http://schemas.microsoft.com/office/drawing/2014/main" id="{769A8E17-25E3-B694-99BD-03FB3F3A5D32}"/>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4" name="Straight Connector 143">
                  <a:extLst>
                    <a:ext uri="{FF2B5EF4-FFF2-40B4-BE49-F238E27FC236}">
                      <a16:creationId xmlns:a16="http://schemas.microsoft.com/office/drawing/2014/main" id="{FD389BD3-A564-C1CA-728C-108A46D0BD6A}"/>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140" name="Group 139">
                <a:extLst>
                  <a:ext uri="{FF2B5EF4-FFF2-40B4-BE49-F238E27FC236}">
                    <a16:creationId xmlns:a16="http://schemas.microsoft.com/office/drawing/2014/main" id="{87874562-9413-7326-AEA1-FDB6E3DF1E14}"/>
                  </a:ext>
                </a:extLst>
              </p:cNvPr>
              <p:cNvGrpSpPr/>
              <p:nvPr/>
            </p:nvGrpSpPr>
            <p:grpSpPr>
              <a:xfrm>
                <a:off x="4769206" y="3026746"/>
                <a:ext cx="55789" cy="174785"/>
                <a:chOff x="4466343" y="3395368"/>
                <a:chExt cx="55789" cy="174785"/>
              </a:xfrm>
            </p:grpSpPr>
            <p:sp>
              <p:nvSpPr>
                <p:cNvPr id="141" name="Rectangle 140">
                  <a:extLst>
                    <a:ext uri="{FF2B5EF4-FFF2-40B4-BE49-F238E27FC236}">
                      <a16:creationId xmlns:a16="http://schemas.microsoft.com/office/drawing/2014/main" id="{FE17EEC6-2C62-40DA-8A6B-504AA75F325C}"/>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2" name="Straight Connector 141">
                  <a:extLst>
                    <a:ext uri="{FF2B5EF4-FFF2-40B4-BE49-F238E27FC236}">
                      <a16:creationId xmlns:a16="http://schemas.microsoft.com/office/drawing/2014/main" id="{DD7B1780-FF92-20E1-F5E1-24CE0DABBB2C}"/>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grpSp>
          <p:nvGrpSpPr>
            <p:cNvPr id="74" name="Group 73">
              <a:extLst>
                <a:ext uri="{FF2B5EF4-FFF2-40B4-BE49-F238E27FC236}">
                  <a16:creationId xmlns:a16="http://schemas.microsoft.com/office/drawing/2014/main" id="{0C991174-78AF-384E-32F9-450D63313083}"/>
                </a:ext>
              </a:extLst>
            </p:cNvPr>
            <p:cNvGrpSpPr/>
            <p:nvPr/>
          </p:nvGrpSpPr>
          <p:grpSpPr>
            <a:xfrm>
              <a:off x="6177558" y="2866583"/>
              <a:ext cx="283729" cy="174785"/>
              <a:chOff x="4541266" y="3026746"/>
              <a:chExt cx="283729" cy="174785"/>
            </a:xfrm>
          </p:grpSpPr>
          <p:grpSp>
            <p:nvGrpSpPr>
              <p:cNvPr id="133" name="Group 132">
                <a:extLst>
                  <a:ext uri="{FF2B5EF4-FFF2-40B4-BE49-F238E27FC236}">
                    <a16:creationId xmlns:a16="http://schemas.microsoft.com/office/drawing/2014/main" id="{4E725F7E-BEC7-6367-AA18-0E4B7B83B14C}"/>
                  </a:ext>
                </a:extLst>
              </p:cNvPr>
              <p:cNvGrpSpPr/>
              <p:nvPr/>
            </p:nvGrpSpPr>
            <p:grpSpPr>
              <a:xfrm>
                <a:off x="4541266" y="3026746"/>
                <a:ext cx="55789" cy="174785"/>
                <a:chOff x="4466343" y="3395368"/>
                <a:chExt cx="55789" cy="174785"/>
              </a:xfrm>
            </p:grpSpPr>
            <p:sp>
              <p:nvSpPr>
                <p:cNvPr id="137" name="Rectangle 136">
                  <a:extLst>
                    <a:ext uri="{FF2B5EF4-FFF2-40B4-BE49-F238E27FC236}">
                      <a16:creationId xmlns:a16="http://schemas.microsoft.com/office/drawing/2014/main" id="{178AD994-FA0E-E72F-D535-6A9EB6828163}"/>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8" name="Straight Connector 137">
                  <a:extLst>
                    <a:ext uri="{FF2B5EF4-FFF2-40B4-BE49-F238E27FC236}">
                      <a16:creationId xmlns:a16="http://schemas.microsoft.com/office/drawing/2014/main" id="{F9E984EF-2DBF-F3DD-26B7-F84CF850ED04}"/>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134" name="Group 133">
                <a:extLst>
                  <a:ext uri="{FF2B5EF4-FFF2-40B4-BE49-F238E27FC236}">
                    <a16:creationId xmlns:a16="http://schemas.microsoft.com/office/drawing/2014/main" id="{84215DEE-8E20-90FE-85F2-95D527819A75}"/>
                  </a:ext>
                </a:extLst>
              </p:cNvPr>
              <p:cNvGrpSpPr/>
              <p:nvPr/>
            </p:nvGrpSpPr>
            <p:grpSpPr>
              <a:xfrm>
                <a:off x="4769206" y="3026746"/>
                <a:ext cx="55789" cy="174785"/>
                <a:chOff x="4466343" y="3395368"/>
                <a:chExt cx="55789" cy="174785"/>
              </a:xfrm>
            </p:grpSpPr>
            <p:sp>
              <p:nvSpPr>
                <p:cNvPr id="135" name="Rectangle 134">
                  <a:extLst>
                    <a:ext uri="{FF2B5EF4-FFF2-40B4-BE49-F238E27FC236}">
                      <a16:creationId xmlns:a16="http://schemas.microsoft.com/office/drawing/2014/main" id="{722FBDBC-61CB-A145-7989-7DC1878D5DE5}"/>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6" name="Straight Connector 135">
                  <a:extLst>
                    <a:ext uri="{FF2B5EF4-FFF2-40B4-BE49-F238E27FC236}">
                      <a16:creationId xmlns:a16="http://schemas.microsoft.com/office/drawing/2014/main" id="{92E9023F-24AC-AE74-8BEE-BE4DB078E9D0}"/>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grpSp>
          <p:nvGrpSpPr>
            <p:cNvPr id="75" name="Group 74">
              <a:extLst>
                <a:ext uri="{FF2B5EF4-FFF2-40B4-BE49-F238E27FC236}">
                  <a16:creationId xmlns:a16="http://schemas.microsoft.com/office/drawing/2014/main" id="{C07B061D-ACF2-2366-E374-03F470B1A7B6}"/>
                </a:ext>
              </a:extLst>
            </p:cNvPr>
            <p:cNvGrpSpPr/>
            <p:nvPr/>
          </p:nvGrpSpPr>
          <p:grpSpPr>
            <a:xfrm>
              <a:off x="6606414" y="2866583"/>
              <a:ext cx="283729" cy="174785"/>
              <a:chOff x="4541266" y="3026746"/>
              <a:chExt cx="283729" cy="174785"/>
            </a:xfrm>
          </p:grpSpPr>
          <p:grpSp>
            <p:nvGrpSpPr>
              <p:cNvPr id="127" name="Group 126">
                <a:extLst>
                  <a:ext uri="{FF2B5EF4-FFF2-40B4-BE49-F238E27FC236}">
                    <a16:creationId xmlns:a16="http://schemas.microsoft.com/office/drawing/2014/main" id="{E30466AF-231A-12A2-4D68-31625CA226DC}"/>
                  </a:ext>
                </a:extLst>
              </p:cNvPr>
              <p:cNvGrpSpPr/>
              <p:nvPr/>
            </p:nvGrpSpPr>
            <p:grpSpPr>
              <a:xfrm>
                <a:off x="4541266" y="3026746"/>
                <a:ext cx="55789" cy="174785"/>
                <a:chOff x="4466343" y="3395368"/>
                <a:chExt cx="55789" cy="174785"/>
              </a:xfrm>
            </p:grpSpPr>
            <p:sp>
              <p:nvSpPr>
                <p:cNvPr id="131" name="Rectangle 130">
                  <a:extLst>
                    <a:ext uri="{FF2B5EF4-FFF2-40B4-BE49-F238E27FC236}">
                      <a16:creationId xmlns:a16="http://schemas.microsoft.com/office/drawing/2014/main" id="{60B2F42F-111A-7F79-453B-0E81D4432B79}"/>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2" name="Straight Connector 131">
                  <a:extLst>
                    <a:ext uri="{FF2B5EF4-FFF2-40B4-BE49-F238E27FC236}">
                      <a16:creationId xmlns:a16="http://schemas.microsoft.com/office/drawing/2014/main" id="{D1D1879D-60B2-E9A9-2C5A-C63770320D39}"/>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128" name="Group 127">
                <a:extLst>
                  <a:ext uri="{FF2B5EF4-FFF2-40B4-BE49-F238E27FC236}">
                    <a16:creationId xmlns:a16="http://schemas.microsoft.com/office/drawing/2014/main" id="{4F2F0BA8-E75A-9EAA-5816-46E0486D54B2}"/>
                  </a:ext>
                </a:extLst>
              </p:cNvPr>
              <p:cNvGrpSpPr/>
              <p:nvPr/>
            </p:nvGrpSpPr>
            <p:grpSpPr>
              <a:xfrm>
                <a:off x="4769206" y="3026746"/>
                <a:ext cx="55789" cy="174785"/>
                <a:chOff x="4466343" y="3395368"/>
                <a:chExt cx="55789" cy="174785"/>
              </a:xfrm>
            </p:grpSpPr>
            <p:sp>
              <p:nvSpPr>
                <p:cNvPr id="129" name="Rectangle 128">
                  <a:extLst>
                    <a:ext uri="{FF2B5EF4-FFF2-40B4-BE49-F238E27FC236}">
                      <a16:creationId xmlns:a16="http://schemas.microsoft.com/office/drawing/2014/main" id="{EBCBFA26-B39A-1A4C-D9E3-C0653B6AAF56}"/>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0" name="Straight Connector 129">
                  <a:extLst>
                    <a:ext uri="{FF2B5EF4-FFF2-40B4-BE49-F238E27FC236}">
                      <a16:creationId xmlns:a16="http://schemas.microsoft.com/office/drawing/2014/main" id="{59520FC2-6D4D-C5BE-C899-CB4198116B29}"/>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grpSp>
          <p:nvGrpSpPr>
            <p:cNvPr id="76" name="Group 75">
              <a:extLst>
                <a:ext uri="{FF2B5EF4-FFF2-40B4-BE49-F238E27FC236}">
                  <a16:creationId xmlns:a16="http://schemas.microsoft.com/office/drawing/2014/main" id="{0CE2AD2F-0907-071D-A44B-FBB5DADE820D}"/>
                </a:ext>
              </a:extLst>
            </p:cNvPr>
            <p:cNvGrpSpPr/>
            <p:nvPr/>
          </p:nvGrpSpPr>
          <p:grpSpPr>
            <a:xfrm>
              <a:off x="7034434" y="2866583"/>
              <a:ext cx="283729" cy="174785"/>
              <a:chOff x="4541266" y="3026746"/>
              <a:chExt cx="283729" cy="174785"/>
            </a:xfrm>
          </p:grpSpPr>
          <p:grpSp>
            <p:nvGrpSpPr>
              <p:cNvPr id="121" name="Group 120">
                <a:extLst>
                  <a:ext uri="{FF2B5EF4-FFF2-40B4-BE49-F238E27FC236}">
                    <a16:creationId xmlns:a16="http://schemas.microsoft.com/office/drawing/2014/main" id="{8140D056-B054-2536-6B54-6DDD3DA6ADCB}"/>
                  </a:ext>
                </a:extLst>
              </p:cNvPr>
              <p:cNvGrpSpPr/>
              <p:nvPr/>
            </p:nvGrpSpPr>
            <p:grpSpPr>
              <a:xfrm>
                <a:off x="4541266" y="3026746"/>
                <a:ext cx="55789" cy="174785"/>
                <a:chOff x="4466343" y="3395368"/>
                <a:chExt cx="55789" cy="174785"/>
              </a:xfrm>
            </p:grpSpPr>
            <p:sp>
              <p:nvSpPr>
                <p:cNvPr id="125" name="Rectangle 124">
                  <a:extLst>
                    <a:ext uri="{FF2B5EF4-FFF2-40B4-BE49-F238E27FC236}">
                      <a16:creationId xmlns:a16="http://schemas.microsoft.com/office/drawing/2014/main" id="{25752726-5F04-602B-3DE6-9C7500013596}"/>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6" name="Straight Connector 125">
                  <a:extLst>
                    <a:ext uri="{FF2B5EF4-FFF2-40B4-BE49-F238E27FC236}">
                      <a16:creationId xmlns:a16="http://schemas.microsoft.com/office/drawing/2014/main" id="{CCF688D4-38E8-B8AA-7D20-157DC03B598D}"/>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122" name="Group 121">
                <a:extLst>
                  <a:ext uri="{FF2B5EF4-FFF2-40B4-BE49-F238E27FC236}">
                    <a16:creationId xmlns:a16="http://schemas.microsoft.com/office/drawing/2014/main" id="{10B15CD4-7F79-6039-4D23-541B73EC5142}"/>
                  </a:ext>
                </a:extLst>
              </p:cNvPr>
              <p:cNvGrpSpPr/>
              <p:nvPr/>
            </p:nvGrpSpPr>
            <p:grpSpPr>
              <a:xfrm>
                <a:off x="4769206" y="3026746"/>
                <a:ext cx="55789" cy="174785"/>
                <a:chOff x="4466343" y="3395368"/>
                <a:chExt cx="55789" cy="174785"/>
              </a:xfrm>
            </p:grpSpPr>
            <p:sp>
              <p:nvSpPr>
                <p:cNvPr id="123" name="Rectangle 122">
                  <a:extLst>
                    <a:ext uri="{FF2B5EF4-FFF2-40B4-BE49-F238E27FC236}">
                      <a16:creationId xmlns:a16="http://schemas.microsoft.com/office/drawing/2014/main" id="{EEE70B10-E436-16CC-0155-5B72313BA190}"/>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4" name="Straight Connector 123">
                  <a:extLst>
                    <a:ext uri="{FF2B5EF4-FFF2-40B4-BE49-F238E27FC236}">
                      <a16:creationId xmlns:a16="http://schemas.microsoft.com/office/drawing/2014/main" id="{F70461F5-88F8-6D33-F3E1-C0240D6B3D61}"/>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grpSp>
          <p:nvGrpSpPr>
            <p:cNvPr id="77" name="Group 76">
              <a:extLst>
                <a:ext uri="{FF2B5EF4-FFF2-40B4-BE49-F238E27FC236}">
                  <a16:creationId xmlns:a16="http://schemas.microsoft.com/office/drawing/2014/main" id="{AB6ADD4E-F7C5-24A5-3851-364A31065C6A}"/>
                </a:ext>
              </a:extLst>
            </p:cNvPr>
            <p:cNvGrpSpPr/>
            <p:nvPr/>
          </p:nvGrpSpPr>
          <p:grpSpPr>
            <a:xfrm>
              <a:off x="7473782" y="2866583"/>
              <a:ext cx="283729" cy="174785"/>
              <a:chOff x="4541266" y="3026746"/>
              <a:chExt cx="283729" cy="174785"/>
            </a:xfrm>
          </p:grpSpPr>
          <p:grpSp>
            <p:nvGrpSpPr>
              <p:cNvPr id="115" name="Group 114">
                <a:extLst>
                  <a:ext uri="{FF2B5EF4-FFF2-40B4-BE49-F238E27FC236}">
                    <a16:creationId xmlns:a16="http://schemas.microsoft.com/office/drawing/2014/main" id="{F10B864A-5D1E-615F-D9C6-8313FAF60DE5}"/>
                  </a:ext>
                </a:extLst>
              </p:cNvPr>
              <p:cNvGrpSpPr/>
              <p:nvPr/>
            </p:nvGrpSpPr>
            <p:grpSpPr>
              <a:xfrm>
                <a:off x="4541266" y="3026746"/>
                <a:ext cx="55789" cy="174785"/>
                <a:chOff x="4466343" y="3395368"/>
                <a:chExt cx="55789" cy="174785"/>
              </a:xfrm>
            </p:grpSpPr>
            <p:sp>
              <p:nvSpPr>
                <p:cNvPr id="119" name="Rectangle 118">
                  <a:extLst>
                    <a:ext uri="{FF2B5EF4-FFF2-40B4-BE49-F238E27FC236}">
                      <a16:creationId xmlns:a16="http://schemas.microsoft.com/office/drawing/2014/main" id="{6BD4EB99-7236-FE0E-58C2-1854EB1CAC86}"/>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0" name="Straight Connector 119">
                  <a:extLst>
                    <a:ext uri="{FF2B5EF4-FFF2-40B4-BE49-F238E27FC236}">
                      <a16:creationId xmlns:a16="http://schemas.microsoft.com/office/drawing/2014/main" id="{98D4A366-84CD-93FA-EC2D-92FF5D43E76B}"/>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116" name="Group 115">
                <a:extLst>
                  <a:ext uri="{FF2B5EF4-FFF2-40B4-BE49-F238E27FC236}">
                    <a16:creationId xmlns:a16="http://schemas.microsoft.com/office/drawing/2014/main" id="{3A854C73-5536-7161-0DE4-15D33475FB92}"/>
                  </a:ext>
                </a:extLst>
              </p:cNvPr>
              <p:cNvGrpSpPr/>
              <p:nvPr/>
            </p:nvGrpSpPr>
            <p:grpSpPr>
              <a:xfrm>
                <a:off x="4769206" y="3026746"/>
                <a:ext cx="55789" cy="174785"/>
                <a:chOff x="4466343" y="3395368"/>
                <a:chExt cx="55789" cy="174785"/>
              </a:xfrm>
            </p:grpSpPr>
            <p:sp>
              <p:nvSpPr>
                <p:cNvPr id="117" name="Rectangle 116">
                  <a:extLst>
                    <a:ext uri="{FF2B5EF4-FFF2-40B4-BE49-F238E27FC236}">
                      <a16:creationId xmlns:a16="http://schemas.microsoft.com/office/drawing/2014/main" id="{68443C85-78E3-0359-D142-874E3A8B6DD4}"/>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8" name="Straight Connector 117">
                  <a:extLst>
                    <a:ext uri="{FF2B5EF4-FFF2-40B4-BE49-F238E27FC236}">
                      <a16:creationId xmlns:a16="http://schemas.microsoft.com/office/drawing/2014/main" id="{B9C722CE-0E5C-8896-ECEE-B9B28CE54999}"/>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grpSp>
          <p:nvGrpSpPr>
            <p:cNvPr id="78" name="Group 77">
              <a:extLst>
                <a:ext uri="{FF2B5EF4-FFF2-40B4-BE49-F238E27FC236}">
                  <a16:creationId xmlns:a16="http://schemas.microsoft.com/office/drawing/2014/main" id="{D3A590E5-05F4-A357-591A-E9D0D4620E1D}"/>
                </a:ext>
              </a:extLst>
            </p:cNvPr>
            <p:cNvGrpSpPr/>
            <p:nvPr/>
          </p:nvGrpSpPr>
          <p:grpSpPr>
            <a:xfrm>
              <a:off x="7920396" y="2866583"/>
              <a:ext cx="283729" cy="174785"/>
              <a:chOff x="4541266" y="3026746"/>
              <a:chExt cx="283729" cy="174785"/>
            </a:xfrm>
          </p:grpSpPr>
          <p:grpSp>
            <p:nvGrpSpPr>
              <p:cNvPr id="109" name="Group 108">
                <a:extLst>
                  <a:ext uri="{FF2B5EF4-FFF2-40B4-BE49-F238E27FC236}">
                    <a16:creationId xmlns:a16="http://schemas.microsoft.com/office/drawing/2014/main" id="{BD92E8BD-89CE-5105-D2DF-FBDCC8E883B4}"/>
                  </a:ext>
                </a:extLst>
              </p:cNvPr>
              <p:cNvGrpSpPr/>
              <p:nvPr/>
            </p:nvGrpSpPr>
            <p:grpSpPr>
              <a:xfrm>
                <a:off x="4541266" y="3026746"/>
                <a:ext cx="55789" cy="174785"/>
                <a:chOff x="4466343" y="3395368"/>
                <a:chExt cx="55789" cy="174785"/>
              </a:xfrm>
            </p:grpSpPr>
            <p:sp>
              <p:nvSpPr>
                <p:cNvPr id="113" name="Rectangle 112">
                  <a:extLst>
                    <a:ext uri="{FF2B5EF4-FFF2-40B4-BE49-F238E27FC236}">
                      <a16:creationId xmlns:a16="http://schemas.microsoft.com/office/drawing/2014/main" id="{127E7A9B-802F-4BA8-C66A-C7456A2BBE4C}"/>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4" name="Straight Connector 113">
                  <a:extLst>
                    <a:ext uri="{FF2B5EF4-FFF2-40B4-BE49-F238E27FC236}">
                      <a16:creationId xmlns:a16="http://schemas.microsoft.com/office/drawing/2014/main" id="{72C01946-76A1-E80A-AA31-814B4D3E5346}"/>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110" name="Group 109">
                <a:extLst>
                  <a:ext uri="{FF2B5EF4-FFF2-40B4-BE49-F238E27FC236}">
                    <a16:creationId xmlns:a16="http://schemas.microsoft.com/office/drawing/2014/main" id="{D35D8185-2C8E-AA4B-FCA2-A66D7B85C1C5}"/>
                  </a:ext>
                </a:extLst>
              </p:cNvPr>
              <p:cNvGrpSpPr/>
              <p:nvPr/>
            </p:nvGrpSpPr>
            <p:grpSpPr>
              <a:xfrm>
                <a:off x="4769206" y="3026746"/>
                <a:ext cx="55789" cy="174785"/>
                <a:chOff x="4466343" y="3395368"/>
                <a:chExt cx="55789" cy="174785"/>
              </a:xfrm>
            </p:grpSpPr>
            <p:sp>
              <p:nvSpPr>
                <p:cNvPr id="111" name="Rectangle 110">
                  <a:extLst>
                    <a:ext uri="{FF2B5EF4-FFF2-40B4-BE49-F238E27FC236}">
                      <a16:creationId xmlns:a16="http://schemas.microsoft.com/office/drawing/2014/main" id="{05227D9B-8308-EA11-0DB5-D8AEE4596C25}"/>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2" name="Straight Connector 111">
                  <a:extLst>
                    <a:ext uri="{FF2B5EF4-FFF2-40B4-BE49-F238E27FC236}">
                      <a16:creationId xmlns:a16="http://schemas.microsoft.com/office/drawing/2014/main" id="{31D86F21-7D43-084F-2CC9-95BAFBB19184}"/>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grpSp>
          <p:nvGrpSpPr>
            <p:cNvPr id="79" name="Group 78">
              <a:extLst>
                <a:ext uri="{FF2B5EF4-FFF2-40B4-BE49-F238E27FC236}">
                  <a16:creationId xmlns:a16="http://schemas.microsoft.com/office/drawing/2014/main" id="{F88C8958-BF89-1733-3FA6-64E2DA5328F2}"/>
                </a:ext>
              </a:extLst>
            </p:cNvPr>
            <p:cNvGrpSpPr/>
            <p:nvPr/>
          </p:nvGrpSpPr>
          <p:grpSpPr>
            <a:xfrm>
              <a:off x="8353950" y="2866583"/>
              <a:ext cx="283729" cy="174785"/>
              <a:chOff x="4541266" y="3026746"/>
              <a:chExt cx="283729" cy="174785"/>
            </a:xfrm>
          </p:grpSpPr>
          <p:grpSp>
            <p:nvGrpSpPr>
              <p:cNvPr id="103" name="Group 102">
                <a:extLst>
                  <a:ext uri="{FF2B5EF4-FFF2-40B4-BE49-F238E27FC236}">
                    <a16:creationId xmlns:a16="http://schemas.microsoft.com/office/drawing/2014/main" id="{DA8B9247-DE2F-809D-4926-A46E3119BA3C}"/>
                  </a:ext>
                </a:extLst>
              </p:cNvPr>
              <p:cNvGrpSpPr/>
              <p:nvPr/>
            </p:nvGrpSpPr>
            <p:grpSpPr>
              <a:xfrm>
                <a:off x="4541266" y="3026746"/>
                <a:ext cx="55789" cy="174785"/>
                <a:chOff x="4466343" y="3395368"/>
                <a:chExt cx="55789" cy="174785"/>
              </a:xfrm>
            </p:grpSpPr>
            <p:sp>
              <p:nvSpPr>
                <p:cNvPr id="107" name="Rectangle 106">
                  <a:extLst>
                    <a:ext uri="{FF2B5EF4-FFF2-40B4-BE49-F238E27FC236}">
                      <a16:creationId xmlns:a16="http://schemas.microsoft.com/office/drawing/2014/main" id="{AB9B3FA6-C1C4-AFFB-3AE3-EB0E19A9414E}"/>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8" name="Straight Connector 107">
                  <a:extLst>
                    <a:ext uri="{FF2B5EF4-FFF2-40B4-BE49-F238E27FC236}">
                      <a16:creationId xmlns:a16="http://schemas.microsoft.com/office/drawing/2014/main" id="{AE5FBC82-B57B-E05E-5FE7-F4A77C468374}"/>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104" name="Group 103">
                <a:extLst>
                  <a:ext uri="{FF2B5EF4-FFF2-40B4-BE49-F238E27FC236}">
                    <a16:creationId xmlns:a16="http://schemas.microsoft.com/office/drawing/2014/main" id="{5D939FDB-4A09-93BB-5BD5-45801563D68B}"/>
                  </a:ext>
                </a:extLst>
              </p:cNvPr>
              <p:cNvGrpSpPr/>
              <p:nvPr/>
            </p:nvGrpSpPr>
            <p:grpSpPr>
              <a:xfrm>
                <a:off x="4769206" y="3026746"/>
                <a:ext cx="55789" cy="174785"/>
                <a:chOff x="4466343" y="3395368"/>
                <a:chExt cx="55789" cy="174785"/>
              </a:xfrm>
            </p:grpSpPr>
            <p:sp>
              <p:nvSpPr>
                <p:cNvPr id="105" name="Rectangle 104">
                  <a:extLst>
                    <a:ext uri="{FF2B5EF4-FFF2-40B4-BE49-F238E27FC236}">
                      <a16:creationId xmlns:a16="http://schemas.microsoft.com/office/drawing/2014/main" id="{C6ACD5AA-9FAF-D536-2A92-3F28C73190BE}"/>
                    </a:ext>
                  </a:extLst>
                </p:cNvPr>
                <p:cNvSpPr/>
                <p:nvPr/>
              </p:nvSpPr>
              <p:spPr>
                <a:xfrm>
                  <a:off x="4466343" y="35081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6" name="Straight Connector 105">
                  <a:extLst>
                    <a:ext uri="{FF2B5EF4-FFF2-40B4-BE49-F238E27FC236}">
                      <a16:creationId xmlns:a16="http://schemas.microsoft.com/office/drawing/2014/main" id="{61756DE9-D101-0347-BE85-7BFB08312017}"/>
                    </a:ext>
                  </a:extLst>
                </p:cNvPr>
                <p:cNvCxnSpPr>
                  <a:cxnSpLocks/>
                </p:cNvCxnSpPr>
                <p:nvPr/>
              </p:nvCxnSpPr>
              <p:spPr>
                <a:xfrm>
                  <a:off x="4494913" y="3395368"/>
                  <a:ext cx="0" cy="114231"/>
                </a:xfrm>
                <a:prstGeom prst="line">
                  <a:avLst/>
                </a:prstGeom>
                <a:ln w="12700">
                  <a:solidFill>
                    <a:srgbClr val="C00000"/>
                  </a:solidFill>
                </a:ln>
              </p:spPr>
              <p:style>
                <a:lnRef idx="1">
                  <a:schemeClr val="accent6"/>
                </a:lnRef>
                <a:fillRef idx="0">
                  <a:schemeClr val="accent6"/>
                </a:fillRef>
                <a:effectRef idx="0">
                  <a:schemeClr val="accent6"/>
                </a:effectRef>
                <a:fontRef idx="minor">
                  <a:schemeClr val="tx1"/>
                </a:fontRef>
              </p:style>
            </p:cxnSp>
          </p:grpSp>
        </p:grpSp>
        <p:sp>
          <p:nvSpPr>
            <p:cNvPr id="80" name="Rounded Rectangle 79">
              <a:extLst>
                <a:ext uri="{FF2B5EF4-FFF2-40B4-BE49-F238E27FC236}">
                  <a16:creationId xmlns:a16="http://schemas.microsoft.com/office/drawing/2014/main" id="{30398A0F-3FB0-FF99-6B7C-BE83A0AFFE14}"/>
                </a:ext>
              </a:extLst>
            </p:cNvPr>
            <p:cNvSpPr/>
            <p:nvPr/>
          </p:nvSpPr>
          <p:spPr>
            <a:xfrm>
              <a:off x="4782440" y="2261836"/>
              <a:ext cx="400211" cy="610601"/>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Rounded Rectangle 80">
              <a:extLst>
                <a:ext uri="{FF2B5EF4-FFF2-40B4-BE49-F238E27FC236}">
                  <a16:creationId xmlns:a16="http://schemas.microsoft.com/office/drawing/2014/main" id="{113FEC3B-F188-1094-23F5-30121CD04A2C}"/>
                </a:ext>
              </a:extLst>
            </p:cNvPr>
            <p:cNvSpPr/>
            <p:nvPr/>
          </p:nvSpPr>
          <p:spPr>
            <a:xfrm>
              <a:off x="5235976" y="2257699"/>
              <a:ext cx="821039" cy="600810"/>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Rounded Rectangle 81">
              <a:extLst>
                <a:ext uri="{FF2B5EF4-FFF2-40B4-BE49-F238E27FC236}">
                  <a16:creationId xmlns:a16="http://schemas.microsoft.com/office/drawing/2014/main" id="{4A71F563-B0B4-12E7-6089-77EF5992D3EE}"/>
                </a:ext>
              </a:extLst>
            </p:cNvPr>
            <p:cNvSpPr/>
            <p:nvPr/>
          </p:nvSpPr>
          <p:spPr>
            <a:xfrm>
              <a:off x="6123436" y="2252657"/>
              <a:ext cx="1677635" cy="605852"/>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Rounded Rectangle 82">
              <a:extLst>
                <a:ext uri="{FF2B5EF4-FFF2-40B4-BE49-F238E27FC236}">
                  <a16:creationId xmlns:a16="http://schemas.microsoft.com/office/drawing/2014/main" id="{F5E8E9EB-8E60-95CB-3686-E544A56ADFF4}"/>
                </a:ext>
              </a:extLst>
            </p:cNvPr>
            <p:cNvSpPr/>
            <p:nvPr/>
          </p:nvSpPr>
          <p:spPr>
            <a:xfrm>
              <a:off x="7862253" y="2247846"/>
              <a:ext cx="384636" cy="618737"/>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Rounded Rectangle 83">
              <a:extLst>
                <a:ext uri="{FF2B5EF4-FFF2-40B4-BE49-F238E27FC236}">
                  <a16:creationId xmlns:a16="http://schemas.microsoft.com/office/drawing/2014/main" id="{D637AEB5-C192-FB61-838B-DD54941A6F7C}"/>
                </a:ext>
              </a:extLst>
            </p:cNvPr>
            <p:cNvSpPr/>
            <p:nvPr/>
          </p:nvSpPr>
          <p:spPr>
            <a:xfrm>
              <a:off x="8287695" y="2249606"/>
              <a:ext cx="395295" cy="610601"/>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5" name="Curved Connector 84">
              <a:extLst>
                <a:ext uri="{FF2B5EF4-FFF2-40B4-BE49-F238E27FC236}">
                  <a16:creationId xmlns:a16="http://schemas.microsoft.com/office/drawing/2014/main" id="{0022AC6F-4BD4-9E3C-B43F-818FE2BAA8AC}"/>
                </a:ext>
              </a:extLst>
            </p:cNvPr>
            <p:cNvCxnSpPr>
              <a:cxnSpLocks/>
            </p:cNvCxnSpPr>
            <p:nvPr/>
          </p:nvCxnSpPr>
          <p:spPr>
            <a:xfrm rot="16080000" flipH="1">
              <a:off x="8272386" y="2934764"/>
              <a:ext cx="9144" cy="201168"/>
            </a:xfrm>
            <a:prstGeom prst="curvedConnector3">
              <a:avLst>
                <a:gd name="adj1" fmla="val 2063692"/>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a:extLst>
                <a:ext uri="{FF2B5EF4-FFF2-40B4-BE49-F238E27FC236}">
                  <a16:creationId xmlns:a16="http://schemas.microsoft.com/office/drawing/2014/main" id="{7DC8AD44-9040-7AEE-E04E-BC2EC1852D7F}"/>
                </a:ext>
              </a:extLst>
            </p:cNvPr>
            <p:cNvCxnSpPr>
              <a:cxnSpLocks/>
            </p:cNvCxnSpPr>
            <p:nvPr/>
          </p:nvCxnSpPr>
          <p:spPr>
            <a:xfrm rot="16080000" flipH="1">
              <a:off x="8274303" y="2704923"/>
              <a:ext cx="9144" cy="667512"/>
            </a:xfrm>
            <a:prstGeom prst="curvedConnector3">
              <a:avLst>
                <a:gd name="adj1" fmla="val 2614206"/>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a:extLst>
                <a:ext uri="{FF2B5EF4-FFF2-40B4-BE49-F238E27FC236}">
                  <a16:creationId xmlns:a16="http://schemas.microsoft.com/office/drawing/2014/main" id="{768AFCFC-3D46-8C0C-1234-83E20380FCE0}"/>
                </a:ext>
              </a:extLst>
            </p:cNvPr>
            <p:cNvCxnSpPr>
              <a:cxnSpLocks/>
            </p:cNvCxnSpPr>
            <p:nvPr/>
          </p:nvCxnSpPr>
          <p:spPr>
            <a:xfrm rot="16080000" flipH="1">
              <a:off x="4977703" y="2919158"/>
              <a:ext cx="9144" cy="228600"/>
            </a:xfrm>
            <a:prstGeom prst="curvedConnector3">
              <a:avLst>
                <a:gd name="adj1" fmla="val 2614206"/>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Curved Connector 87">
              <a:extLst>
                <a:ext uri="{FF2B5EF4-FFF2-40B4-BE49-F238E27FC236}">
                  <a16:creationId xmlns:a16="http://schemas.microsoft.com/office/drawing/2014/main" id="{DC4434B0-E0F2-5ED6-83AF-5553AF7FFFE8}"/>
                </a:ext>
              </a:extLst>
            </p:cNvPr>
            <p:cNvCxnSpPr>
              <a:cxnSpLocks/>
            </p:cNvCxnSpPr>
            <p:nvPr/>
          </p:nvCxnSpPr>
          <p:spPr>
            <a:xfrm rot="16080000" flipH="1">
              <a:off x="5422097" y="2919159"/>
              <a:ext cx="9144" cy="228600"/>
            </a:xfrm>
            <a:prstGeom prst="curvedConnector3">
              <a:avLst>
                <a:gd name="adj1" fmla="val 2614206"/>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Curved Connector 88">
              <a:extLst>
                <a:ext uri="{FF2B5EF4-FFF2-40B4-BE49-F238E27FC236}">
                  <a16:creationId xmlns:a16="http://schemas.microsoft.com/office/drawing/2014/main" id="{573DAA83-6DCE-B87E-1881-2BAF481C85B8}"/>
                </a:ext>
              </a:extLst>
            </p:cNvPr>
            <p:cNvCxnSpPr>
              <a:cxnSpLocks/>
            </p:cNvCxnSpPr>
            <p:nvPr/>
          </p:nvCxnSpPr>
          <p:spPr>
            <a:xfrm rot="16080000" flipH="1">
              <a:off x="6087027" y="2918511"/>
              <a:ext cx="9144" cy="228600"/>
            </a:xfrm>
            <a:prstGeom prst="curvedConnector3">
              <a:avLst>
                <a:gd name="adj1" fmla="val 2063692"/>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Curved Connector 89">
              <a:extLst>
                <a:ext uri="{FF2B5EF4-FFF2-40B4-BE49-F238E27FC236}">
                  <a16:creationId xmlns:a16="http://schemas.microsoft.com/office/drawing/2014/main" id="{75CC01E0-7820-A530-0954-22CC94352A1F}"/>
                </a:ext>
              </a:extLst>
            </p:cNvPr>
            <p:cNvCxnSpPr>
              <a:cxnSpLocks/>
            </p:cNvCxnSpPr>
            <p:nvPr/>
          </p:nvCxnSpPr>
          <p:spPr>
            <a:xfrm rot="16080000" flipH="1">
              <a:off x="7612171" y="2920569"/>
              <a:ext cx="9144" cy="228600"/>
            </a:xfrm>
            <a:prstGeom prst="curvedConnector3">
              <a:avLst>
                <a:gd name="adj1" fmla="val 2614206"/>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Curved Connector 90">
              <a:extLst>
                <a:ext uri="{FF2B5EF4-FFF2-40B4-BE49-F238E27FC236}">
                  <a16:creationId xmlns:a16="http://schemas.microsoft.com/office/drawing/2014/main" id="{3B68CF0F-8F5F-C7E4-68AC-1D33056CE77B}"/>
                </a:ext>
              </a:extLst>
            </p:cNvPr>
            <p:cNvCxnSpPr>
              <a:cxnSpLocks/>
            </p:cNvCxnSpPr>
            <p:nvPr/>
          </p:nvCxnSpPr>
          <p:spPr>
            <a:xfrm rot="16080000" flipH="1">
              <a:off x="7170793" y="2920569"/>
              <a:ext cx="9144" cy="228600"/>
            </a:xfrm>
            <a:prstGeom prst="curvedConnector3">
              <a:avLst>
                <a:gd name="adj1" fmla="val 2614206"/>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Curved Connector 91">
              <a:extLst>
                <a:ext uri="{FF2B5EF4-FFF2-40B4-BE49-F238E27FC236}">
                  <a16:creationId xmlns:a16="http://schemas.microsoft.com/office/drawing/2014/main" id="{1A9ACA68-F7C3-C9DC-618F-1BE4A601CFD5}"/>
                </a:ext>
              </a:extLst>
            </p:cNvPr>
            <p:cNvCxnSpPr>
              <a:cxnSpLocks/>
            </p:cNvCxnSpPr>
            <p:nvPr/>
          </p:nvCxnSpPr>
          <p:spPr>
            <a:xfrm rot="16080000" flipH="1">
              <a:off x="6092483" y="2682498"/>
              <a:ext cx="9144" cy="685800"/>
            </a:xfrm>
            <a:prstGeom prst="curvedConnector3">
              <a:avLst>
                <a:gd name="adj1" fmla="val 2614206"/>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Magnetic Disk 92">
              <a:extLst>
                <a:ext uri="{FF2B5EF4-FFF2-40B4-BE49-F238E27FC236}">
                  <a16:creationId xmlns:a16="http://schemas.microsoft.com/office/drawing/2014/main" id="{AC3420D1-3DE3-FDD8-0560-77AB0515E4B6}"/>
                </a:ext>
              </a:extLst>
            </p:cNvPr>
            <p:cNvSpPr/>
            <p:nvPr/>
          </p:nvSpPr>
          <p:spPr>
            <a:xfrm>
              <a:off x="5245386" y="1861529"/>
              <a:ext cx="812982" cy="315285"/>
            </a:xfrm>
            <a:prstGeom prst="flowChartMagneticDisk">
              <a:avLst/>
            </a:prstGeom>
            <a:solidFill>
              <a:srgbClr val="92D05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b="1">
                  <a:solidFill>
                    <a:schemeClr val="tx2">
                      <a:lumMod val="50000"/>
                    </a:schemeClr>
                  </a:solidFill>
                </a:rPr>
                <a:t>GPU Server</a:t>
              </a:r>
            </a:p>
          </p:txBody>
        </p:sp>
        <p:sp>
          <p:nvSpPr>
            <p:cNvPr id="94" name="Magnetic Disk 93">
              <a:extLst>
                <a:ext uri="{FF2B5EF4-FFF2-40B4-BE49-F238E27FC236}">
                  <a16:creationId xmlns:a16="http://schemas.microsoft.com/office/drawing/2014/main" id="{4D50F2B7-91F6-8352-90EC-E05C67082F4B}"/>
                </a:ext>
              </a:extLst>
            </p:cNvPr>
            <p:cNvSpPr/>
            <p:nvPr/>
          </p:nvSpPr>
          <p:spPr>
            <a:xfrm>
              <a:off x="7870521" y="1861529"/>
              <a:ext cx="812982" cy="315285"/>
            </a:xfrm>
            <a:prstGeom prst="flowChartMagneticDisk">
              <a:avLst/>
            </a:prstGeom>
            <a:solidFill>
              <a:srgbClr val="92D05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b="1">
                  <a:solidFill>
                    <a:schemeClr val="tx2">
                      <a:lumMod val="50000"/>
                    </a:schemeClr>
                  </a:solidFill>
                </a:rPr>
                <a:t>GPU Server</a:t>
              </a:r>
            </a:p>
          </p:txBody>
        </p:sp>
        <p:sp>
          <p:nvSpPr>
            <p:cNvPr id="95" name="Magnetic Disk 94">
              <a:extLst>
                <a:ext uri="{FF2B5EF4-FFF2-40B4-BE49-F238E27FC236}">
                  <a16:creationId xmlns:a16="http://schemas.microsoft.com/office/drawing/2014/main" id="{7E50D0DC-72F7-0D3E-D96B-57347BCF8F05}"/>
                </a:ext>
              </a:extLst>
            </p:cNvPr>
            <p:cNvSpPr/>
            <p:nvPr/>
          </p:nvSpPr>
          <p:spPr>
            <a:xfrm>
              <a:off x="4763748" y="1860943"/>
              <a:ext cx="415762" cy="315872"/>
            </a:xfrm>
            <a:prstGeom prst="flowChartMagneticDisk">
              <a:avLst/>
            </a:prstGeom>
            <a:solidFill>
              <a:srgbClr val="92D05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7" b="1">
                  <a:solidFill>
                    <a:schemeClr val="tx2">
                      <a:lumMod val="50000"/>
                    </a:schemeClr>
                  </a:solidFill>
                </a:rPr>
                <a:t>GPU Server</a:t>
              </a:r>
            </a:p>
          </p:txBody>
        </p:sp>
        <p:sp>
          <p:nvSpPr>
            <p:cNvPr id="96" name="Magnetic Disk 95">
              <a:extLst>
                <a:ext uri="{FF2B5EF4-FFF2-40B4-BE49-F238E27FC236}">
                  <a16:creationId xmlns:a16="http://schemas.microsoft.com/office/drawing/2014/main" id="{87537225-2D86-5FCF-F295-1797F690F2ED}"/>
                </a:ext>
              </a:extLst>
            </p:cNvPr>
            <p:cNvSpPr/>
            <p:nvPr/>
          </p:nvSpPr>
          <p:spPr>
            <a:xfrm>
              <a:off x="6133877" y="1861529"/>
              <a:ext cx="1667193" cy="315285"/>
            </a:xfrm>
            <a:prstGeom prst="flowChartMagneticDisk">
              <a:avLst/>
            </a:prstGeom>
            <a:solidFill>
              <a:srgbClr val="92D05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b="1">
                  <a:solidFill>
                    <a:schemeClr val="tx2">
                      <a:lumMod val="50000"/>
                    </a:schemeClr>
                  </a:solidFill>
                </a:rPr>
                <a:t>GPU Server</a:t>
              </a:r>
            </a:p>
          </p:txBody>
        </p:sp>
        <p:sp>
          <p:nvSpPr>
            <p:cNvPr id="97" name="Rounded Rectangle 96">
              <a:extLst>
                <a:ext uri="{FF2B5EF4-FFF2-40B4-BE49-F238E27FC236}">
                  <a16:creationId xmlns:a16="http://schemas.microsoft.com/office/drawing/2014/main" id="{EC090519-B0D1-08F3-952E-BB069611EF79}"/>
                </a:ext>
              </a:extLst>
            </p:cNvPr>
            <p:cNvSpPr/>
            <p:nvPr/>
          </p:nvSpPr>
          <p:spPr>
            <a:xfrm>
              <a:off x="4616400" y="1805292"/>
              <a:ext cx="4253288" cy="1093274"/>
            </a:xfrm>
            <a:prstGeom prst="roundRect">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 name="Google Shape;264;g2886a5c3029_0_1132">
              <a:extLst>
                <a:ext uri="{FF2B5EF4-FFF2-40B4-BE49-F238E27FC236}">
                  <a16:creationId xmlns:a16="http://schemas.microsoft.com/office/drawing/2014/main" id="{EA6C6A73-4A55-1106-FE3B-E8A1A14292CC}"/>
                </a:ext>
              </a:extLst>
            </p:cNvPr>
            <p:cNvSpPr/>
            <p:nvPr/>
          </p:nvSpPr>
          <p:spPr>
            <a:xfrm>
              <a:off x="4848887" y="3594778"/>
              <a:ext cx="968624" cy="322592"/>
            </a:xfrm>
            <a:prstGeom prst="rect">
              <a:avLst/>
            </a:prstGeom>
            <a:solidFill>
              <a:srgbClr val="D6D6D6"/>
            </a:solidFill>
            <a:ln w="9525" cap="flat" cmpd="sng">
              <a:solidFill>
                <a:schemeClr val="tx1">
                  <a:lumMod val="85000"/>
                </a:schemeClr>
              </a:solidFill>
              <a:prstDash val="solid"/>
              <a:round/>
              <a:headEnd type="none" w="sm" len="sm"/>
              <a:tailEnd type="none" w="sm" len="sm"/>
            </a:ln>
          </p:spPr>
          <p:txBody>
            <a:bodyPr spcFirstLastPara="1" wrap="square" lIns="121900" tIns="60925" rIns="121900" bIns="60925" anchor="ctr" anchorCtr="0">
              <a:noAutofit/>
            </a:bodyPr>
            <a:lstStyle/>
            <a:p>
              <a:pPr algn="ctr">
                <a:buSzPts val="1300"/>
              </a:pPr>
              <a:r>
                <a:rPr lang="en-US" sz="1200" b="1">
                  <a:solidFill>
                    <a:schemeClr val="tx2">
                      <a:lumMod val="50000"/>
                    </a:schemeClr>
                  </a:solidFill>
                </a:rPr>
                <a:t>Drut Software Platform</a:t>
              </a:r>
              <a:endParaRPr sz="1200" b="1">
                <a:solidFill>
                  <a:schemeClr val="tx2">
                    <a:lumMod val="50000"/>
                  </a:schemeClr>
                </a:solidFill>
              </a:endParaRPr>
            </a:p>
          </p:txBody>
        </p:sp>
        <p:sp>
          <p:nvSpPr>
            <p:cNvPr id="99" name="Google Shape;264;g2886a5c3029_0_1132">
              <a:extLst>
                <a:ext uri="{FF2B5EF4-FFF2-40B4-BE49-F238E27FC236}">
                  <a16:creationId xmlns:a16="http://schemas.microsoft.com/office/drawing/2014/main" id="{890EE1FB-6148-3A26-F6EB-9301ECC01292}"/>
                </a:ext>
              </a:extLst>
            </p:cNvPr>
            <p:cNvSpPr/>
            <p:nvPr/>
          </p:nvSpPr>
          <p:spPr>
            <a:xfrm>
              <a:off x="4848887" y="3927826"/>
              <a:ext cx="968624" cy="308524"/>
            </a:xfrm>
            <a:prstGeom prst="rect">
              <a:avLst/>
            </a:prstGeom>
            <a:solidFill>
              <a:srgbClr val="D6D6D6"/>
            </a:solidFill>
            <a:ln w="9525" cap="flat" cmpd="sng">
              <a:solidFill>
                <a:schemeClr val="tx1">
                  <a:lumMod val="85000"/>
                </a:schemeClr>
              </a:solidFill>
              <a:prstDash val="solid"/>
              <a:round/>
              <a:headEnd type="none" w="sm" len="sm"/>
              <a:tailEnd type="none" w="sm" len="sm"/>
            </a:ln>
          </p:spPr>
          <p:txBody>
            <a:bodyPr spcFirstLastPara="1" wrap="square" lIns="121900" tIns="60925" rIns="121900" bIns="60925" anchor="ctr" anchorCtr="0">
              <a:noAutofit/>
            </a:bodyPr>
            <a:lstStyle/>
            <a:p>
              <a:pPr algn="ctr">
                <a:buSzPts val="1300"/>
              </a:pPr>
              <a:r>
                <a:rPr lang="en-US" sz="1200" b="1">
                  <a:solidFill>
                    <a:schemeClr val="tx2">
                      <a:lumMod val="50000"/>
                    </a:schemeClr>
                  </a:solidFill>
                </a:rPr>
                <a:t>Drut ML/AI Workbench</a:t>
              </a:r>
              <a:endParaRPr sz="1200" b="1">
                <a:solidFill>
                  <a:schemeClr val="tx2">
                    <a:lumMod val="50000"/>
                  </a:schemeClr>
                </a:solidFill>
              </a:endParaRPr>
            </a:p>
          </p:txBody>
        </p:sp>
        <p:sp>
          <p:nvSpPr>
            <p:cNvPr id="100" name="Rectangle 99">
              <a:extLst>
                <a:ext uri="{FF2B5EF4-FFF2-40B4-BE49-F238E27FC236}">
                  <a16:creationId xmlns:a16="http://schemas.microsoft.com/office/drawing/2014/main" id="{5EC66179-32E7-CD14-E29B-5984D5D90CAD}"/>
                </a:ext>
              </a:extLst>
            </p:cNvPr>
            <p:cNvSpPr/>
            <p:nvPr/>
          </p:nvSpPr>
          <p:spPr>
            <a:xfrm flipV="1">
              <a:off x="4696670" y="3537465"/>
              <a:ext cx="55789" cy="61988"/>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1" name="Google Shape;264;g2886a5c3029_0_1132">
              <a:extLst>
                <a:ext uri="{FF2B5EF4-FFF2-40B4-BE49-F238E27FC236}">
                  <a16:creationId xmlns:a16="http://schemas.microsoft.com/office/drawing/2014/main" id="{6426382D-845F-B45A-2088-1BE94A5F5D57}"/>
                </a:ext>
              </a:extLst>
            </p:cNvPr>
            <p:cNvSpPr/>
            <p:nvPr/>
          </p:nvSpPr>
          <p:spPr>
            <a:xfrm>
              <a:off x="5976975" y="3553012"/>
              <a:ext cx="968624" cy="322592"/>
            </a:xfrm>
            <a:prstGeom prst="rect">
              <a:avLst/>
            </a:prstGeom>
            <a:solidFill>
              <a:srgbClr val="D6D6D6"/>
            </a:solidFill>
            <a:ln w="9525" cap="flat" cmpd="sng">
              <a:solidFill>
                <a:schemeClr val="tx1">
                  <a:lumMod val="85000"/>
                </a:schemeClr>
              </a:solidFill>
              <a:prstDash val="solid"/>
              <a:round/>
              <a:headEnd type="none" w="sm" len="sm"/>
              <a:tailEnd type="none" w="sm" len="sm"/>
            </a:ln>
          </p:spPr>
          <p:txBody>
            <a:bodyPr spcFirstLastPara="1" wrap="square" lIns="121900" tIns="60925" rIns="121900" bIns="60925" anchor="ctr" anchorCtr="0">
              <a:noAutofit/>
            </a:bodyPr>
            <a:lstStyle/>
            <a:p>
              <a:pPr algn="ctr">
                <a:buSzPts val="1300"/>
              </a:pPr>
              <a:r>
                <a:rPr lang="en-US" sz="1200" b="1">
                  <a:solidFill>
                    <a:schemeClr val="tx2">
                      <a:lumMod val="50000"/>
                    </a:schemeClr>
                  </a:solidFill>
                </a:rPr>
                <a:t>Drut Fabric Manager</a:t>
              </a:r>
              <a:endParaRPr sz="1200" b="1">
                <a:solidFill>
                  <a:schemeClr val="tx2">
                    <a:lumMod val="50000"/>
                  </a:schemeClr>
                </a:solidFill>
              </a:endParaRPr>
            </a:p>
          </p:txBody>
        </p:sp>
        <p:sp>
          <p:nvSpPr>
            <p:cNvPr id="102" name="TextBox 101">
              <a:extLst>
                <a:ext uri="{FF2B5EF4-FFF2-40B4-BE49-F238E27FC236}">
                  <a16:creationId xmlns:a16="http://schemas.microsoft.com/office/drawing/2014/main" id="{BA017362-EF3D-A415-DED0-2F9B75591EBF}"/>
                </a:ext>
              </a:extLst>
            </p:cNvPr>
            <p:cNvSpPr txBox="1"/>
            <p:nvPr/>
          </p:nvSpPr>
          <p:spPr>
            <a:xfrm>
              <a:off x="5943039" y="4045740"/>
              <a:ext cx="989694" cy="192409"/>
            </a:xfrm>
            <a:prstGeom prst="rect">
              <a:avLst/>
            </a:prstGeom>
            <a:noFill/>
          </p:spPr>
          <p:txBody>
            <a:bodyPr wrap="none" rtlCol="0">
              <a:spAutoFit/>
            </a:bodyPr>
            <a:lstStyle/>
            <a:p>
              <a:r>
                <a:rPr lang="en-US" sz="1067">
                  <a:solidFill>
                    <a:schemeClr val="tx2">
                      <a:lumMod val="50000"/>
                    </a:schemeClr>
                  </a:solidFill>
                </a:rPr>
                <a:t>Software Appliances</a:t>
              </a:r>
            </a:p>
          </p:txBody>
        </p:sp>
      </p:grpSp>
      <p:sp>
        <p:nvSpPr>
          <p:cNvPr id="177" name="TextBox 176">
            <a:extLst>
              <a:ext uri="{FF2B5EF4-FFF2-40B4-BE49-F238E27FC236}">
                <a16:creationId xmlns:a16="http://schemas.microsoft.com/office/drawing/2014/main" id="{06E77F1D-236D-74AA-B5D9-577307FBBB16}"/>
              </a:ext>
            </a:extLst>
          </p:cNvPr>
          <p:cNvSpPr txBox="1"/>
          <p:nvPr/>
        </p:nvSpPr>
        <p:spPr>
          <a:xfrm>
            <a:off x="4934153" y="2631861"/>
            <a:ext cx="1255663" cy="749179"/>
          </a:xfrm>
          <a:prstGeom prst="rect">
            <a:avLst/>
          </a:prstGeom>
          <a:noFill/>
        </p:spPr>
        <p:txBody>
          <a:bodyPr wrap="square" rtlCol="0">
            <a:spAutoFit/>
          </a:bodyPr>
          <a:lstStyle/>
          <a:p>
            <a:pPr algn="r"/>
            <a:r>
              <a:rPr lang="en-US" sz="1067">
                <a:solidFill>
                  <a:schemeClr val="tx2">
                    <a:lumMod val="50000"/>
                  </a:schemeClr>
                </a:solidFill>
              </a:rPr>
              <a:t>Bare Metal Management Server OS Hypervisor</a:t>
            </a:r>
          </a:p>
        </p:txBody>
      </p:sp>
      <p:sp>
        <p:nvSpPr>
          <p:cNvPr id="178" name="TextBox 177">
            <a:extLst>
              <a:ext uri="{FF2B5EF4-FFF2-40B4-BE49-F238E27FC236}">
                <a16:creationId xmlns:a16="http://schemas.microsoft.com/office/drawing/2014/main" id="{3638D923-F775-0786-25E9-A5C5EC288390}"/>
              </a:ext>
            </a:extLst>
          </p:cNvPr>
          <p:cNvSpPr txBox="1"/>
          <p:nvPr/>
        </p:nvSpPr>
        <p:spPr>
          <a:xfrm>
            <a:off x="4778219" y="4676565"/>
            <a:ext cx="1419755" cy="749179"/>
          </a:xfrm>
          <a:prstGeom prst="rect">
            <a:avLst/>
          </a:prstGeom>
          <a:noFill/>
        </p:spPr>
        <p:txBody>
          <a:bodyPr wrap="square" rtlCol="0">
            <a:spAutoFit/>
          </a:bodyPr>
          <a:lstStyle/>
          <a:p>
            <a:pPr algn="r"/>
            <a:r>
              <a:rPr lang="en-US" sz="1067">
                <a:solidFill>
                  <a:schemeClr val="tx2">
                    <a:lumMod val="50000"/>
                  </a:schemeClr>
                </a:solidFill>
              </a:rPr>
              <a:t>Interconnect Resource Groupings</a:t>
            </a:r>
          </a:p>
          <a:p>
            <a:pPr algn="r"/>
            <a:r>
              <a:rPr lang="en-US" sz="1067">
                <a:solidFill>
                  <a:schemeClr val="tx2">
                    <a:lumMod val="50000"/>
                  </a:schemeClr>
                </a:solidFill>
              </a:rPr>
              <a:t>GPU Isolation</a:t>
            </a:r>
          </a:p>
          <a:p>
            <a:pPr algn="r"/>
            <a:r>
              <a:rPr lang="en-US" sz="1067">
                <a:solidFill>
                  <a:schemeClr val="tx2">
                    <a:lumMod val="50000"/>
                  </a:schemeClr>
                </a:solidFill>
              </a:rPr>
              <a:t>Dynamic Allocation</a:t>
            </a:r>
          </a:p>
        </p:txBody>
      </p:sp>
      <p:sp>
        <p:nvSpPr>
          <p:cNvPr id="179" name="Curved Right Arrow 178">
            <a:extLst>
              <a:ext uri="{FF2B5EF4-FFF2-40B4-BE49-F238E27FC236}">
                <a16:creationId xmlns:a16="http://schemas.microsoft.com/office/drawing/2014/main" id="{41EA870E-507C-3496-908B-D1EC414BB150}"/>
              </a:ext>
            </a:extLst>
          </p:cNvPr>
          <p:cNvSpPr/>
          <p:nvPr/>
        </p:nvSpPr>
        <p:spPr>
          <a:xfrm>
            <a:off x="5432907" y="3557217"/>
            <a:ext cx="291055" cy="955271"/>
          </a:xfrm>
          <a:prstGeom prst="curvedRightArrow">
            <a:avLst/>
          </a:prstGeom>
          <a:solidFill>
            <a:srgbClr val="000000"/>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80" name="Curved Right Arrow 179">
            <a:extLst>
              <a:ext uri="{FF2B5EF4-FFF2-40B4-BE49-F238E27FC236}">
                <a16:creationId xmlns:a16="http://schemas.microsoft.com/office/drawing/2014/main" id="{992AE092-A1CE-8513-A394-801344ECAE17}"/>
              </a:ext>
            </a:extLst>
          </p:cNvPr>
          <p:cNvSpPr/>
          <p:nvPr/>
        </p:nvSpPr>
        <p:spPr>
          <a:xfrm flipH="1" flipV="1">
            <a:off x="5788562" y="3537229"/>
            <a:ext cx="291055" cy="955271"/>
          </a:xfrm>
          <a:prstGeom prst="curvedRightArrow">
            <a:avLst/>
          </a:prstGeom>
          <a:solidFill>
            <a:srgbClr val="000000"/>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81" name="TextBox 180">
            <a:extLst>
              <a:ext uri="{FF2B5EF4-FFF2-40B4-BE49-F238E27FC236}">
                <a16:creationId xmlns:a16="http://schemas.microsoft.com/office/drawing/2014/main" id="{BA3C3477-6D85-2FAE-BA82-751F0D4FD241}"/>
              </a:ext>
            </a:extLst>
          </p:cNvPr>
          <p:cNvSpPr txBox="1"/>
          <p:nvPr/>
        </p:nvSpPr>
        <p:spPr>
          <a:xfrm>
            <a:off x="5367219" y="3823028"/>
            <a:ext cx="788487" cy="420756"/>
          </a:xfrm>
          <a:prstGeom prst="rect">
            <a:avLst/>
          </a:prstGeom>
          <a:noFill/>
        </p:spPr>
        <p:txBody>
          <a:bodyPr wrap="square" rtlCol="0">
            <a:spAutoFit/>
          </a:bodyPr>
          <a:lstStyle/>
          <a:p>
            <a:pPr algn="ctr"/>
            <a:r>
              <a:rPr lang="en-US" sz="1067">
                <a:solidFill>
                  <a:schemeClr val="tx2">
                    <a:lumMod val="50000"/>
                  </a:schemeClr>
                </a:solidFill>
              </a:rPr>
              <a:t>System</a:t>
            </a:r>
          </a:p>
          <a:p>
            <a:pPr algn="ctr"/>
            <a:r>
              <a:rPr lang="en-US" sz="1067">
                <a:solidFill>
                  <a:schemeClr val="tx2">
                    <a:lumMod val="50000"/>
                  </a:schemeClr>
                </a:solidFill>
              </a:rPr>
              <a:t>Loop</a:t>
            </a:r>
          </a:p>
        </p:txBody>
      </p:sp>
      <p:sp>
        <p:nvSpPr>
          <p:cNvPr id="182" name="Rectangle 181">
            <a:extLst>
              <a:ext uri="{FF2B5EF4-FFF2-40B4-BE49-F238E27FC236}">
                <a16:creationId xmlns:a16="http://schemas.microsoft.com/office/drawing/2014/main" id="{CA277C03-5AA8-80B7-1C0E-1DEB20A56455}"/>
              </a:ext>
            </a:extLst>
          </p:cNvPr>
          <p:cNvSpPr/>
          <p:nvPr/>
        </p:nvSpPr>
        <p:spPr>
          <a:xfrm>
            <a:off x="4778219" y="2315634"/>
            <a:ext cx="7221871" cy="3644900"/>
          </a:xfrm>
          <a:prstGeom prst="rect">
            <a:avLst/>
          </a:prstGeom>
          <a:no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3" name="TextBox 182">
            <a:extLst>
              <a:ext uri="{FF2B5EF4-FFF2-40B4-BE49-F238E27FC236}">
                <a16:creationId xmlns:a16="http://schemas.microsoft.com/office/drawing/2014/main" id="{41CEE83D-BD12-ED75-2F5B-8902CD13EEE8}"/>
              </a:ext>
            </a:extLst>
          </p:cNvPr>
          <p:cNvSpPr txBox="1"/>
          <p:nvPr/>
        </p:nvSpPr>
        <p:spPr>
          <a:xfrm>
            <a:off x="4848371" y="1338606"/>
            <a:ext cx="1069239" cy="584968"/>
          </a:xfrm>
          <a:prstGeom prst="rect">
            <a:avLst/>
          </a:prstGeom>
          <a:noFill/>
        </p:spPr>
        <p:txBody>
          <a:bodyPr wrap="square" rtlCol="0">
            <a:spAutoFit/>
          </a:bodyPr>
          <a:lstStyle/>
          <a:p>
            <a:pPr algn="r"/>
            <a:r>
              <a:rPr lang="en-US" sz="1067">
                <a:solidFill>
                  <a:schemeClr val="tx2">
                    <a:lumMod val="50000"/>
                  </a:schemeClr>
                </a:solidFill>
              </a:rPr>
              <a:t>Compute Front-End Network (Ethernet)</a:t>
            </a:r>
          </a:p>
        </p:txBody>
      </p:sp>
      <p:sp>
        <p:nvSpPr>
          <p:cNvPr id="184" name="TextBox 183">
            <a:extLst>
              <a:ext uri="{FF2B5EF4-FFF2-40B4-BE49-F238E27FC236}">
                <a16:creationId xmlns:a16="http://schemas.microsoft.com/office/drawing/2014/main" id="{98E17804-3D2B-0786-D912-B483C642049B}"/>
              </a:ext>
            </a:extLst>
          </p:cNvPr>
          <p:cNvSpPr txBox="1"/>
          <p:nvPr/>
        </p:nvSpPr>
        <p:spPr>
          <a:xfrm>
            <a:off x="4647406" y="5976623"/>
            <a:ext cx="4243341" cy="297454"/>
          </a:xfrm>
          <a:prstGeom prst="rect">
            <a:avLst/>
          </a:prstGeom>
          <a:noFill/>
        </p:spPr>
        <p:txBody>
          <a:bodyPr wrap="none" rtlCol="0">
            <a:spAutoFit/>
          </a:bodyPr>
          <a:lstStyle/>
          <a:p>
            <a:r>
              <a:rPr lang="en-US" sz="1333" b="1" i="1"/>
              <a:t>DX 3.0 Virtual Disaggregation for GPU Servers Made Easy</a:t>
            </a:r>
          </a:p>
        </p:txBody>
      </p:sp>
      <p:pic>
        <p:nvPicPr>
          <p:cNvPr id="185" name="Picture 6" descr="Easy Button png images | PNGWing">
            <a:extLst>
              <a:ext uri="{FF2B5EF4-FFF2-40B4-BE49-F238E27FC236}">
                <a16:creationId xmlns:a16="http://schemas.microsoft.com/office/drawing/2014/main" id="{24F02337-D2AF-90DC-5A33-1FCFD4D34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704" y="3873454"/>
            <a:ext cx="364921" cy="364921"/>
          </a:xfrm>
          <a:prstGeom prst="rect">
            <a:avLst/>
          </a:prstGeom>
          <a:noFill/>
          <a:extLst>
            <a:ext uri="{909E8E84-426E-40DD-AFC4-6F175D3DCCD1}">
              <a14:hiddenFill xmlns:a14="http://schemas.microsoft.com/office/drawing/2010/main">
                <a:solidFill>
                  <a:srgbClr val="FFFFFF"/>
                </a:solidFill>
              </a14:hiddenFill>
            </a:ext>
          </a:extLst>
        </p:spPr>
      </p:pic>
      <p:sp>
        <p:nvSpPr>
          <p:cNvPr id="186" name="Left Brace 185">
            <a:extLst>
              <a:ext uri="{FF2B5EF4-FFF2-40B4-BE49-F238E27FC236}">
                <a16:creationId xmlns:a16="http://schemas.microsoft.com/office/drawing/2014/main" id="{57E09BF9-20A5-7EA6-B58B-F45BBDD8E7B7}"/>
              </a:ext>
            </a:extLst>
          </p:cNvPr>
          <p:cNvSpPr/>
          <p:nvPr/>
        </p:nvSpPr>
        <p:spPr>
          <a:xfrm>
            <a:off x="5901432" y="1249688"/>
            <a:ext cx="417576" cy="955701"/>
          </a:xfrm>
          <a:prstGeom prst="leftBrac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7" name="TextBox 186">
            <a:extLst>
              <a:ext uri="{FF2B5EF4-FFF2-40B4-BE49-F238E27FC236}">
                <a16:creationId xmlns:a16="http://schemas.microsoft.com/office/drawing/2014/main" id="{61DB5D10-83E8-C8AE-5D2F-63F8F391322D}"/>
              </a:ext>
            </a:extLst>
          </p:cNvPr>
          <p:cNvSpPr txBox="1"/>
          <p:nvPr/>
        </p:nvSpPr>
        <p:spPr>
          <a:xfrm>
            <a:off x="6293409" y="3278000"/>
            <a:ext cx="569387" cy="297454"/>
          </a:xfrm>
          <a:prstGeom prst="rect">
            <a:avLst/>
          </a:prstGeom>
          <a:solidFill>
            <a:schemeClr val="tx1">
              <a:alpha val="51000"/>
            </a:schemeClr>
          </a:solidFill>
          <a:ln>
            <a:noFill/>
          </a:ln>
        </p:spPr>
        <p:txBody>
          <a:bodyPr wrap="none" rtlCol="0">
            <a:spAutoFit/>
          </a:bodyPr>
          <a:lstStyle/>
          <a:p>
            <a:r>
              <a:rPr lang="en-US" sz="1333">
                <a:solidFill>
                  <a:schemeClr val="bg2">
                    <a:lumMod val="60000"/>
                    <a:lumOff val="40000"/>
                  </a:schemeClr>
                </a:solidFill>
              </a:rPr>
              <a:t>vPOD</a:t>
            </a:r>
          </a:p>
        </p:txBody>
      </p:sp>
      <p:sp>
        <p:nvSpPr>
          <p:cNvPr id="188" name="TextBox 187">
            <a:extLst>
              <a:ext uri="{FF2B5EF4-FFF2-40B4-BE49-F238E27FC236}">
                <a16:creationId xmlns:a16="http://schemas.microsoft.com/office/drawing/2014/main" id="{31CAA303-3384-BA03-CAE6-21B5D5A6A7E3}"/>
              </a:ext>
            </a:extLst>
          </p:cNvPr>
          <p:cNvSpPr txBox="1"/>
          <p:nvPr/>
        </p:nvSpPr>
        <p:spPr>
          <a:xfrm>
            <a:off x="9061538" y="3273579"/>
            <a:ext cx="569387" cy="297454"/>
          </a:xfrm>
          <a:prstGeom prst="rect">
            <a:avLst/>
          </a:prstGeom>
          <a:solidFill>
            <a:schemeClr val="tx1">
              <a:alpha val="51000"/>
            </a:schemeClr>
          </a:solidFill>
          <a:ln>
            <a:noFill/>
          </a:ln>
        </p:spPr>
        <p:txBody>
          <a:bodyPr wrap="none" rtlCol="0">
            <a:spAutoFit/>
          </a:bodyPr>
          <a:lstStyle/>
          <a:p>
            <a:r>
              <a:rPr lang="en-US" sz="1333">
                <a:solidFill>
                  <a:schemeClr val="bg2">
                    <a:lumMod val="60000"/>
                    <a:lumOff val="40000"/>
                  </a:schemeClr>
                </a:solidFill>
              </a:rPr>
              <a:t>vPOD</a:t>
            </a:r>
          </a:p>
        </p:txBody>
      </p:sp>
      <p:sp>
        <p:nvSpPr>
          <p:cNvPr id="189" name="TextBox 188">
            <a:extLst>
              <a:ext uri="{FF2B5EF4-FFF2-40B4-BE49-F238E27FC236}">
                <a16:creationId xmlns:a16="http://schemas.microsoft.com/office/drawing/2014/main" id="{E181B12E-DD18-6B00-792E-3BD174DA9BE6}"/>
              </a:ext>
            </a:extLst>
          </p:cNvPr>
          <p:cNvSpPr txBox="1"/>
          <p:nvPr/>
        </p:nvSpPr>
        <p:spPr>
          <a:xfrm>
            <a:off x="6907998" y="3283768"/>
            <a:ext cx="569387" cy="297454"/>
          </a:xfrm>
          <a:prstGeom prst="rect">
            <a:avLst/>
          </a:prstGeom>
          <a:solidFill>
            <a:schemeClr val="tx1">
              <a:alpha val="51000"/>
            </a:schemeClr>
          </a:solidFill>
          <a:ln>
            <a:noFill/>
          </a:ln>
        </p:spPr>
        <p:txBody>
          <a:bodyPr wrap="none" rtlCol="0">
            <a:spAutoFit/>
          </a:bodyPr>
          <a:lstStyle/>
          <a:p>
            <a:r>
              <a:rPr lang="en-US" sz="1333">
                <a:solidFill>
                  <a:schemeClr val="bg2">
                    <a:lumMod val="60000"/>
                    <a:lumOff val="40000"/>
                  </a:schemeClr>
                </a:solidFill>
              </a:rPr>
              <a:t>vPOD</a:t>
            </a:r>
          </a:p>
        </p:txBody>
      </p:sp>
      <p:sp>
        <p:nvSpPr>
          <p:cNvPr id="190" name="TextBox 189">
            <a:extLst>
              <a:ext uri="{FF2B5EF4-FFF2-40B4-BE49-F238E27FC236}">
                <a16:creationId xmlns:a16="http://schemas.microsoft.com/office/drawing/2014/main" id="{96AC5050-4C33-F9A4-7055-9208672B3752}"/>
              </a:ext>
            </a:extLst>
          </p:cNvPr>
          <p:cNvSpPr txBox="1"/>
          <p:nvPr/>
        </p:nvSpPr>
        <p:spPr>
          <a:xfrm>
            <a:off x="7765657" y="3279955"/>
            <a:ext cx="569387" cy="297454"/>
          </a:xfrm>
          <a:prstGeom prst="rect">
            <a:avLst/>
          </a:prstGeom>
          <a:solidFill>
            <a:schemeClr val="tx1">
              <a:alpha val="51000"/>
            </a:schemeClr>
          </a:solidFill>
          <a:ln>
            <a:noFill/>
          </a:ln>
        </p:spPr>
        <p:txBody>
          <a:bodyPr wrap="none" rtlCol="0">
            <a:spAutoFit/>
          </a:bodyPr>
          <a:lstStyle/>
          <a:p>
            <a:r>
              <a:rPr lang="en-US" sz="1333">
                <a:solidFill>
                  <a:schemeClr val="bg2">
                    <a:lumMod val="60000"/>
                    <a:lumOff val="40000"/>
                  </a:schemeClr>
                </a:solidFill>
              </a:rPr>
              <a:t>vPOD</a:t>
            </a:r>
          </a:p>
        </p:txBody>
      </p:sp>
      <p:sp>
        <p:nvSpPr>
          <p:cNvPr id="191" name="TextBox 190">
            <a:extLst>
              <a:ext uri="{FF2B5EF4-FFF2-40B4-BE49-F238E27FC236}">
                <a16:creationId xmlns:a16="http://schemas.microsoft.com/office/drawing/2014/main" id="{C5911033-F509-32BB-8A24-DBA47D53A60D}"/>
              </a:ext>
            </a:extLst>
          </p:cNvPr>
          <p:cNvSpPr txBox="1"/>
          <p:nvPr/>
        </p:nvSpPr>
        <p:spPr>
          <a:xfrm>
            <a:off x="9811791" y="3268856"/>
            <a:ext cx="701475" cy="297454"/>
          </a:xfrm>
          <a:prstGeom prst="rect">
            <a:avLst/>
          </a:prstGeom>
          <a:solidFill>
            <a:schemeClr val="tx1">
              <a:alpha val="51000"/>
            </a:schemeClr>
          </a:solidFill>
          <a:ln>
            <a:noFill/>
          </a:ln>
        </p:spPr>
        <p:txBody>
          <a:bodyPr wrap="square" rtlCol="0">
            <a:spAutoFit/>
          </a:bodyPr>
          <a:lstStyle/>
          <a:p>
            <a:r>
              <a:rPr lang="en-US" sz="1333">
                <a:solidFill>
                  <a:schemeClr val="bg2">
                    <a:lumMod val="60000"/>
                    <a:lumOff val="40000"/>
                  </a:schemeClr>
                </a:solidFill>
              </a:rPr>
              <a:t>vPOD</a:t>
            </a:r>
          </a:p>
        </p:txBody>
      </p:sp>
      <p:cxnSp>
        <p:nvCxnSpPr>
          <p:cNvPr id="192" name="Curved Connector 191">
            <a:extLst>
              <a:ext uri="{FF2B5EF4-FFF2-40B4-BE49-F238E27FC236}">
                <a16:creationId xmlns:a16="http://schemas.microsoft.com/office/drawing/2014/main" id="{5DA50302-9FF0-D213-9C87-BDE6E7B38C9E}"/>
              </a:ext>
            </a:extLst>
          </p:cNvPr>
          <p:cNvCxnSpPr>
            <a:cxnSpLocks/>
          </p:cNvCxnSpPr>
          <p:nvPr/>
        </p:nvCxnSpPr>
        <p:spPr>
          <a:xfrm rot="16080000" flipH="1">
            <a:off x="9279224" y="3905503"/>
            <a:ext cx="12192" cy="304800"/>
          </a:xfrm>
          <a:prstGeom prst="curvedConnector3">
            <a:avLst>
              <a:gd name="adj1" fmla="val 2614206"/>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6EBB906A-E04F-8F92-9393-8F1F514487D6}"/>
              </a:ext>
            </a:extLst>
          </p:cNvPr>
          <p:cNvSpPr txBox="1"/>
          <p:nvPr/>
        </p:nvSpPr>
        <p:spPr>
          <a:xfrm>
            <a:off x="10690409" y="3266496"/>
            <a:ext cx="569387" cy="297454"/>
          </a:xfrm>
          <a:prstGeom prst="rect">
            <a:avLst/>
          </a:prstGeom>
          <a:solidFill>
            <a:schemeClr val="tx1">
              <a:alpha val="51000"/>
            </a:schemeClr>
          </a:solidFill>
          <a:ln>
            <a:noFill/>
          </a:ln>
        </p:spPr>
        <p:txBody>
          <a:bodyPr wrap="none" rtlCol="0">
            <a:spAutoFit/>
          </a:bodyPr>
          <a:lstStyle/>
          <a:p>
            <a:r>
              <a:rPr lang="en-US" sz="1333">
                <a:solidFill>
                  <a:schemeClr val="bg2">
                    <a:lumMod val="60000"/>
                    <a:lumOff val="40000"/>
                  </a:schemeClr>
                </a:solidFill>
              </a:rPr>
              <a:t>vPOD</a:t>
            </a:r>
          </a:p>
        </p:txBody>
      </p:sp>
      <p:sp>
        <p:nvSpPr>
          <p:cNvPr id="194" name="Rectangle 193">
            <a:extLst>
              <a:ext uri="{FF2B5EF4-FFF2-40B4-BE49-F238E27FC236}">
                <a16:creationId xmlns:a16="http://schemas.microsoft.com/office/drawing/2014/main" id="{AFF77784-D45F-5401-D86E-DCC4B4A39E9A}"/>
              </a:ext>
            </a:extLst>
          </p:cNvPr>
          <p:cNvSpPr/>
          <p:nvPr/>
        </p:nvSpPr>
        <p:spPr>
          <a:xfrm flipV="1">
            <a:off x="7945721" y="4731849"/>
            <a:ext cx="74385" cy="82651"/>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5" name="Rectangle 194">
            <a:extLst>
              <a:ext uri="{FF2B5EF4-FFF2-40B4-BE49-F238E27FC236}">
                <a16:creationId xmlns:a16="http://schemas.microsoft.com/office/drawing/2014/main" id="{7D11B05E-3881-3BEA-65DD-AD714BAA5466}"/>
              </a:ext>
            </a:extLst>
          </p:cNvPr>
          <p:cNvSpPr/>
          <p:nvPr/>
        </p:nvSpPr>
        <p:spPr>
          <a:xfrm flipV="1">
            <a:off x="6445256" y="4793037"/>
            <a:ext cx="74385" cy="82651"/>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6" name="Rectangle 195">
            <a:extLst>
              <a:ext uri="{FF2B5EF4-FFF2-40B4-BE49-F238E27FC236}">
                <a16:creationId xmlns:a16="http://schemas.microsoft.com/office/drawing/2014/main" id="{CB6928B0-5562-95E7-7498-2BD5F8D4E580}"/>
              </a:ext>
            </a:extLst>
          </p:cNvPr>
          <p:cNvSpPr/>
          <p:nvPr/>
        </p:nvSpPr>
        <p:spPr>
          <a:xfrm flipV="1">
            <a:off x="6258937" y="2663112"/>
            <a:ext cx="74385" cy="82651"/>
          </a:xfrm>
          <a:prstGeom prst="rect">
            <a:avLst/>
          </a:prstGeom>
          <a:solidFill>
            <a:srgbClr val="FFC000"/>
          </a:solidFill>
          <a:ln w="31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7" name="TextBox 196">
            <a:extLst>
              <a:ext uri="{FF2B5EF4-FFF2-40B4-BE49-F238E27FC236}">
                <a16:creationId xmlns:a16="http://schemas.microsoft.com/office/drawing/2014/main" id="{5393594B-257C-2FD5-6A17-5F200219C385}"/>
              </a:ext>
            </a:extLst>
          </p:cNvPr>
          <p:cNvSpPr txBox="1"/>
          <p:nvPr/>
        </p:nvSpPr>
        <p:spPr>
          <a:xfrm>
            <a:off x="3843799" y="6220434"/>
            <a:ext cx="3235041" cy="307777"/>
          </a:xfrm>
          <a:prstGeom prst="rect">
            <a:avLst/>
          </a:prstGeom>
          <a:solidFill>
            <a:schemeClr val="bg1"/>
          </a:solidFill>
        </p:spPr>
        <p:txBody>
          <a:bodyPr wrap="square" rtlCol="0">
            <a:spAutoFit/>
          </a:bodyPr>
          <a:lstStyle/>
          <a:p>
            <a:pPr algn="ctr" defTabSz="457109">
              <a:defRPr/>
            </a:pPr>
            <a:r>
              <a:rPr lang="en-US" sz="1400">
                <a:solidFill>
                  <a:srgbClr val="0086EA"/>
                </a:solidFill>
                <a:latin typeface="Arial" panose="020B0604020202020204" pitchFamily="34" charset="0"/>
                <a:cs typeface="Arial" panose="020B0604020202020204" pitchFamily="34" charset="0"/>
              </a:rPr>
              <a:t>[No Endorsement]</a:t>
            </a:r>
          </a:p>
        </p:txBody>
      </p:sp>
    </p:spTree>
    <p:extLst>
      <p:ext uri="{BB962C8B-B14F-4D97-AF65-F5344CB8AC3E}">
        <p14:creationId xmlns:p14="http://schemas.microsoft.com/office/powerpoint/2010/main" val="3086200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62948-B409-B5D4-EF61-940B34D325E9}"/>
              </a:ext>
            </a:extLst>
          </p:cNvPr>
          <p:cNvSpPr>
            <a:spLocks noGrp="1"/>
          </p:cNvSpPr>
          <p:nvPr>
            <p:ph type="title"/>
          </p:nvPr>
        </p:nvSpPr>
        <p:spPr/>
        <p:txBody>
          <a:bodyPr/>
          <a:lstStyle/>
          <a:p>
            <a:r>
              <a:rPr lang="en-US" sz="3200">
                <a:solidFill>
                  <a:schemeClr val="tx1"/>
                </a:solidFill>
              </a:rPr>
              <a:t>Review &amp; Relevancy</a:t>
            </a:r>
          </a:p>
        </p:txBody>
      </p:sp>
      <p:sp>
        <p:nvSpPr>
          <p:cNvPr id="4" name="Content Placeholder 3">
            <a:extLst>
              <a:ext uri="{FF2B5EF4-FFF2-40B4-BE49-F238E27FC236}">
                <a16:creationId xmlns:a16="http://schemas.microsoft.com/office/drawing/2014/main" id="{3C1E8001-824E-DB90-3A5A-57F0E4862800}"/>
              </a:ext>
            </a:extLst>
          </p:cNvPr>
          <p:cNvSpPr>
            <a:spLocks noGrp="1"/>
          </p:cNvSpPr>
          <p:nvPr>
            <p:ph idx="4294967295"/>
          </p:nvPr>
        </p:nvSpPr>
        <p:spPr>
          <a:xfrm>
            <a:off x="838200" y="1451629"/>
            <a:ext cx="10515600" cy="4765675"/>
          </a:xfrm>
        </p:spPr>
        <p:txBody>
          <a:bodyPr/>
          <a:lstStyle/>
          <a:p>
            <a:r>
              <a:rPr lang="en-US"/>
              <a:t>Rapidly Expanding Landscape for Accelerators (GPU, FPGA, Quantum, Analog)</a:t>
            </a:r>
            <a:endParaRPr lang="en-US">
              <a:solidFill>
                <a:srgbClr val="0086EA"/>
              </a:solidFill>
            </a:endParaRPr>
          </a:p>
          <a:p>
            <a:pPr lvl="1"/>
            <a:r>
              <a:rPr lang="en-US"/>
              <a:t>Beyond Hardware / Software Stacks</a:t>
            </a:r>
          </a:p>
          <a:p>
            <a:pPr lvl="1"/>
            <a:r>
              <a:rPr lang="en-US"/>
              <a:t>Convergence at any scale</a:t>
            </a:r>
          </a:p>
          <a:p>
            <a:pPr lvl="1"/>
            <a:r>
              <a:rPr lang="en-US"/>
              <a:t>Data-centric computing</a:t>
            </a:r>
          </a:p>
          <a:p>
            <a:r>
              <a:rPr lang="en-US"/>
              <a:t>Everything as a Service (</a:t>
            </a:r>
            <a:r>
              <a:rPr lang="en-US" err="1"/>
              <a:t>XaaS</a:t>
            </a:r>
            <a:r>
              <a:rPr lang="en-US"/>
              <a:t>)</a:t>
            </a:r>
          </a:p>
          <a:p>
            <a:r>
              <a:rPr lang="en-US"/>
              <a:t>Solution Alignments</a:t>
            </a:r>
          </a:p>
          <a:p>
            <a:pPr lvl="1"/>
            <a:r>
              <a:rPr lang="en-US"/>
              <a:t>Architecture Flexibility &amp; Futureproofing</a:t>
            </a:r>
          </a:p>
          <a:p>
            <a:pPr lvl="2"/>
            <a:r>
              <a:rPr lang="en-US"/>
              <a:t>Aggregation / Disaggregation / Resource Pooling</a:t>
            </a:r>
          </a:p>
          <a:p>
            <a:pPr lvl="2"/>
            <a:r>
              <a:rPr lang="en-US"/>
              <a:t>Software-defined Everything</a:t>
            </a:r>
          </a:p>
          <a:p>
            <a:pPr lvl="2"/>
            <a:r>
              <a:rPr lang="en-US"/>
              <a:t>Automate Everything</a:t>
            </a:r>
          </a:p>
          <a:p>
            <a:pPr lvl="2"/>
            <a:r>
              <a:rPr lang="en-US"/>
              <a:t>Provisioning—Scheduling—Orchestration—Meta Orchestration</a:t>
            </a:r>
          </a:p>
          <a:p>
            <a:r>
              <a:rPr lang="en-US"/>
              <a:t>People Skills are “the” Critical Resource</a:t>
            </a:r>
          </a:p>
          <a:p>
            <a:pPr lvl="1"/>
            <a:endParaRPr lang="en-US"/>
          </a:p>
        </p:txBody>
      </p:sp>
    </p:spTree>
    <p:extLst>
      <p:ext uri="{BB962C8B-B14F-4D97-AF65-F5344CB8AC3E}">
        <p14:creationId xmlns:p14="http://schemas.microsoft.com/office/powerpoint/2010/main" val="3267477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A grid with small circles">
            <a:extLst>
              <a:ext uri="{FF2B5EF4-FFF2-40B4-BE49-F238E27FC236}">
                <a16:creationId xmlns:a16="http://schemas.microsoft.com/office/drawing/2014/main" id="{B4623B55-1CAE-F96D-1E42-EF531DB591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331485">
            <a:off x="-1390648" y="-3919004"/>
            <a:ext cx="15863354" cy="15863354"/>
          </a:xfrm>
          <a:prstGeom prst="rect">
            <a:avLst/>
          </a:prstGeom>
        </p:spPr>
      </p:pic>
      <p:pic>
        <p:nvPicPr>
          <p:cNvPr id="28" name="Picture 27" descr="A logo on a black background&#10;&#10;Description automatically generated">
            <a:extLst>
              <a:ext uri="{FF2B5EF4-FFF2-40B4-BE49-F238E27FC236}">
                <a16:creationId xmlns:a16="http://schemas.microsoft.com/office/drawing/2014/main" id="{B5450B6B-8B10-D280-B64F-8F4015D8DF05}"/>
              </a:ext>
            </a:extLst>
          </p:cNvPr>
          <p:cNvPicPr>
            <a:picLocks noChangeAspect="1"/>
          </p:cNvPicPr>
          <p:nvPr/>
        </p:nvPicPr>
        <p:blipFill>
          <a:blip r:embed="rId5" cstate="screen">
            <a:extLst>
              <a:ext uri="{28A0092B-C50C-407E-A947-70E740481C1C}">
                <a14:useLocalDpi xmlns:a14="http://schemas.microsoft.com/office/drawing/2010/main"/>
              </a:ext>
            </a:extLst>
          </a:blip>
          <a:srcRect l="14407" t="24524" r="56779" b="24524"/>
          <a:stretch>
            <a:fillRect/>
          </a:stretch>
        </p:blipFill>
        <p:spPr>
          <a:xfrm>
            <a:off x="11053925" y="6211951"/>
            <a:ext cx="340619" cy="338810"/>
          </a:xfrm>
          <a:prstGeom prst="rect">
            <a:avLst/>
          </a:prstGeom>
        </p:spPr>
      </p:pic>
      <p:pic>
        <p:nvPicPr>
          <p:cNvPr id="7" name="Graphic 6">
            <a:extLst>
              <a:ext uri="{FF2B5EF4-FFF2-40B4-BE49-F238E27FC236}">
                <a16:creationId xmlns:a16="http://schemas.microsoft.com/office/drawing/2014/main" id="{863C94B7-78E1-1F34-F17F-2B620F43AA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9926" y="307239"/>
            <a:ext cx="1770628" cy="384919"/>
          </a:xfrm>
          <a:prstGeom prst="rect">
            <a:avLst/>
          </a:prstGeom>
        </p:spPr>
      </p:pic>
      <p:sp>
        <p:nvSpPr>
          <p:cNvPr id="9" name="TextBox 8">
            <a:extLst>
              <a:ext uri="{FF2B5EF4-FFF2-40B4-BE49-F238E27FC236}">
                <a16:creationId xmlns:a16="http://schemas.microsoft.com/office/drawing/2014/main" id="{1F571D94-A854-25F4-EE73-8A612C67A332}"/>
              </a:ext>
            </a:extLst>
          </p:cNvPr>
          <p:cNvSpPr txBox="1"/>
          <p:nvPr/>
        </p:nvSpPr>
        <p:spPr>
          <a:xfrm>
            <a:off x="9531581" y="659709"/>
            <a:ext cx="3886200" cy="276999"/>
          </a:xfrm>
          <a:prstGeom prst="rect">
            <a:avLst/>
          </a:prstGeom>
          <a:noFill/>
        </p:spPr>
        <p:txBody>
          <a:bodyPr wrap="square">
            <a:spAutoFit/>
          </a:bodyPr>
          <a:lstStyle/>
          <a:p>
            <a:r>
              <a:rPr lang="en-US" sz="1200"/>
              <a:t>https://www.sonarmentalhealth.com/</a:t>
            </a:r>
          </a:p>
        </p:txBody>
      </p:sp>
      <p:sp>
        <p:nvSpPr>
          <p:cNvPr id="4" name="Rectangle 3">
            <a:extLst>
              <a:ext uri="{FF2B5EF4-FFF2-40B4-BE49-F238E27FC236}">
                <a16:creationId xmlns:a16="http://schemas.microsoft.com/office/drawing/2014/main" id="{802FFD51-E7DC-042F-A17E-855511C2A47D}"/>
              </a:ext>
            </a:extLst>
          </p:cNvPr>
          <p:cNvSpPr/>
          <p:nvPr/>
        </p:nvSpPr>
        <p:spPr>
          <a:xfrm>
            <a:off x="1974880" y="659708"/>
            <a:ext cx="8402497" cy="5891053"/>
          </a:xfrm>
          <a:prstGeom prst="rect">
            <a:avLst/>
          </a:prstGeom>
          <a:solidFill>
            <a:schemeClr val="tx1"/>
          </a:solidFill>
          <a:ln>
            <a:noFill/>
          </a:ln>
          <a:effectLst>
            <a:softEdge rad="349948"/>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91DD74-C256-32F3-3B53-61EDF0313AAB}"/>
              </a:ext>
            </a:extLst>
          </p:cNvPr>
          <p:cNvPicPr>
            <a:picLocks noChangeAspect="1"/>
          </p:cNvPicPr>
          <p:nvPr/>
        </p:nvPicPr>
        <p:blipFill>
          <a:blip r:embed="rId8"/>
          <a:srcRect/>
          <a:stretch/>
        </p:blipFill>
        <p:spPr>
          <a:xfrm>
            <a:off x="2556118" y="1111372"/>
            <a:ext cx="7193938" cy="4853027"/>
          </a:xfrm>
          <a:prstGeom prst="rect">
            <a:avLst/>
          </a:prstGeom>
          <a:effectLst>
            <a:softEdge rad="86765"/>
          </a:effectLst>
        </p:spPr>
      </p:pic>
    </p:spTree>
    <p:extLst>
      <p:ext uri="{BB962C8B-B14F-4D97-AF65-F5344CB8AC3E}">
        <p14:creationId xmlns:p14="http://schemas.microsoft.com/office/powerpoint/2010/main" val="3638178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6B54C-8A47-BD2E-C13B-DEB7D74B61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C09A1D-66F0-243D-01FF-960AF40FDF30}"/>
              </a:ext>
            </a:extLst>
          </p:cNvPr>
          <p:cNvSpPr>
            <a:spLocks noGrp="1"/>
          </p:cNvSpPr>
          <p:nvPr>
            <p:ph type="title"/>
          </p:nvPr>
        </p:nvSpPr>
        <p:spPr/>
        <p:txBody>
          <a:bodyPr>
            <a:normAutofit fontScale="90000"/>
          </a:bodyPr>
          <a:lstStyle/>
          <a:p>
            <a:r>
              <a:rPr lang="en-US" sz="6000" b="1"/>
              <a:t>Questions?</a:t>
            </a:r>
            <a:br>
              <a:rPr lang="en-US" sz="6000" b="1"/>
            </a:br>
            <a:br>
              <a:rPr lang="en-US" sz="6000" b="1"/>
            </a:br>
            <a:r>
              <a:rPr lang="en-US" sz="6000" b="1">
                <a:hlinkClick r:id="rId2"/>
              </a:rPr>
              <a:t>https://www.wwt.com</a:t>
            </a:r>
            <a:br>
              <a:rPr lang="en-US" sz="6000" b="1"/>
            </a:br>
            <a:r>
              <a:rPr lang="en-US" sz="6000" b="1"/>
              <a:t> </a:t>
            </a:r>
          </a:p>
        </p:txBody>
      </p:sp>
    </p:spTree>
    <p:extLst>
      <p:ext uri="{BB962C8B-B14F-4D97-AF65-F5344CB8AC3E}">
        <p14:creationId xmlns:p14="http://schemas.microsoft.com/office/powerpoint/2010/main" val="3308830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4ECCD117-B339-CD45-C571-54245CD11638}"/>
              </a:ext>
            </a:extLst>
          </p:cNvPr>
          <p:cNvSpPr txBox="1">
            <a:spLocks/>
          </p:cNvSpPr>
          <p:nvPr/>
        </p:nvSpPr>
        <p:spPr>
          <a:xfrm>
            <a:off x="6465241" y="1911315"/>
            <a:ext cx="4299032" cy="619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FFFFFF"/>
                </a:solidFill>
                <a:effectLst/>
                <a:uLnTx/>
                <a:uFillTx/>
                <a:latin typeface="Arial" panose="020B0604020202020204"/>
                <a:ea typeface="+mn-ea"/>
                <a:cs typeface="+mn-cs"/>
              </a:rPr>
              <a:t>Jon Duren</a:t>
            </a:r>
          </a:p>
        </p:txBody>
      </p:sp>
      <p:cxnSp>
        <p:nvCxnSpPr>
          <p:cNvPr id="9" name="Straight Connector 8">
            <a:extLst>
              <a:ext uri="{FF2B5EF4-FFF2-40B4-BE49-F238E27FC236}">
                <a16:creationId xmlns:a16="http://schemas.microsoft.com/office/drawing/2014/main" id="{75A1B991-2272-73BE-4A29-0F9256509661}"/>
              </a:ext>
            </a:extLst>
          </p:cNvPr>
          <p:cNvCxnSpPr>
            <a:cxnSpLocks/>
          </p:cNvCxnSpPr>
          <p:nvPr/>
        </p:nvCxnSpPr>
        <p:spPr>
          <a:xfrm>
            <a:off x="11083636" y="1414318"/>
            <a:ext cx="0" cy="4169064"/>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C974743-A777-1100-C0FC-84A87F0F8E42}"/>
              </a:ext>
            </a:extLst>
          </p:cNvPr>
          <p:cNvPicPr>
            <a:picLocks noChangeAspect="1"/>
          </p:cNvPicPr>
          <p:nvPr/>
        </p:nvPicPr>
        <p:blipFill>
          <a:blip r:embed="rId2">
            <a:extLst>
              <a:ext uri="{28A0092B-C50C-407E-A947-70E740481C1C}">
                <a14:useLocalDpi xmlns:a14="http://schemas.microsoft.com/office/drawing/2010/main" val="0"/>
              </a:ext>
            </a:extLst>
          </a:blip>
          <a:srcRect l="113" r="113"/>
          <a:stretch/>
        </p:blipFill>
        <p:spPr>
          <a:xfrm>
            <a:off x="2268270" y="1459457"/>
            <a:ext cx="4029364" cy="40293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Oval 11">
            <a:extLst>
              <a:ext uri="{FF2B5EF4-FFF2-40B4-BE49-F238E27FC236}">
                <a16:creationId xmlns:a16="http://schemas.microsoft.com/office/drawing/2014/main" id="{9AD3459E-2210-AC9E-2C39-44E007FB824F}"/>
              </a:ext>
            </a:extLst>
          </p:cNvPr>
          <p:cNvSpPr/>
          <p:nvPr/>
        </p:nvSpPr>
        <p:spPr>
          <a:xfrm>
            <a:off x="-952057" y="2486587"/>
            <a:ext cx="4032504" cy="4032504"/>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 Placeholder 9">
            <a:extLst>
              <a:ext uri="{FF2B5EF4-FFF2-40B4-BE49-F238E27FC236}">
                <a16:creationId xmlns:a16="http://schemas.microsoft.com/office/drawing/2014/main" id="{0B76B7F4-0EF2-311C-303E-45553AEB1C00}"/>
              </a:ext>
            </a:extLst>
          </p:cNvPr>
          <p:cNvSpPr txBox="1">
            <a:spLocks/>
          </p:cNvSpPr>
          <p:nvPr/>
        </p:nvSpPr>
        <p:spPr>
          <a:xfrm>
            <a:off x="6515826" y="2749824"/>
            <a:ext cx="4299032" cy="36077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AI Enthusiast</a:t>
            </a:r>
          </a:p>
        </p:txBody>
      </p:sp>
      <p:sp>
        <p:nvSpPr>
          <p:cNvPr id="11" name="Oval 10">
            <a:extLst>
              <a:ext uri="{FF2B5EF4-FFF2-40B4-BE49-F238E27FC236}">
                <a16:creationId xmlns:a16="http://schemas.microsoft.com/office/drawing/2014/main" id="{49672DF7-2919-E4E7-CB5B-04DC09FEF0CC}"/>
              </a:ext>
            </a:extLst>
          </p:cNvPr>
          <p:cNvSpPr/>
          <p:nvPr/>
        </p:nvSpPr>
        <p:spPr>
          <a:xfrm>
            <a:off x="-691794" y="-597943"/>
            <a:ext cx="4032504" cy="41148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2304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BD139-77D1-5412-B9E4-ACB5A78F73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9A28F9-D66F-9123-6BD4-7059C5B19BE0}"/>
              </a:ext>
            </a:extLst>
          </p:cNvPr>
          <p:cNvSpPr>
            <a:spLocks noGrp="1"/>
          </p:cNvSpPr>
          <p:nvPr>
            <p:ph type="title"/>
          </p:nvPr>
        </p:nvSpPr>
        <p:spPr>
          <a:xfrm>
            <a:off x="773336" y="427414"/>
            <a:ext cx="4317266" cy="1918141"/>
          </a:xfrm>
        </p:spPr>
        <p:txBody>
          <a:bodyPr/>
          <a:lstStyle/>
          <a:p>
            <a:r>
              <a:rPr lang="en-US" sz="4400">
                <a:solidFill>
                  <a:schemeClr val="bg2"/>
                </a:solidFill>
              </a:rPr>
              <a:t>Making</a:t>
            </a:r>
            <a:br>
              <a:rPr lang="en-US" sz="4400">
                <a:solidFill>
                  <a:schemeClr val="bg2"/>
                </a:solidFill>
              </a:rPr>
            </a:br>
            <a:r>
              <a:rPr lang="en-US" sz="4400">
                <a:solidFill>
                  <a:schemeClr val="bg2"/>
                </a:solidFill>
              </a:rPr>
              <a:t>work for you</a:t>
            </a:r>
          </a:p>
        </p:txBody>
      </p:sp>
      <p:sp>
        <p:nvSpPr>
          <p:cNvPr id="3" name="Content Placeholder 2">
            <a:extLst>
              <a:ext uri="{FF2B5EF4-FFF2-40B4-BE49-F238E27FC236}">
                <a16:creationId xmlns:a16="http://schemas.microsoft.com/office/drawing/2014/main" id="{2E579DB7-D81F-D333-AC28-3BBA1DB5727F}"/>
              </a:ext>
            </a:extLst>
          </p:cNvPr>
          <p:cNvSpPr>
            <a:spLocks noGrp="1"/>
          </p:cNvSpPr>
          <p:nvPr>
            <p:ph idx="1"/>
          </p:nvPr>
        </p:nvSpPr>
        <p:spPr>
          <a:xfrm>
            <a:off x="0" y="2978621"/>
            <a:ext cx="5038143" cy="3067650"/>
          </a:xfrm>
        </p:spPr>
        <p:txBody>
          <a:bodyPr/>
          <a:lstStyle/>
          <a:p>
            <a:pPr marL="0" indent="0" algn="ctr">
              <a:buNone/>
            </a:pPr>
            <a:r>
              <a:rPr lang="en-US" sz="2400">
                <a:solidFill>
                  <a:schemeClr val="tx1"/>
                </a:solidFill>
              </a:rPr>
              <a:t>Learn simple but powerful prompting techniques to get better, more useful results from AI - whether you're solving business challenges, writing creatively, or just making life a little easier.</a:t>
            </a:r>
          </a:p>
        </p:txBody>
      </p:sp>
      <p:grpSp>
        <p:nvGrpSpPr>
          <p:cNvPr id="7" name="Group 6">
            <a:extLst>
              <a:ext uri="{FF2B5EF4-FFF2-40B4-BE49-F238E27FC236}">
                <a16:creationId xmlns:a16="http://schemas.microsoft.com/office/drawing/2014/main" id="{507DEE84-72F0-5650-2E99-3F6242DA78B0}"/>
              </a:ext>
            </a:extLst>
          </p:cNvPr>
          <p:cNvGrpSpPr/>
          <p:nvPr/>
        </p:nvGrpSpPr>
        <p:grpSpPr>
          <a:xfrm>
            <a:off x="5174698" y="367859"/>
            <a:ext cx="6129068" cy="6230655"/>
            <a:chOff x="11431587" y="1504225"/>
            <a:chExt cx="11178889" cy="11178889"/>
          </a:xfrm>
          <a:effectLst>
            <a:outerShdw blurRad="50800" dist="38100" dir="2700000" algn="tl" rotWithShape="0">
              <a:prstClr val="black">
                <a:alpha val="40000"/>
              </a:prstClr>
            </a:outerShdw>
          </a:effectLst>
        </p:grpSpPr>
        <p:pic>
          <p:nvPicPr>
            <p:cNvPr id="5" name="Picture 2" descr="A highly detailed and realistic scene showing a human male and female having a meaningful conversation with an AI-powered robot in a cozy, futuristic setting. The human man and woman are seated on comfortable chairs, engaged and thoughtful, while the robot, with a sleek humanoid design and glowing accents, gestures expressively as if explaining something. The setting features warm lighting, futuristic decor, and a modern, harmonious atmosphere that conveys collaboration and mutual understanding between the humans and AI.">
              <a:extLst>
                <a:ext uri="{FF2B5EF4-FFF2-40B4-BE49-F238E27FC236}">
                  <a16:creationId xmlns:a16="http://schemas.microsoft.com/office/drawing/2014/main" id="{6708D561-F367-4A2C-2CD2-22FF4FC3B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1587" y="1504225"/>
              <a:ext cx="11178889" cy="11178889"/>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a:extLst>
                <a:ext uri="{FF2B5EF4-FFF2-40B4-BE49-F238E27FC236}">
                  <a16:creationId xmlns:a16="http://schemas.microsoft.com/office/drawing/2014/main" id="{EB910BB9-A111-218E-DF71-279E9C3756AA}"/>
                </a:ext>
              </a:extLst>
            </p:cNvPr>
            <p:cNvSpPr/>
            <p:nvPr/>
          </p:nvSpPr>
          <p:spPr>
            <a:xfrm>
              <a:off x="13456327" y="1611077"/>
              <a:ext cx="2833539" cy="1823546"/>
            </a:xfrm>
            <a:prstGeom prst="wedgeEllipseCallout">
              <a:avLst>
                <a:gd name="adj1" fmla="val -17331"/>
                <a:gd name="adj2" fmla="val 60697"/>
              </a:avLst>
            </a:prstGeom>
            <a:solidFill>
              <a:schemeClr val="bg1"/>
            </a:solidFill>
            <a:ln w="7620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a:solidFill>
                    <a:schemeClr val="tx1"/>
                  </a:solidFill>
                  <a:latin typeface="Comic Sans MS" panose="030F0902030302020204" pitchFamily="66" charset="0"/>
                </a:rPr>
                <a:t>You never told us you knew that.</a:t>
              </a:r>
            </a:p>
          </p:txBody>
        </p:sp>
        <p:sp>
          <p:nvSpPr>
            <p:cNvPr id="6" name="Oval Callout 5">
              <a:extLst>
                <a:ext uri="{FF2B5EF4-FFF2-40B4-BE49-F238E27FC236}">
                  <a16:creationId xmlns:a16="http://schemas.microsoft.com/office/drawing/2014/main" id="{51234C6D-0EB2-9D7C-E8D4-FB12AA11117B}"/>
                </a:ext>
              </a:extLst>
            </p:cNvPr>
            <p:cNvSpPr/>
            <p:nvPr/>
          </p:nvSpPr>
          <p:spPr>
            <a:xfrm>
              <a:off x="17695333" y="2358764"/>
              <a:ext cx="2543032" cy="1823546"/>
            </a:xfrm>
            <a:prstGeom prst="wedgeEllipseCallout">
              <a:avLst>
                <a:gd name="adj1" fmla="val 46643"/>
                <a:gd name="adj2" fmla="val 52158"/>
              </a:avLst>
            </a:prstGeom>
            <a:solidFill>
              <a:schemeClr val="bg1"/>
            </a:solidFill>
            <a:ln w="7620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a:solidFill>
                    <a:schemeClr val="tx1"/>
                  </a:solidFill>
                  <a:latin typeface="Comic Sans MS" panose="030F0902030302020204" pitchFamily="66" charset="0"/>
                </a:rPr>
                <a:t>You never asked.</a:t>
              </a:r>
            </a:p>
          </p:txBody>
        </p:sp>
      </p:grpSp>
      <p:pic>
        <p:nvPicPr>
          <p:cNvPr id="9" name="Picture 8" descr="A logo on a black background&#10;&#10;Description automatically generated">
            <a:extLst>
              <a:ext uri="{FF2B5EF4-FFF2-40B4-BE49-F238E27FC236}">
                <a16:creationId xmlns:a16="http://schemas.microsoft.com/office/drawing/2014/main" id="{713266DF-1482-9AB7-756D-BB6C2AD21992}"/>
              </a:ext>
            </a:extLst>
          </p:cNvPr>
          <p:cNvPicPr>
            <a:picLocks noChangeAspect="1"/>
          </p:cNvPicPr>
          <p:nvPr/>
        </p:nvPicPr>
        <p:blipFill>
          <a:blip r:embed="rId4" cstate="screen">
            <a:extLst>
              <a:ext uri="{28A0092B-C50C-407E-A947-70E740481C1C}">
                <a14:useLocalDpi xmlns:a14="http://schemas.microsoft.com/office/drawing/2010/main"/>
              </a:ext>
            </a:extLst>
          </a:blip>
          <a:srcRect l="13882" t="24679" r="59368" b="24679"/>
          <a:stretch/>
        </p:blipFill>
        <p:spPr>
          <a:xfrm>
            <a:off x="2753478" y="486970"/>
            <a:ext cx="1019504" cy="1085669"/>
          </a:xfrm>
          <a:prstGeom prst="rect">
            <a:avLst/>
          </a:prstGeom>
        </p:spPr>
      </p:pic>
    </p:spTree>
    <p:extLst>
      <p:ext uri="{BB962C8B-B14F-4D97-AF65-F5344CB8AC3E}">
        <p14:creationId xmlns:p14="http://schemas.microsoft.com/office/powerpoint/2010/main" val="2391676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70801AB-6965-6D0E-53BD-371615C73EDE}"/>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a:stretch>
            <a:fillRect/>
          </a:stretch>
        </p:blipFill>
        <p:spPr bwMode="auto">
          <a:xfrm>
            <a:off x="0" y="447"/>
            <a:ext cx="12192000" cy="68571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D511A25-5FB8-43FE-6A5C-74993CF84A9D}"/>
              </a:ext>
            </a:extLst>
          </p:cNvPr>
          <p:cNvSpPr>
            <a:spLocks noGrp="1"/>
          </p:cNvSpPr>
          <p:nvPr>
            <p:ph type="body" idx="1"/>
          </p:nvPr>
        </p:nvSpPr>
        <p:spPr>
          <a:xfrm>
            <a:off x="7526382" y="1086909"/>
            <a:ext cx="4306264" cy="4955403"/>
          </a:xfrm>
        </p:spPr>
        <p:txBody>
          <a:bodyPr/>
          <a:lstStyle/>
          <a:p>
            <a:pPr algn="l">
              <a:lnSpc>
                <a:spcPct val="150000"/>
              </a:lnSpc>
              <a:spcAft>
                <a:spcPts val="1200"/>
              </a:spcAft>
              <a:buFont typeface="Courier New" panose="02070309020205020404" pitchFamily="49" charset="0"/>
              <a:buChar char="o"/>
            </a:pPr>
            <a:r>
              <a:rPr lang="en-US" sz="2400" b="1">
                <a:solidFill>
                  <a:schemeClr val="bg1"/>
                </a:solidFill>
              </a:rPr>
              <a:t> Tasks/Instructions</a:t>
            </a:r>
          </a:p>
          <a:p>
            <a:pPr algn="l">
              <a:lnSpc>
                <a:spcPct val="150000"/>
              </a:lnSpc>
              <a:spcAft>
                <a:spcPts val="1200"/>
              </a:spcAft>
              <a:buFont typeface="Courier New" panose="02070309020205020404" pitchFamily="49" charset="0"/>
              <a:buChar char="o"/>
            </a:pPr>
            <a:r>
              <a:rPr lang="en-US" sz="2400" b="1">
                <a:solidFill>
                  <a:schemeClr val="bg1"/>
                </a:solidFill>
              </a:rPr>
              <a:t> Context</a:t>
            </a:r>
          </a:p>
          <a:p>
            <a:pPr algn="l">
              <a:lnSpc>
                <a:spcPct val="150000"/>
              </a:lnSpc>
              <a:spcAft>
                <a:spcPts val="1200"/>
              </a:spcAft>
              <a:buFont typeface="Courier New" panose="02070309020205020404" pitchFamily="49" charset="0"/>
              <a:buChar char="o"/>
            </a:pPr>
            <a:r>
              <a:rPr lang="en-US" sz="2400" b="1">
                <a:solidFill>
                  <a:schemeClr val="bg1"/>
                </a:solidFill>
              </a:rPr>
              <a:t> Constraints / Negatives</a:t>
            </a:r>
          </a:p>
          <a:p>
            <a:pPr algn="l">
              <a:lnSpc>
                <a:spcPct val="150000"/>
              </a:lnSpc>
              <a:spcAft>
                <a:spcPts val="1200"/>
              </a:spcAft>
              <a:buFont typeface="Courier New" panose="02070309020205020404" pitchFamily="49" charset="0"/>
              <a:buChar char="o"/>
            </a:pPr>
            <a:r>
              <a:rPr lang="en-US" sz="2400" b="1">
                <a:solidFill>
                  <a:schemeClr val="bg1"/>
                </a:solidFill>
              </a:rPr>
              <a:t> Persona</a:t>
            </a:r>
          </a:p>
          <a:p>
            <a:pPr algn="l">
              <a:lnSpc>
                <a:spcPct val="150000"/>
              </a:lnSpc>
              <a:spcAft>
                <a:spcPts val="1200"/>
              </a:spcAft>
              <a:buFont typeface="Courier New" panose="02070309020205020404" pitchFamily="49" charset="0"/>
              <a:buChar char="o"/>
            </a:pPr>
            <a:r>
              <a:rPr lang="en-US" sz="2400" b="1">
                <a:solidFill>
                  <a:schemeClr val="bg1"/>
                </a:solidFill>
              </a:rPr>
              <a:t> Output Format</a:t>
            </a:r>
          </a:p>
          <a:p>
            <a:pPr algn="l">
              <a:lnSpc>
                <a:spcPct val="150000"/>
              </a:lnSpc>
              <a:spcAft>
                <a:spcPts val="1200"/>
              </a:spcAft>
              <a:buFont typeface="Courier New" panose="02070309020205020404" pitchFamily="49" charset="0"/>
              <a:buChar char="o"/>
            </a:pPr>
            <a:r>
              <a:rPr lang="en-US" sz="2400" b="1">
                <a:solidFill>
                  <a:schemeClr val="bg1"/>
                </a:solidFill>
              </a:rPr>
              <a:t> Tone/Style</a:t>
            </a:r>
          </a:p>
          <a:p>
            <a:pPr algn="l">
              <a:lnSpc>
                <a:spcPct val="150000"/>
              </a:lnSpc>
              <a:spcAft>
                <a:spcPts val="1200"/>
              </a:spcAft>
              <a:buFont typeface="Courier New" panose="02070309020205020404" pitchFamily="49" charset="0"/>
              <a:buChar char="o"/>
            </a:pPr>
            <a:r>
              <a:rPr lang="en-US" sz="2400" b="1">
                <a:solidFill>
                  <a:schemeClr val="bg1"/>
                </a:solidFill>
              </a:rPr>
              <a:t> Examples</a:t>
            </a:r>
          </a:p>
          <a:p>
            <a:pPr algn="l">
              <a:lnSpc>
                <a:spcPct val="150000"/>
              </a:lnSpc>
              <a:spcAft>
                <a:spcPts val="1200"/>
              </a:spcAft>
              <a:buFont typeface="Courier New" panose="02070309020205020404" pitchFamily="49" charset="0"/>
              <a:buChar char="o"/>
            </a:pPr>
            <a:endParaRPr lang="en-US" sz="2400" b="1">
              <a:solidFill>
                <a:schemeClr val="bg1"/>
              </a:solidFill>
            </a:endParaRPr>
          </a:p>
        </p:txBody>
      </p:sp>
      <p:sp>
        <p:nvSpPr>
          <p:cNvPr id="9" name="Up-Down Arrow 4">
            <a:extLst>
              <a:ext uri="{FF2B5EF4-FFF2-40B4-BE49-F238E27FC236}">
                <a16:creationId xmlns:a16="http://schemas.microsoft.com/office/drawing/2014/main" id="{FE34C22A-7115-4A90-2033-787665199D7B}"/>
              </a:ext>
            </a:extLst>
          </p:cNvPr>
          <p:cNvSpPr/>
          <p:nvPr/>
        </p:nvSpPr>
        <p:spPr>
          <a:xfrm>
            <a:off x="5440026" y="832978"/>
            <a:ext cx="1547658" cy="5192438"/>
          </a:xfrm>
          <a:prstGeom prst="upDownArrow">
            <a:avLst/>
          </a:prstGeom>
          <a:gradFill flip="none" rotWithShape="1">
            <a:gsLst>
              <a:gs pos="36000">
                <a:srgbClr val="0086E9"/>
              </a:gs>
              <a:gs pos="66000">
                <a:srgbClr val="152FB3"/>
              </a:gs>
              <a:gs pos="97000">
                <a:srgbClr val="1D1D48"/>
              </a:gs>
            </a:gsLst>
            <a:lin ang="16200000" scaled="1"/>
            <a:tileRect/>
          </a:gradFill>
          <a:ln w="69850" cap="flat" cmpd="sng" algn="ctr">
            <a:solidFill>
              <a:schemeClr val="bg1"/>
            </a:solidFill>
            <a:prstDash val="solid"/>
            <a:miter lim="800000"/>
          </a:ln>
          <a:effectLst>
            <a:glow rad="63500">
              <a:schemeClr val="bg1">
                <a:alpha val="40000"/>
              </a:schemeClr>
            </a:glow>
          </a:effectLst>
        </p:spPr>
        <p:txBody>
          <a:bodyPr rtlCol="0" anchor="ctr"/>
          <a:lstStyle/>
          <a:p>
            <a:pPr algn="ctr" defTabSz="914217">
              <a:defRPr/>
            </a:pPr>
            <a:endParaRPr lang="en-US" sz="2000" kern="0">
              <a:solidFill>
                <a:srgbClr val="FFFFFF"/>
              </a:solidFill>
              <a:latin typeface="Calibri" panose="020F0502020204030204"/>
            </a:endParaRPr>
          </a:p>
        </p:txBody>
      </p:sp>
      <p:sp>
        <p:nvSpPr>
          <p:cNvPr id="10" name="TextBox 9">
            <a:extLst>
              <a:ext uri="{FF2B5EF4-FFF2-40B4-BE49-F238E27FC236}">
                <a16:creationId xmlns:a16="http://schemas.microsoft.com/office/drawing/2014/main" id="{719B4EF0-A9BB-6FDD-E081-FF9F90B80AAC}"/>
              </a:ext>
            </a:extLst>
          </p:cNvPr>
          <p:cNvSpPr txBox="1"/>
          <p:nvPr/>
        </p:nvSpPr>
        <p:spPr>
          <a:xfrm>
            <a:off x="5325741" y="321570"/>
            <a:ext cx="1776228" cy="523092"/>
          </a:xfrm>
          <a:prstGeom prst="rect">
            <a:avLst/>
          </a:prstGeom>
          <a:noFill/>
        </p:spPr>
        <p:txBody>
          <a:bodyPr wrap="square" rtlCol="0">
            <a:spAutoFit/>
          </a:bodyPr>
          <a:lstStyle/>
          <a:p>
            <a:pPr defTabSz="914217">
              <a:defRPr/>
            </a:pPr>
            <a:r>
              <a:rPr lang="en-US" sz="2799" b="1" kern="0">
                <a:solidFill>
                  <a:schemeClr val="bg1"/>
                </a:solidFill>
                <a:latin typeface="Arial" panose="020B0604020202020204" pitchFamily="34" charset="0"/>
                <a:cs typeface="Arial" panose="020B0604020202020204" pitchFamily="34" charset="0"/>
              </a:rPr>
              <a:t>Required</a:t>
            </a:r>
          </a:p>
        </p:txBody>
      </p:sp>
      <p:sp>
        <p:nvSpPr>
          <p:cNvPr id="11" name="TextBox 10">
            <a:extLst>
              <a:ext uri="{FF2B5EF4-FFF2-40B4-BE49-F238E27FC236}">
                <a16:creationId xmlns:a16="http://schemas.microsoft.com/office/drawing/2014/main" id="{899361FC-EC6A-1AA4-BF5F-9C276DF6C438}"/>
              </a:ext>
            </a:extLst>
          </p:cNvPr>
          <p:cNvSpPr txBox="1"/>
          <p:nvPr/>
        </p:nvSpPr>
        <p:spPr>
          <a:xfrm>
            <a:off x="5349833" y="6025022"/>
            <a:ext cx="1641796" cy="523092"/>
          </a:xfrm>
          <a:prstGeom prst="rect">
            <a:avLst/>
          </a:prstGeom>
          <a:noFill/>
        </p:spPr>
        <p:txBody>
          <a:bodyPr wrap="none" rtlCol="0">
            <a:spAutoFit/>
          </a:bodyPr>
          <a:lstStyle/>
          <a:p>
            <a:pPr defTabSz="914217">
              <a:defRPr/>
            </a:pPr>
            <a:r>
              <a:rPr lang="en-US" sz="2799" b="1" kern="0">
                <a:solidFill>
                  <a:schemeClr val="bg1"/>
                </a:solidFill>
                <a:latin typeface="Arial" panose="020B0604020202020204" pitchFamily="34" charset="0"/>
                <a:cs typeface="Arial" panose="020B0604020202020204" pitchFamily="34" charset="0"/>
              </a:rPr>
              <a:t>Optional</a:t>
            </a:r>
          </a:p>
        </p:txBody>
      </p:sp>
      <p:sp>
        <p:nvSpPr>
          <p:cNvPr id="7" name="Title 1">
            <a:extLst>
              <a:ext uri="{FF2B5EF4-FFF2-40B4-BE49-F238E27FC236}">
                <a16:creationId xmlns:a16="http://schemas.microsoft.com/office/drawing/2014/main" id="{E686468A-28D1-69F0-859E-3FE77E24C148}"/>
              </a:ext>
            </a:extLst>
          </p:cNvPr>
          <p:cNvSpPr>
            <a:spLocks noGrp="1"/>
          </p:cNvSpPr>
          <p:nvPr>
            <p:ph type="title"/>
          </p:nvPr>
        </p:nvSpPr>
        <p:spPr>
          <a:xfrm>
            <a:off x="132225" y="329583"/>
            <a:ext cx="5217608" cy="691869"/>
          </a:xfrm>
        </p:spPr>
        <p:txBody>
          <a:bodyPr anchor="ctr">
            <a:scene3d>
              <a:camera prst="orthographicFront"/>
              <a:lightRig rig="threePt" dir="t"/>
            </a:scene3d>
            <a:sp3d extrusionH="57150">
              <a:bevelT h="25400" prst="softRound"/>
            </a:sp3d>
          </a:bodyPr>
          <a:lstStyle/>
          <a:p>
            <a:r>
              <a:rPr lang="en-US" sz="3999" b="1">
                <a:solidFill>
                  <a:schemeClr val="bg2">
                    <a:lumMod val="40000"/>
                    <a:lumOff val="60000"/>
                  </a:schemeClr>
                </a:solidFill>
                <a:effectLst>
                  <a:outerShdw blurRad="60007" dist="310007" dir="7680000" sy="30000" kx="1300200" algn="ctr" rotWithShape="0">
                    <a:prstClr val="black">
                      <a:alpha val="32000"/>
                    </a:prstClr>
                  </a:outerShdw>
                </a:effectLst>
              </a:rPr>
              <a:t>Prompt  Blueprint</a:t>
            </a:r>
          </a:p>
        </p:txBody>
      </p:sp>
    </p:spTree>
    <p:extLst>
      <p:ext uri="{BB962C8B-B14F-4D97-AF65-F5344CB8AC3E}">
        <p14:creationId xmlns:p14="http://schemas.microsoft.com/office/powerpoint/2010/main" val="421283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34BD-A1E2-AE74-AC4F-8D1D0810D7E8}"/>
              </a:ext>
            </a:extLst>
          </p:cNvPr>
          <p:cNvSpPr>
            <a:spLocks noGrp="1"/>
          </p:cNvSpPr>
          <p:nvPr>
            <p:ph type="title"/>
          </p:nvPr>
        </p:nvSpPr>
        <p:spPr/>
        <p:txBody>
          <a:bodyPr/>
          <a:lstStyle/>
          <a:p>
            <a:r>
              <a:rPr lang="en-US"/>
              <a:t>Tasks/Instructions</a:t>
            </a:r>
          </a:p>
        </p:txBody>
      </p:sp>
      <p:sp>
        <p:nvSpPr>
          <p:cNvPr id="3" name="Content Placeholder 2">
            <a:extLst>
              <a:ext uri="{FF2B5EF4-FFF2-40B4-BE49-F238E27FC236}">
                <a16:creationId xmlns:a16="http://schemas.microsoft.com/office/drawing/2014/main" id="{A8E098E0-D7E8-0368-3B04-8BF59073B12F}"/>
              </a:ext>
            </a:extLst>
          </p:cNvPr>
          <p:cNvSpPr>
            <a:spLocks noGrp="1"/>
          </p:cNvSpPr>
          <p:nvPr>
            <p:ph idx="1"/>
          </p:nvPr>
        </p:nvSpPr>
        <p:spPr>
          <a:xfrm>
            <a:off x="405068" y="1382072"/>
            <a:ext cx="5957382" cy="1690278"/>
          </a:xfrm>
        </p:spPr>
        <p:txBody>
          <a:bodyPr/>
          <a:lstStyle/>
          <a:p>
            <a:pPr marL="0" indent="0">
              <a:buNone/>
            </a:pPr>
            <a:r>
              <a:rPr lang="en-US" sz="1800" b="1"/>
              <a:t>What: </a:t>
            </a:r>
            <a:r>
              <a:rPr lang="en-US" sz="1800"/>
              <a:t>Specifies the goal or action required.</a:t>
            </a:r>
          </a:p>
          <a:p>
            <a:pPr marL="0" indent="0">
              <a:buNone/>
            </a:pPr>
            <a:endParaRPr lang="en-US" sz="1800" b="1"/>
          </a:p>
          <a:p>
            <a:pPr marL="0" indent="0">
              <a:buNone/>
            </a:pPr>
            <a:r>
              <a:rPr lang="en-US" sz="1800" b="1"/>
              <a:t>Why?: </a:t>
            </a:r>
            <a:r>
              <a:rPr lang="en-US" sz="1800"/>
              <a:t>Focuses the AI's output on the desired outcome. Can be a single task or ”prompt chaining”.</a:t>
            </a:r>
            <a:endParaRPr lang="en-US" sz="1800">
              <a:solidFill>
                <a:schemeClr val="tx2"/>
              </a:solidFill>
            </a:endParaRPr>
          </a:p>
          <a:p>
            <a:endParaRPr lang="en-US" sz="1800">
              <a:solidFill>
                <a:schemeClr val="tx2"/>
              </a:solidFill>
            </a:endParaRPr>
          </a:p>
          <a:p>
            <a:endParaRPr lang="en-US" sz="1800" i="1"/>
          </a:p>
        </p:txBody>
      </p:sp>
      <p:cxnSp>
        <p:nvCxnSpPr>
          <p:cNvPr id="6" name="Straight Connector 5">
            <a:extLst>
              <a:ext uri="{FF2B5EF4-FFF2-40B4-BE49-F238E27FC236}">
                <a16:creationId xmlns:a16="http://schemas.microsoft.com/office/drawing/2014/main" id="{C4954D49-98E4-3B25-17D3-9DE3A406D939}"/>
              </a:ext>
            </a:extLst>
          </p:cNvPr>
          <p:cNvCxnSpPr>
            <a:cxnSpLocks/>
            <a:endCxn id="21" idx="2"/>
          </p:cNvCxnSpPr>
          <p:nvPr/>
        </p:nvCxnSpPr>
        <p:spPr>
          <a:xfrm>
            <a:off x="359698" y="5733276"/>
            <a:ext cx="5068121"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2362A8-B19A-AF1A-0D42-D6D2BD9F1943}"/>
              </a:ext>
            </a:extLst>
          </p:cNvPr>
          <p:cNvSpPr txBox="1"/>
          <p:nvPr/>
        </p:nvSpPr>
        <p:spPr>
          <a:xfrm>
            <a:off x="143739" y="6247751"/>
            <a:ext cx="522707" cy="276999"/>
          </a:xfrm>
          <a:prstGeom prst="rect">
            <a:avLst/>
          </a:prstGeom>
          <a:noFill/>
        </p:spPr>
        <p:txBody>
          <a:bodyPr wrap="none" rtlCol="0">
            <a:spAutoFit/>
          </a:bodyPr>
          <a:lstStyle/>
          <a:p>
            <a:r>
              <a:rPr lang="en-US" sz="1200" b="1">
                <a:solidFill>
                  <a:schemeClr val="accent1"/>
                </a:solidFill>
                <a:latin typeface="Arial" panose="020B0604020202020204" pitchFamily="34" charset="0"/>
                <a:cs typeface="Arial" panose="020B0604020202020204" pitchFamily="34" charset="0"/>
              </a:rPr>
              <a:t>Task</a:t>
            </a:r>
          </a:p>
        </p:txBody>
      </p:sp>
      <p:sp>
        <p:nvSpPr>
          <p:cNvPr id="8" name="TextBox 7">
            <a:extLst>
              <a:ext uri="{FF2B5EF4-FFF2-40B4-BE49-F238E27FC236}">
                <a16:creationId xmlns:a16="http://schemas.microsoft.com/office/drawing/2014/main" id="{135E1D97-50BD-3F16-F026-42AEAB12D816}"/>
              </a:ext>
            </a:extLst>
          </p:cNvPr>
          <p:cNvSpPr txBox="1"/>
          <p:nvPr/>
        </p:nvSpPr>
        <p:spPr>
          <a:xfrm>
            <a:off x="1078419" y="6247751"/>
            <a:ext cx="756938"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Context</a:t>
            </a:r>
          </a:p>
        </p:txBody>
      </p:sp>
      <p:sp>
        <p:nvSpPr>
          <p:cNvPr id="9" name="TextBox 8">
            <a:extLst>
              <a:ext uri="{FF2B5EF4-FFF2-40B4-BE49-F238E27FC236}">
                <a16:creationId xmlns:a16="http://schemas.microsoft.com/office/drawing/2014/main" id="{3363407A-9F8A-8B50-B9A0-B1F717F405FA}"/>
              </a:ext>
            </a:extLst>
          </p:cNvPr>
          <p:cNvSpPr txBox="1"/>
          <p:nvPr/>
        </p:nvSpPr>
        <p:spPr>
          <a:xfrm>
            <a:off x="1979997" y="6247751"/>
            <a:ext cx="1039067"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Constraints</a:t>
            </a:r>
          </a:p>
        </p:txBody>
      </p:sp>
      <p:sp>
        <p:nvSpPr>
          <p:cNvPr id="10" name="TextBox 9">
            <a:extLst>
              <a:ext uri="{FF2B5EF4-FFF2-40B4-BE49-F238E27FC236}">
                <a16:creationId xmlns:a16="http://schemas.microsoft.com/office/drawing/2014/main" id="{6BC9CEDB-7B2A-EABD-844F-51EB07675574}"/>
              </a:ext>
            </a:extLst>
          </p:cNvPr>
          <p:cNvSpPr txBox="1"/>
          <p:nvPr/>
        </p:nvSpPr>
        <p:spPr>
          <a:xfrm>
            <a:off x="3063817" y="6249200"/>
            <a:ext cx="978153"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Persona(s)</a:t>
            </a:r>
            <a:endParaRPr lang="en-US" sz="1200">
              <a:solidFill>
                <a:schemeClr val="bg1">
                  <a:lumMod val="65000"/>
                </a:schemeClr>
              </a:solidFill>
            </a:endParaRPr>
          </a:p>
        </p:txBody>
      </p:sp>
      <p:sp>
        <p:nvSpPr>
          <p:cNvPr id="11" name="TextBox 10">
            <a:extLst>
              <a:ext uri="{FF2B5EF4-FFF2-40B4-BE49-F238E27FC236}">
                <a16:creationId xmlns:a16="http://schemas.microsoft.com/office/drawing/2014/main" id="{728B9FF7-BD27-ABF8-662F-342085580B06}"/>
              </a:ext>
            </a:extLst>
          </p:cNvPr>
          <p:cNvSpPr txBox="1"/>
          <p:nvPr/>
        </p:nvSpPr>
        <p:spPr>
          <a:xfrm>
            <a:off x="4235300" y="6238590"/>
            <a:ext cx="705642" cy="461665"/>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Output</a:t>
            </a:r>
          </a:p>
          <a:p>
            <a:r>
              <a:rPr lang="en-US" sz="1200" b="1">
                <a:solidFill>
                  <a:schemeClr val="bg1">
                    <a:lumMod val="65000"/>
                  </a:schemeClr>
                </a:solidFill>
                <a:latin typeface="Arial" panose="020B0604020202020204" pitchFamily="34" charset="0"/>
                <a:cs typeface="Arial" panose="020B0604020202020204" pitchFamily="34" charset="0"/>
              </a:rPr>
              <a:t>Format</a:t>
            </a:r>
          </a:p>
        </p:txBody>
      </p:sp>
      <p:sp>
        <p:nvSpPr>
          <p:cNvPr id="12" name="TextBox 11">
            <a:extLst>
              <a:ext uri="{FF2B5EF4-FFF2-40B4-BE49-F238E27FC236}">
                <a16:creationId xmlns:a16="http://schemas.microsoft.com/office/drawing/2014/main" id="{FF4723E5-B288-7B3C-B96F-E7013A4A1DBA}"/>
              </a:ext>
            </a:extLst>
          </p:cNvPr>
          <p:cNvSpPr txBox="1"/>
          <p:nvPr/>
        </p:nvSpPr>
        <p:spPr>
          <a:xfrm>
            <a:off x="5153194" y="6249280"/>
            <a:ext cx="952312"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Tone/Style</a:t>
            </a:r>
          </a:p>
        </p:txBody>
      </p:sp>
      <p:sp>
        <p:nvSpPr>
          <p:cNvPr id="16" name="Oval 15">
            <a:extLst>
              <a:ext uri="{FF2B5EF4-FFF2-40B4-BE49-F238E27FC236}">
                <a16:creationId xmlns:a16="http://schemas.microsoft.com/office/drawing/2014/main" id="{A4271112-2C82-E823-1E5D-1C0975FEA818}"/>
              </a:ext>
            </a:extLst>
          </p:cNvPr>
          <p:cNvSpPr/>
          <p:nvPr/>
        </p:nvSpPr>
        <p:spPr>
          <a:xfrm>
            <a:off x="205956" y="5573315"/>
            <a:ext cx="307485" cy="30748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Oval 16">
            <a:extLst>
              <a:ext uri="{FF2B5EF4-FFF2-40B4-BE49-F238E27FC236}">
                <a16:creationId xmlns:a16="http://schemas.microsoft.com/office/drawing/2014/main" id="{5AB6B306-874F-B4BD-F3C4-3B9232FC0F93}"/>
              </a:ext>
            </a:extLst>
          </p:cNvPr>
          <p:cNvSpPr/>
          <p:nvPr/>
        </p:nvSpPr>
        <p:spPr>
          <a:xfrm>
            <a:off x="1257337"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Oval 17">
            <a:extLst>
              <a:ext uri="{FF2B5EF4-FFF2-40B4-BE49-F238E27FC236}">
                <a16:creationId xmlns:a16="http://schemas.microsoft.com/office/drawing/2014/main" id="{0243640E-59BC-A28D-52A9-A10526C92DFD}"/>
              </a:ext>
            </a:extLst>
          </p:cNvPr>
          <p:cNvSpPr/>
          <p:nvPr/>
        </p:nvSpPr>
        <p:spPr>
          <a:xfrm>
            <a:off x="2299960"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Oval 18">
            <a:extLst>
              <a:ext uri="{FF2B5EF4-FFF2-40B4-BE49-F238E27FC236}">
                <a16:creationId xmlns:a16="http://schemas.microsoft.com/office/drawing/2014/main" id="{6E6772E1-CD70-566B-BE30-74D8077E4CE8}"/>
              </a:ext>
            </a:extLst>
          </p:cNvPr>
          <p:cNvSpPr/>
          <p:nvPr/>
        </p:nvSpPr>
        <p:spPr>
          <a:xfrm>
            <a:off x="3353073" y="5573314"/>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Oval 19">
            <a:extLst>
              <a:ext uri="{FF2B5EF4-FFF2-40B4-BE49-F238E27FC236}">
                <a16:creationId xmlns:a16="http://schemas.microsoft.com/office/drawing/2014/main" id="{D00981FD-A005-DA91-C1BA-1C260AA330AC}"/>
              </a:ext>
            </a:extLst>
          </p:cNvPr>
          <p:cNvSpPr/>
          <p:nvPr/>
        </p:nvSpPr>
        <p:spPr>
          <a:xfrm>
            <a:off x="4390536" y="5573314"/>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Oval 20">
            <a:extLst>
              <a:ext uri="{FF2B5EF4-FFF2-40B4-BE49-F238E27FC236}">
                <a16:creationId xmlns:a16="http://schemas.microsoft.com/office/drawing/2014/main" id="{54C86C0A-FA6C-0192-7DAE-75E859EE43BF}"/>
              </a:ext>
            </a:extLst>
          </p:cNvPr>
          <p:cNvSpPr/>
          <p:nvPr/>
        </p:nvSpPr>
        <p:spPr>
          <a:xfrm>
            <a:off x="5427819" y="5579533"/>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4" name="Straight Connector 23">
            <a:extLst>
              <a:ext uri="{FF2B5EF4-FFF2-40B4-BE49-F238E27FC236}">
                <a16:creationId xmlns:a16="http://schemas.microsoft.com/office/drawing/2014/main" id="{66299788-4E99-8CC9-AC7B-92E4C0C473DA}"/>
              </a:ext>
            </a:extLst>
          </p:cNvPr>
          <p:cNvCxnSpPr>
            <a:cxnSpLocks/>
            <a:stCxn id="16" idx="4"/>
            <a:endCxn id="7" idx="0"/>
          </p:cNvCxnSpPr>
          <p:nvPr/>
        </p:nvCxnSpPr>
        <p:spPr>
          <a:xfrm>
            <a:off x="359699" y="5880800"/>
            <a:ext cx="45394" cy="36695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5F1FFC5-F872-DB7C-D531-5253E06EDA65}"/>
              </a:ext>
            </a:extLst>
          </p:cNvPr>
          <p:cNvCxnSpPr>
            <a:stCxn id="17" idx="4"/>
            <a:endCxn id="8" idx="0"/>
          </p:cNvCxnSpPr>
          <p:nvPr/>
        </p:nvCxnSpPr>
        <p:spPr>
          <a:xfrm>
            <a:off x="1411080" y="5880800"/>
            <a:ext cx="45808"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839BFA-823C-6C71-69CF-F2E9F9565CD0}"/>
              </a:ext>
            </a:extLst>
          </p:cNvPr>
          <p:cNvCxnSpPr>
            <a:stCxn id="18" idx="4"/>
            <a:endCxn id="9" idx="0"/>
          </p:cNvCxnSpPr>
          <p:nvPr/>
        </p:nvCxnSpPr>
        <p:spPr>
          <a:xfrm>
            <a:off x="2453703" y="5880800"/>
            <a:ext cx="45828"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A029901-1778-3F70-2D36-99ABC810B542}"/>
              </a:ext>
            </a:extLst>
          </p:cNvPr>
          <p:cNvCxnSpPr>
            <a:cxnSpLocks/>
            <a:stCxn id="19" idx="4"/>
            <a:endCxn id="10" idx="0"/>
          </p:cNvCxnSpPr>
          <p:nvPr/>
        </p:nvCxnSpPr>
        <p:spPr>
          <a:xfrm>
            <a:off x="3506816" y="5880799"/>
            <a:ext cx="46078" cy="3684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278A301-6B79-166F-5A72-F53DAE7970D2}"/>
              </a:ext>
            </a:extLst>
          </p:cNvPr>
          <p:cNvCxnSpPr>
            <a:cxnSpLocks/>
            <a:stCxn id="20" idx="4"/>
          </p:cNvCxnSpPr>
          <p:nvPr/>
        </p:nvCxnSpPr>
        <p:spPr>
          <a:xfrm>
            <a:off x="4544278" y="5880799"/>
            <a:ext cx="0" cy="364284"/>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0E8762C-0938-09D6-54A5-18200C67101B}"/>
              </a:ext>
            </a:extLst>
          </p:cNvPr>
          <p:cNvCxnSpPr>
            <a:cxnSpLocks/>
            <a:stCxn id="21" idx="4"/>
            <a:endCxn id="12" idx="0"/>
          </p:cNvCxnSpPr>
          <p:nvPr/>
        </p:nvCxnSpPr>
        <p:spPr>
          <a:xfrm>
            <a:off x="5581562" y="5887018"/>
            <a:ext cx="47788" cy="36226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B49C8366-084B-3081-2CDB-C7DF41EC0884}"/>
              </a:ext>
            </a:extLst>
          </p:cNvPr>
          <p:cNvPicPr>
            <a:picLocks noChangeAspect="1" noChangeArrowheads="1"/>
          </p:cNvPicPr>
          <p:nvPr/>
        </p:nvPicPr>
        <p:blipFill>
          <a:blip r:embed="rId3"/>
          <a:srcRect t="1923" b="1923"/>
          <a:stretch/>
        </p:blipFill>
        <p:spPr bwMode="auto">
          <a:xfrm>
            <a:off x="7215427" y="251826"/>
            <a:ext cx="4792286" cy="46079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F3B97E38-8A48-7EC4-DEB0-AEAC59460F89}"/>
              </a:ext>
            </a:extLst>
          </p:cNvPr>
          <p:cNvPicPr>
            <a:picLocks noChangeAspect="1"/>
          </p:cNvPicPr>
          <p:nvPr/>
        </p:nvPicPr>
        <p:blipFill>
          <a:blip r:embed="rId4"/>
          <a:stretch>
            <a:fillRect/>
          </a:stretch>
        </p:blipFill>
        <p:spPr>
          <a:xfrm>
            <a:off x="10544827" y="1994281"/>
            <a:ext cx="1242106" cy="310527"/>
          </a:xfrm>
          <a:prstGeom prst="rect">
            <a:avLst/>
          </a:prstGeom>
        </p:spPr>
      </p:pic>
      <p:sp>
        <p:nvSpPr>
          <p:cNvPr id="5" name="TextBox 4">
            <a:extLst>
              <a:ext uri="{FF2B5EF4-FFF2-40B4-BE49-F238E27FC236}">
                <a16:creationId xmlns:a16="http://schemas.microsoft.com/office/drawing/2014/main" id="{22231394-90B8-69A0-CB61-A4C1068C4425}"/>
              </a:ext>
            </a:extLst>
          </p:cNvPr>
          <p:cNvSpPr txBox="1"/>
          <p:nvPr/>
        </p:nvSpPr>
        <p:spPr>
          <a:xfrm>
            <a:off x="405067" y="2978442"/>
            <a:ext cx="5908407" cy="369332"/>
          </a:xfrm>
          <a:prstGeom prst="rect">
            <a:avLst/>
          </a:prstGeom>
          <a:noFill/>
        </p:spPr>
        <p:txBody>
          <a:bodyPr wrap="square" numCol="2" rtlCol="0">
            <a:spAutoFit/>
          </a:bodyPr>
          <a:lstStyle/>
          <a:p>
            <a:r>
              <a:rPr lang="en-US" b="1">
                <a:solidFill>
                  <a:schemeClr val="accent2"/>
                </a:solidFill>
                <a:latin typeface="Arial" panose="020B0604020202020204" pitchFamily="34" charset="0"/>
                <a:cs typeface="Arial" panose="020B0604020202020204" pitchFamily="34" charset="0"/>
              </a:rPr>
              <a:t>Think </a:t>
            </a:r>
            <a:r>
              <a:rPr lang="en-US" b="1" u="sng">
                <a:solidFill>
                  <a:schemeClr val="bg2"/>
                </a:solidFill>
                <a:latin typeface="Arial" panose="020B0604020202020204" pitchFamily="34" charset="0"/>
                <a:cs typeface="Arial" panose="020B0604020202020204" pitchFamily="34" charset="0"/>
              </a:rPr>
              <a:t>verbs</a:t>
            </a:r>
            <a:r>
              <a:rPr lang="en-US" b="1">
                <a:solidFill>
                  <a:schemeClr val="accent2"/>
                </a:solidFill>
                <a:latin typeface="Arial" panose="020B0604020202020204" pitchFamily="34" charset="0"/>
                <a:cs typeface="Arial" panose="020B0604020202020204" pitchFamily="34" charset="0"/>
              </a:rPr>
              <a:t>:</a:t>
            </a:r>
          </a:p>
        </p:txBody>
      </p:sp>
      <p:graphicFrame>
        <p:nvGraphicFramePr>
          <p:cNvPr id="13" name="Table 12">
            <a:extLst>
              <a:ext uri="{FF2B5EF4-FFF2-40B4-BE49-F238E27FC236}">
                <a16:creationId xmlns:a16="http://schemas.microsoft.com/office/drawing/2014/main" id="{EB1E653E-7B01-2E6C-462B-F16E959914D3}"/>
              </a:ext>
            </a:extLst>
          </p:cNvPr>
          <p:cNvGraphicFramePr>
            <a:graphicFrameLocks noGrp="1"/>
          </p:cNvGraphicFramePr>
          <p:nvPr/>
        </p:nvGraphicFramePr>
        <p:xfrm>
          <a:off x="726672" y="3393842"/>
          <a:ext cx="5487261" cy="1965954"/>
        </p:xfrm>
        <a:graphic>
          <a:graphicData uri="http://schemas.openxmlformats.org/drawingml/2006/table">
            <a:tbl>
              <a:tblPr firstRow="1" bandRow="1">
                <a:tableStyleId>{2D5ABB26-0587-4C30-8999-92F81FD0307C}</a:tableStyleId>
              </a:tblPr>
              <a:tblGrid>
                <a:gridCol w="2645644">
                  <a:extLst>
                    <a:ext uri="{9D8B030D-6E8A-4147-A177-3AD203B41FA5}">
                      <a16:colId xmlns:a16="http://schemas.microsoft.com/office/drawing/2014/main" val="824009446"/>
                    </a:ext>
                  </a:extLst>
                </a:gridCol>
                <a:gridCol w="2841617">
                  <a:extLst>
                    <a:ext uri="{9D8B030D-6E8A-4147-A177-3AD203B41FA5}">
                      <a16:colId xmlns:a16="http://schemas.microsoft.com/office/drawing/2014/main" val="3084482096"/>
                    </a:ext>
                  </a:extLst>
                </a:gridCol>
              </a:tblGrid>
              <a:tr h="1965704">
                <a:tc>
                  <a:txBody>
                    <a:bodyPr/>
                    <a:lstStyle/>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Create</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Explain</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Analyze</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Display</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Write</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Modify</a:t>
                      </a:r>
                    </a:p>
                    <a:p>
                      <a:pPr marL="571500" indent="-571500">
                        <a:buClr>
                          <a:schemeClr val="bg2">
                            <a:lumMod val="50000"/>
                          </a:schemeClr>
                        </a:buClr>
                        <a:buSzPct val="75000"/>
                        <a:buFont typeface="Wingdings" panose="05000000000000000000" pitchFamily="2" charset="2"/>
                        <a:buChar char="Ø"/>
                      </a:pPr>
                      <a:endParaRPr lang="en-US" sz="1800" i="1">
                        <a:solidFill>
                          <a:schemeClr val="bg2"/>
                        </a:solidFill>
                        <a:latin typeface="Arial" panose="020B0604020202020204" pitchFamily="34" charset="0"/>
                        <a:cs typeface="Arial" panose="020B0604020202020204" pitchFamily="34" charset="0"/>
                      </a:endParaRPr>
                    </a:p>
                  </a:txBody>
                  <a:tcPr marL="45714" marR="45714" marT="22857" marB="22857"/>
                </a:tc>
                <a:tc>
                  <a:txBody>
                    <a:bodyPr/>
                    <a:lstStyle/>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Generate</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Summarize</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Paraphrase</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Answer</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Classify</a:t>
                      </a:r>
                    </a:p>
                  </a:txBody>
                  <a:tcPr marL="45714" marR="45714" marT="22857" marB="22857"/>
                </a:tc>
                <a:extLst>
                  <a:ext uri="{0D108BD9-81ED-4DB2-BD59-A6C34878D82A}">
                    <a16:rowId xmlns:a16="http://schemas.microsoft.com/office/drawing/2014/main" val="2731943426"/>
                  </a:ext>
                </a:extLst>
              </a:tr>
            </a:tbl>
          </a:graphicData>
        </a:graphic>
      </p:graphicFrame>
    </p:spTree>
    <p:extLst>
      <p:ext uri="{BB962C8B-B14F-4D97-AF65-F5344CB8AC3E}">
        <p14:creationId xmlns:p14="http://schemas.microsoft.com/office/powerpoint/2010/main" val="4171909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DE12-3D4B-C7C8-B8FF-64426A769ED6}"/>
              </a:ext>
            </a:extLst>
          </p:cNvPr>
          <p:cNvSpPr>
            <a:spLocks noGrp="1"/>
          </p:cNvSpPr>
          <p:nvPr>
            <p:ph type="title"/>
          </p:nvPr>
        </p:nvSpPr>
        <p:spPr>
          <a:xfrm>
            <a:off x="815617" y="392747"/>
            <a:ext cx="5957382" cy="811816"/>
          </a:xfrm>
        </p:spPr>
        <p:txBody>
          <a:bodyPr/>
          <a:lstStyle/>
          <a:p>
            <a:r>
              <a:rPr lang="en-US"/>
              <a:t>Context </a:t>
            </a:r>
          </a:p>
        </p:txBody>
      </p:sp>
      <p:sp>
        <p:nvSpPr>
          <p:cNvPr id="3" name="Content Placeholder 2">
            <a:extLst>
              <a:ext uri="{FF2B5EF4-FFF2-40B4-BE49-F238E27FC236}">
                <a16:creationId xmlns:a16="http://schemas.microsoft.com/office/drawing/2014/main" id="{FCA6F27F-4923-2A30-E9B6-E4D76BD4F399}"/>
              </a:ext>
            </a:extLst>
          </p:cNvPr>
          <p:cNvSpPr>
            <a:spLocks noGrp="1"/>
          </p:cNvSpPr>
          <p:nvPr>
            <p:ph idx="1"/>
          </p:nvPr>
        </p:nvSpPr>
        <p:spPr>
          <a:xfrm>
            <a:off x="374382" y="1204563"/>
            <a:ext cx="5957382" cy="4765832"/>
          </a:xfrm>
        </p:spPr>
        <p:txBody>
          <a:bodyPr/>
          <a:lstStyle/>
          <a:p>
            <a:pPr marL="0" indent="0">
              <a:buNone/>
            </a:pPr>
            <a:r>
              <a:rPr lang="en-US" sz="1800" b="1"/>
              <a:t>What: </a:t>
            </a:r>
            <a:r>
              <a:rPr lang="en-US" sz="1800"/>
              <a:t>Provide additional info or specificity for the request.</a:t>
            </a:r>
          </a:p>
          <a:p>
            <a:pPr marL="0" indent="0">
              <a:buNone/>
            </a:pPr>
            <a:r>
              <a:rPr lang="en-US" sz="1800" b="1"/>
              <a:t>Why?: </a:t>
            </a:r>
            <a:r>
              <a:rPr lang="en-US" sz="1800"/>
              <a:t>Context narrows down the possible interpretations and aligns the response with the specific scenario.</a:t>
            </a:r>
          </a:p>
          <a:p>
            <a:pPr marL="0" indent="0">
              <a:buNone/>
            </a:pPr>
            <a:r>
              <a:rPr lang="en-US" sz="1800" b="1"/>
              <a:t>Think </a:t>
            </a:r>
            <a:r>
              <a:rPr lang="en-US" sz="1800" b="1" u="sng">
                <a:solidFill>
                  <a:schemeClr val="bg2"/>
                </a:solidFill>
              </a:rPr>
              <a:t>5Ws</a:t>
            </a:r>
            <a:r>
              <a:rPr lang="en-US" sz="1800"/>
              <a:t> (who, what, where, why, when) </a:t>
            </a:r>
            <a:r>
              <a:rPr lang="en-US" sz="1800" b="1"/>
              <a:t>and How:</a:t>
            </a:r>
          </a:p>
        </p:txBody>
      </p:sp>
      <p:cxnSp>
        <p:nvCxnSpPr>
          <p:cNvPr id="5" name="Straight Connector 4">
            <a:extLst>
              <a:ext uri="{FF2B5EF4-FFF2-40B4-BE49-F238E27FC236}">
                <a16:creationId xmlns:a16="http://schemas.microsoft.com/office/drawing/2014/main" id="{264C5FE5-1D5A-57F7-6446-AF790A3A78EE}"/>
              </a:ext>
            </a:extLst>
          </p:cNvPr>
          <p:cNvCxnSpPr>
            <a:cxnSpLocks/>
          </p:cNvCxnSpPr>
          <p:nvPr/>
        </p:nvCxnSpPr>
        <p:spPr>
          <a:xfrm>
            <a:off x="359698" y="5733276"/>
            <a:ext cx="5221864"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CE2B076-8A0E-29DD-DD5D-96CD40DB5D4E}"/>
              </a:ext>
            </a:extLst>
          </p:cNvPr>
          <p:cNvSpPr txBox="1"/>
          <p:nvPr/>
        </p:nvSpPr>
        <p:spPr>
          <a:xfrm>
            <a:off x="143739" y="6247751"/>
            <a:ext cx="522707"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Task</a:t>
            </a:r>
          </a:p>
        </p:txBody>
      </p:sp>
      <p:sp>
        <p:nvSpPr>
          <p:cNvPr id="7" name="TextBox 6">
            <a:extLst>
              <a:ext uri="{FF2B5EF4-FFF2-40B4-BE49-F238E27FC236}">
                <a16:creationId xmlns:a16="http://schemas.microsoft.com/office/drawing/2014/main" id="{D4DB8C81-590D-1F37-8553-2664F201358A}"/>
              </a:ext>
            </a:extLst>
          </p:cNvPr>
          <p:cNvSpPr txBox="1"/>
          <p:nvPr/>
        </p:nvSpPr>
        <p:spPr>
          <a:xfrm>
            <a:off x="1078419" y="6247751"/>
            <a:ext cx="756938" cy="276999"/>
          </a:xfrm>
          <a:prstGeom prst="rect">
            <a:avLst/>
          </a:prstGeom>
          <a:noFill/>
        </p:spPr>
        <p:txBody>
          <a:bodyPr wrap="none" rtlCol="0">
            <a:spAutoFit/>
          </a:bodyPr>
          <a:lstStyle/>
          <a:p>
            <a:r>
              <a:rPr lang="en-US" sz="1200" b="1">
                <a:solidFill>
                  <a:srgbClr val="00B050"/>
                </a:solidFill>
                <a:latin typeface="Arial" panose="020B0604020202020204" pitchFamily="34" charset="0"/>
                <a:cs typeface="Arial" panose="020B0604020202020204" pitchFamily="34" charset="0"/>
              </a:rPr>
              <a:t>Context</a:t>
            </a:r>
          </a:p>
        </p:txBody>
      </p:sp>
      <p:sp>
        <p:nvSpPr>
          <p:cNvPr id="8" name="TextBox 7">
            <a:extLst>
              <a:ext uri="{FF2B5EF4-FFF2-40B4-BE49-F238E27FC236}">
                <a16:creationId xmlns:a16="http://schemas.microsoft.com/office/drawing/2014/main" id="{7242A986-EE6D-3DE6-9C1A-86DDDC1A92E4}"/>
              </a:ext>
            </a:extLst>
          </p:cNvPr>
          <p:cNvSpPr txBox="1"/>
          <p:nvPr/>
        </p:nvSpPr>
        <p:spPr>
          <a:xfrm>
            <a:off x="1979997" y="6247751"/>
            <a:ext cx="1039067"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Constraints</a:t>
            </a:r>
          </a:p>
        </p:txBody>
      </p:sp>
      <p:sp>
        <p:nvSpPr>
          <p:cNvPr id="9" name="TextBox 8">
            <a:extLst>
              <a:ext uri="{FF2B5EF4-FFF2-40B4-BE49-F238E27FC236}">
                <a16:creationId xmlns:a16="http://schemas.microsoft.com/office/drawing/2014/main" id="{43945D5E-12C7-A11A-56D2-5D6720A75041}"/>
              </a:ext>
            </a:extLst>
          </p:cNvPr>
          <p:cNvSpPr txBox="1"/>
          <p:nvPr/>
        </p:nvSpPr>
        <p:spPr>
          <a:xfrm>
            <a:off x="3062941" y="6247750"/>
            <a:ext cx="978153"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Persona(s)</a:t>
            </a:r>
            <a:endParaRPr lang="en-US" sz="1200">
              <a:solidFill>
                <a:schemeClr val="bg1">
                  <a:lumMod val="65000"/>
                </a:schemeClr>
              </a:solidFill>
            </a:endParaRPr>
          </a:p>
        </p:txBody>
      </p:sp>
      <p:sp>
        <p:nvSpPr>
          <p:cNvPr id="10" name="TextBox 9">
            <a:extLst>
              <a:ext uri="{FF2B5EF4-FFF2-40B4-BE49-F238E27FC236}">
                <a16:creationId xmlns:a16="http://schemas.microsoft.com/office/drawing/2014/main" id="{47F4F4EF-258B-C778-628D-A97A7595A5C3}"/>
              </a:ext>
            </a:extLst>
          </p:cNvPr>
          <p:cNvSpPr txBox="1"/>
          <p:nvPr/>
        </p:nvSpPr>
        <p:spPr>
          <a:xfrm>
            <a:off x="4238064" y="6247750"/>
            <a:ext cx="705642" cy="461665"/>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Output</a:t>
            </a:r>
          </a:p>
          <a:p>
            <a:r>
              <a:rPr lang="en-US" sz="1200" b="1">
                <a:solidFill>
                  <a:schemeClr val="bg1">
                    <a:lumMod val="65000"/>
                  </a:schemeClr>
                </a:solidFill>
                <a:latin typeface="Arial" panose="020B0604020202020204" pitchFamily="34" charset="0"/>
                <a:cs typeface="Arial" panose="020B0604020202020204" pitchFamily="34" charset="0"/>
              </a:rPr>
              <a:t>Format</a:t>
            </a:r>
          </a:p>
        </p:txBody>
      </p:sp>
      <p:sp>
        <p:nvSpPr>
          <p:cNvPr id="11" name="TextBox 10">
            <a:extLst>
              <a:ext uri="{FF2B5EF4-FFF2-40B4-BE49-F238E27FC236}">
                <a16:creationId xmlns:a16="http://schemas.microsoft.com/office/drawing/2014/main" id="{E9A7E633-44CB-F504-9058-C2CB95B417D9}"/>
              </a:ext>
            </a:extLst>
          </p:cNvPr>
          <p:cNvSpPr txBox="1"/>
          <p:nvPr/>
        </p:nvSpPr>
        <p:spPr>
          <a:xfrm>
            <a:off x="5152429" y="6245083"/>
            <a:ext cx="952312"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Tone/Style</a:t>
            </a:r>
          </a:p>
        </p:txBody>
      </p:sp>
      <p:sp>
        <p:nvSpPr>
          <p:cNvPr id="13" name="Oval 12">
            <a:extLst>
              <a:ext uri="{FF2B5EF4-FFF2-40B4-BE49-F238E27FC236}">
                <a16:creationId xmlns:a16="http://schemas.microsoft.com/office/drawing/2014/main" id="{DBAB4043-24D8-48CF-7725-4F68912597A1}"/>
              </a:ext>
            </a:extLst>
          </p:cNvPr>
          <p:cNvSpPr/>
          <p:nvPr/>
        </p:nvSpPr>
        <p:spPr>
          <a:xfrm>
            <a:off x="205956"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Oval 13">
            <a:extLst>
              <a:ext uri="{FF2B5EF4-FFF2-40B4-BE49-F238E27FC236}">
                <a16:creationId xmlns:a16="http://schemas.microsoft.com/office/drawing/2014/main" id="{3B9831A7-DE84-12F9-A959-EEEEDFADBB5B}"/>
              </a:ext>
            </a:extLst>
          </p:cNvPr>
          <p:cNvSpPr/>
          <p:nvPr/>
        </p:nvSpPr>
        <p:spPr>
          <a:xfrm>
            <a:off x="1257337" y="5573315"/>
            <a:ext cx="307485" cy="30748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Oval 14">
            <a:extLst>
              <a:ext uri="{FF2B5EF4-FFF2-40B4-BE49-F238E27FC236}">
                <a16:creationId xmlns:a16="http://schemas.microsoft.com/office/drawing/2014/main" id="{BCED020D-4856-9897-BC6D-0147FE563CD7}"/>
              </a:ext>
            </a:extLst>
          </p:cNvPr>
          <p:cNvSpPr/>
          <p:nvPr/>
        </p:nvSpPr>
        <p:spPr>
          <a:xfrm>
            <a:off x="2299960"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Oval 15">
            <a:extLst>
              <a:ext uri="{FF2B5EF4-FFF2-40B4-BE49-F238E27FC236}">
                <a16:creationId xmlns:a16="http://schemas.microsoft.com/office/drawing/2014/main" id="{838935AA-D1BE-870D-14E5-17A648ED2446}"/>
              </a:ext>
            </a:extLst>
          </p:cNvPr>
          <p:cNvSpPr/>
          <p:nvPr/>
        </p:nvSpPr>
        <p:spPr>
          <a:xfrm>
            <a:off x="3353073" y="5573314"/>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Oval 16">
            <a:extLst>
              <a:ext uri="{FF2B5EF4-FFF2-40B4-BE49-F238E27FC236}">
                <a16:creationId xmlns:a16="http://schemas.microsoft.com/office/drawing/2014/main" id="{B93B5D4F-221C-EC72-5003-9923EE8ECE37}"/>
              </a:ext>
            </a:extLst>
          </p:cNvPr>
          <p:cNvSpPr/>
          <p:nvPr/>
        </p:nvSpPr>
        <p:spPr>
          <a:xfrm>
            <a:off x="4390536" y="5573314"/>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Oval 17">
            <a:extLst>
              <a:ext uri="{FF2B5EF4-FFF2-40B4-BE49-F238E27FC236}">
                <a16:creationId xmlns:a16="http://schemas.microsoft.com/office/drawing/2014/main" id="{D6EFD962-322F-3EF6-1C0D-DDAB76F8619A}"/>
              </a:ext>
            </a:extLst>
          </p:cNvPr>
          <p:cNvSpPr/>
          <p:nvPr/>
        </p:nvSpPr>
        <p:spPr>
          <a:xfrm>
            <a:off x="5427819" y="5579533"/>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0" name="Straight Connector 19">
            <a:extLst>
              <a:ext uri="{FF2B5EF4-FFF2-40B4-BE49-F238E27FC236}">
                <a16:creationId xmlns:a16="http://schemas.microsoft.com/office/drawing/2014/main" id="{EBF7BDDC-BA2B-F0E4-AE6A-48934BAD9061}"/>
              </a:ext>
            </a:extLst>
          </p:cNvPr>
          <p:cNvCxnSpPr>
            <a:cxnSpLocks/>
            <a:stCxn id="13" idx="4"/>
            <a:endCxn id="6" idx="0"/>
          </p:cNvCxnSpPr>
          <p:nvPr/>
        </p:nvCxnSpPr>
        <p:spPr>
          <a:xfrm>
            <a:off x="359699" y="5880800"/>
            <a:ext cx="45394"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102A63-72EE-CD89-EC73-57D38AADDB2A}"/>
              </a:ext>
            </a:extLst>
          </p:cNvPr>
          <p:cNvCxnSpPr>
            <a:stCxn id="14" idx="4"/>
            <a:endCxn id="7" idx="0"/>
          </p:cNvCxnSpPr>
          <p:nvPr/>
        </p:nvCxnSpPr>
        <p:spPr>
          <a:xfrm>
            <a:off x="1411080" y="5880800"/>
            <a:ext cx="45808" cy="36695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1022DBD-9045-C926-6267-756E9C2B4B56}"/>
              </a:ext>
            </a:extLst>
          </p:cNvPr>
          <p:cNvCxnSpPr>
            <a:stCxn id="15" idx="4"/>
            <a:endCxn id="8" idx="0"/>
          </p:cNvCxnSpPr>
          <p:nvPr/>
        </p:nvCxnSpPr>
        <p:spPr>
          <a:xfrm>
            <a:off x="2453703" y="5880800"/>
            <a:ext cx="45828"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173811F-F2F0-EC41-4909-3D3BD76670B8}"/>
              </a:ext>
            </a:extLst>
          </p:cNvPr>
          <p:cNvCxnSpPr>
            <a:stCxn id="16" idx="4"/>
            <a:endCxn id="9" idx="0"/>
          </p:cNvCxnSpPr>
          <p:nvPr/>
        </p:nvCxnSpPr>
        <p:spPr>
          <a:xfrm>
            <a:off x="3506816" y="5880799"/>
            <a:ext cx="45202"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523ED9-5A0B-9FEC-94B9-62832E5287B8}"/>
              </a:ext>
            </a:extLst>
          </p:cNvPr>
          <p:cNvCxnSpPr>
            <a:stCxn id="17" idx="4"/>
            <a:endCxn id="10" idx="0"/>
          </p:cNvCxnSpPr>
          <p:nvPr/>
        </p:nvCxnSpPr>
        <p:spPr>
          <a:xfrm>
            <a:off x="4544279" y="5880799"/>
            <a:ext cx="46606"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572C76-8116-3005-E64B-479CD8299E0E}"/>
              </a:ext>
            </a:extLst>
          </p:cNvPr>
          <p:cNvCxnSpPr>
            <a:stCxn id="18" idx="4"/>
            <a:endCxn id="11" idx="0"/>
          </p:cNvCxnSpPr>
          <p:nvPr/>
        </p:nvCxnSpPr>
        <p:spPr>
          <a:xfrm>
            <a:off x="5581562" y="5887018"/>
            <a:ext cx="47023" cy="358065"/>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0A93AF9D-8659-36DB-7523-63D0243C8667}"/>
              </a:ext>
            </a:extLst>
          </p:cNvPr>
          <p:cNvPicPr>
            <a:picLocks noGrp="1" noChangeAspect="1" noChangeArrowheads="1"/>
          </p:cNvPicPr>
          <p:nvPr>
            <p:ph type="pic" idx="11"/>
          </p:nvPr>
        </p:nvPicPr>
        <p:blipFill>
          <a:blip r:embed="rId3"/>
          <a:srcRect l="14726" r="14726"/>
          <a:stretch/>
        </p:blipFill>
        <p:spPr bwMode="auto">
          <a:xfrm>
            <a:off x="7761350" y="599090"/>
            <a:ext cx="3934604" cy="55778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4" name="Table 3">
            <a:extLst>
              <a:ext uri="{FF2B5EF4-FFF2-40B4-BE49-F238E27FC236}">
                <a16:creationId xmlns:a16="http://schemas.microsoft.com/office/drawing/2014/main" id="{CD65799C-8AEB-397D-9E87-004ABB87F4F6}"/>
              </a:ext>
            </a:extLst>
          </p:cNvPr>
          <p:cNvGraphicFramePr>
            <a:graphicFrameLocks noGrp="1"/>
          </p:cNvGraphicFramePr>
          <p:nvPr>
            <p:extLst>
              <p:ext uri="{D42A27DB-BD31-4B8C-83A1-F6EECF244321}">
                <p14:modId xmlns:p14="http://schemas.microsoft.com/office/powerpoint/2010/main" val="604049748"/>
              </p:ext>
            </p:extLst>
          </p:nvPr>
        </p:nvGraphicFramePr>
        <p:xfrm>
          <a:off x="205956" y="3261378"/>
          <a:ext cx="7268693" cy="2194542"/>
        </p:xfrm>
        <a:graphic>
          <a:graphicData uri="http://schemas.openxmlformats.org/drawingml/2006/table">
            <a:tbl>
              <a:tblPr firstRow="1" bandRow="1">
                <a:tableStyleId>{2D5ABB26-0587-4C30-8999-92F81FD0307C}</a:tableStyleId>
              </a:tblPr>
              <a:tblGrid>
                <a:gridCol w="1747075">
                  <a:extLst>
                    <a:ext uri="{9D8B030D-6E8A-4147-A177-3AD203B41FA5}">
                      <a16:colId xmlns:a16="http://schemas.microsoft.com/office/drawing/2014/main" val="824009446"/>
                    </a:ext>
                  </a:extLst>
                </a:gridCol>
                <a:gridCol w="1876487">
                  <a:extLst>
                    <a:ext uri="{9D8B030D-6E8A-4147-A177-3AD203B41FA5}">
                      <a16:colId xmlns:a16="http://schemas.microsoft.com/office/drawing/2014/main" val="3084482096"/>
                    </a:ext>
                  </a:extLst>
                </a:gridCol>
                <a:gridCol w="1871096">
                  <a:extLst>
                    <a:ext uri="{9D8B030D-6E8A-4147-A177-3AD203B41FA5}">
                      <a16:colId xmlns:a16="http://schemas.microsoft.com/office/drawing/2014/main" val="1875212756"/>
                    </a:ext>
                  </a:extLst>
                </a:gridCol>
                <a:gridCol w="1774035">
                  <a:extLst>
                    <a:ext uri="{9D8B030D-6E8A-4147-A177-3AD203B41FA5}">
                      <a16:colId xmlns:a16="http://schemas.microsoft.com/office/drawing/2014/main" val="1135311463"/>
                    </a:ext>
                  </a:extLst>
                </a:gridCol>
              </a:tblGrid>
              <a:tr h="502855">
                <a:tc>
                  <a:txBody>
                    <a:bodyPr/>
                    <a:lstStyle/>
                    <a:p>
                      <a:pPr marL="571500" indent="-571500">
                        <a:buClr>
                          <a:schemeClr val="bg2">
                            <a:lumMod val="50000"/>
                          </a:schemeClr>
                        </a:buClr>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For a &lt;role&gt;…</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Focused on…</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From the past 3 months…</a:t>
                      </a:r>
                    </a:p>
                  </a:txBody>
                  <a:tcPr marL="45714" marR="45714" marT="22857" marB="22857"/>
                </a:tc>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Over the next year…</a:t>
                      </a:r>
                    </a:p>
                  </a:txBody>
                  <a:tcPr marL="45714" marR="45714" marT="22857" marB="22857"/>
                </a:tc>
                <a:extLst>
                  <a:ext uri="{0D108BD9-81ED-4DB2-BD59-A6C34878D82A}">
                    <a16:rowId xmlns:a16="http://schemas.microsoft.com/office/drawing/2014/main" val="2731943426"/>
                  </a:ext>
                </a:extLst>
              </a:tr>
              <a:tr h="502855">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Targeted to key stakeholders…</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Including….</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In response to concerns about…</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Relevant to &lt;industry&gt;…</a:t>
                      </a:r>
                    </a:p>
                  </a:txBody>
                  <a:tcPr marL="45714" marR="45714" marT="22857" marB="22857"/>
                </a:tc>
                <a:extLst>
                  <a:ext uri="{0D108BD9-81ED-4DB2-BD59-A6C34878D82A}">
                    <a16:rowId xmlns:a16="http://schemas.microsoft.com/office/drawing/2014/main" val="3919676117"/>
                  </a:ext>
                </a:extLst>
              </a:tr>
              <a:tr h="731425">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From the perspective of…</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As part of a broader strategy on…</a:t>
                      </a:r>
                    </a:p>
                  </a:txBody>
                  <a:tcPr marL="45714" marR="45714" marT="22857" marB="22857"/>
                </a:tc>
                <a:tc>
                  <a:txBody>
                    <a:bodyPr/>
                    <a:lstStyle/>
                    <a:p>
                      <a:pPr marL="457200" indent="-457200">
                        <a:buSzPct val="75000"/>
                        <a:buFont typeface="Wingdings" panose="05000000000000000000" pitchFamily="2" charset="2"/>
                        <a:buChar char="Ø"/>
                      </a:pPr>
                      <a:r>
                        <a:rPr lang="en-US" sz="1500" i="1">
                          <a:solidFill>
                            <a:schemeClr val="bg2"/>
                          </a:solidFill>
                          <a:latin typeface="Arial" panose="020B0604020202020204" pitchFamily="34" charset="0"/>
                          <a:cs typeface="Arial" panose="020B0604020202020204" pitchFamily="34" charset="0"/>
                        </a:rPr>
                        <a:t>Incorporating feedback from…</a:t>
                      </a:r>
                    </a:p>
                  </a:txBody>
                  <a:tcPr marL="45714" marR="45714" marT="22857" marB="22857"/>
                </a:tc>
                <a:tc>
                  <a:txBody>
                    <a:bodyPr/>
                    <a:lstStyle/>
                    <a:p>
                      <a:pPr marL="457200" marR="0" lvl="0" indent="-457200" algn="l" defTabSz="1828800" rtl="0" eaLnBrk="1" fontAlgn="auto" latinLnBrk="0" hangingPunct="1">
                        <a:lnSpc>
                          <a:spcPct val="100000"/>
                        </a:lnSpc>
                        <a:spcBef>
                          <a:spcPts val="0"/>
                        </a:spcBef>
                        <a:spcAft>
                          <a:spcPts val="0"/>
                        </a:spcAft>
                        <a:buClrTx/>
                        <a:buSzPct val="75000"/>
                        <a:buFont typeface="Wingdings" panose="05000000000000000000" pitchFamily="2" charset="2"/>
                        <a:buChar char="Ø"/>
                        <a:tabLst/>
                        <a:defRPr/>
                      </a:pPr>
                      <a:r>
                        <a:rPr lang="en-US" sz="1500" i="1">
                          <a:solidFill>
                            <a:schemeClr val="bg2"/>
                          </a:solidFill>
                          <a:latin typeface="Arial" panose="020B0604020202020204" pitchFamily="34" charset="0"/>
                          <a:cs typeface="Arial" panose="020B0604020202020204" pitchFamily="34" charset="0"/>
                        </a:rPr>
                        <a:t>Based on market trends…</a:t>
                      </a:r>
                    </a:p>
                  </a:txBody>
                  <a:tcPr marL="45714" marR="45714" marT="22857" marB="22857"/>
                </a:tc>
                <a:extLst>
                  <a:ext uri="{0D108BD9-81ED-4DB2-BD59-A6C34878D82A}">
                    <a16:rowId xmlns:a16="http://schemas.microsoft.com/office/drawing/2014/main" val="3844947744"/>
                  </a:ext>
                </a:extLst>
              </a:tr>
            </a:tbl>
          </a:graphicData>
        </a:graphic>
      </p:graphicFrame>
    </p:spTree>
    <p:extLst>
      <p:ext uri="{BB962C8B-B14F-4D97-AF65-F5344CB8AC3E}">
        <p14:creationId xmlns:p14="http://schemas.microsoft.com/office/powerpoint/2010/main" val="879691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73296-B636-70DF-2AF1-4F024E3EDA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8142E6-61D3-E77C-B4C9-769F9D76DBA0}"/>
              </a:ext>
            </a:extLst>
          </p:cNvPr>
          <p:cNvSpPr>
            <a:spLocks noGrp="1"/>
          </p:cNvSpPr>
          <p:nvPr>
            <p:ph type="title"/>
          </p:nvPr>
        </p:nvSpPr>
        <p:spPr/>
        <p:txBody>
          <a:bodyPr/>
          <a:lstStyle/>
          <a:p>
            <a:r>
              <a:rPr lang="en-US"/>
              <a:t>Constraints / Negatives</a:t>
            </a:r>
          </a:p>
        </p:txBody>
      </p:sp>
      <p:sp>
        <p:nvSpPr>
          <p:cNvPr id="3" name="Content Placeholder 2">
            <a:extLst>
              <a:ext uri="{FF2B5EF4-FFF2-40B4-BE49-F238E27FC236}">
                <a16:creationId xmlns:a16="http://schemas.microsoft.com/office/drawing/2014/main" id="{30ED7B08-A848-12DB-66A4-7318E918BB45}"/>
              </a:ext>
            </a:extLst>
          </p:cNvPr>
          <p:cNvSpPr>
            <a:spLocks noGrp="1"/>
          </p:cNvSpPr>
          <p:nvPr>
            <p:ph idx="1"/>
          </p:nvPr>
        </p:nvSpPr>
        <p:spPr>
          <a:xfrm>
            <a:off x="904960" y="1124723"/>
            <a:ext cx="5957382" cy="4765832"/>
          </a:xfrm>
        </p:spPr>
        <p:txBody>
          <a:bodyPr/>
          <a:lstStyle/>
          <a:p>
            <a:pPr marL="0" indent="0">
              <a:buNone/>
            </a:pPr>
            <a:r>
              <a:rPr lang="en-US" sz="1800" b="1"/>
              <a:t>What: </a:t>
            </a:r>
            <a:r>
              <a:rPr lang="en-US" sz="1800"/>
              <a:t>Specifies what AI should avoid, emphasize, structure, or adhere to logically.</a:t>
            </a:r>
          </a:p>
          <a:p>
            <a:pPr marL="0" indent="0">
              <a:buNone/>
            </a:pPr>
            <a:r>
              <a:rPr lang="en-US" sz="1800" b="1"/>
              <a:t>Why?: </a:t>
            </a:r>
            <a:r>
              <a:rPr lang="en-US" sz="1800"/>
              <a:t>Reduces ambiguity and keeps the response relevant.</a:t>
            </a:r>
          </a:p>
          <a:p>
            <a:pPr marL="0" indent="0">
              <a:buNone/>
            </a:pPr>
            <a:r>
              <a:rPr lang="en-US" sz="1800" b="1"/>
              <a:t>Think </a:t>
            </a:r>
            <a:r>
              <a:rPr lang="en-US" sz="1800" b="1" u="sng">
                <a:solidFill>
                  <a:schemeClr val="bg2"/>
                </a:solidFill>
              </a:rPr>
              <a:t>boundaries</a:t>
            </a:r>
            <a:r>
              <a:rPr lang="en-US" sz="1800">
                <a:solidFill>
                  <a:schemeClr val="bg2"/>
                </a:solidFill>
              </a:rPr>
              <a:t>, </a:t>
            </a:r>
            <a:r>
              <a:rPr lang="en-US" sz="1800"/>
              <a:t>keywords such as:</a:t>
            </a:r>
          </a:p>
        </p:txBody>
      </p:sp>
      <p:cxnSp>
        <p:nvCxnSpPr>
          <p:cNvPr id="4" name="Straight Connector 3">
            <a:extLst>
              <a:ext uri="{FF2B5EF4-FFF2-40B4-BE49-F238E27FC236}">
                <a16:creationId xmlns:a16="http://schemas.microsoft.com/office/drawing/2014/main" id="{A95A59EE-3E52-38CA-9402-B0AEEC93751B}"/>
              </a:ext>
            </a:extLst>
          </p:cNvPr>
          <p:cNvCxnSpPr>
            <a:cxnSpLocks/>
          </p:cNvCxnSpPr>
          <p:nvPr/>
        </p:nvCxnSpPr>
        <p:spPr>
          <a:xfrm flipV="1">
            <a:off x="359698" y="5727056"/>
            <a:ext cx="5246927" cy="622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1F82B2-9316-EEEC-15E0-EC22E420E869}"/>
              </a:ext>
            </a:extLst>
          </p:cNvPr>
          <p:cNvSpPr txBox="1"/>
          <p:nvPr/>
        </p:nvSpPr>
        <p:spPr>
          <a:xfrm>
            <a:off x="143739" y="6247751"/>
            <a:ext cx="522707"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Task</a:t>
            </a:r>
          </a:p>
        </p:txBody>
      </p:sp>
      <p:sp>
        <p:nvSpPr>
          <p:cNvPr id="8" name="TextBox 7">
            <a:extLst>
              <a:ext uri="{FF2B5EF4-FFF2-40B4-BE49-F238E27FC236}">
                <a16:creationId xmlns:a16="http://schemas.microsoft.com/office/drawing/2014/main" id="{57E2C07E-E2EA-DB0A-6E37-9C3F2A2B80DD}"/>
              </a:ext>
            </a:extLst>
          </p:cNvPr>
          <p:cNvSpPr txBox="1"/>
          <p:nvPr/>
        </p:nvSpPr>
        <p:spPr>
          <a:xfrm>
            <a:off x="1078419" y="6247751"/>
            <a:ext cx="756938"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Context</a:t>
            </a:r>
          </a:p>
        </p:txBody>
      </p:sp>
      <p:sp>
        <p:nvSpPr>
          <p:cNvPr id="9" name="TextBox 8">
            <a:extLst>
              <a:ext uri="{FF2B5EF4-FFF2-40B4-BE49-F238E27FC236}">
                <a16:creationId xmlns:a16="http://schemas.microsoft.com/office/drawing/2014/main" id="{0F65A1D9-0532-6239-2956-B1D78C8AD104}"/>
              </a:ext>
            </a:extLst>
          </p:cNvPr>
          <p:cNvSpPr txBox="1"/>
          <p:nvPr/>
        </p:nvSpPr>
        <p:spPr>
          <a:xfrm>
            <a:off x="1979997" y="6247751"/>
            <a:ext cx="1039067" cy="276999"/>
          </a:xfrm>
          <a:prstGeom prst="rect">
            <a:avLst/>
          </a:prstGeom>
          <a:noFill/>
        </p:spPr>
        <p:txBody>
          <a:bodyPr wrap="none" rtlCol="0">
            <a:spAutoFit/>
          </a:bodyPr>
          <a:lstStyle/>
          <a:p>
            <a:r>
              <a:rPr lang="en-US" sz="1200" b="1">
                <a:solidFill>
                  <a:schemeClr val="accent5">
                    <a:lumMod val="60000"/>
                    <a:lumOff val="40000"/>
                  </a:schemeClr>
                </a:solidFill>
                <a:latin typeface="Arial" panose="020B0604020202020204" pitchFamily="34" charset="0"/>
                <a:cs typeface="Arial" panose="020B0604020202020204" pitchFamily="34" charset="0"/>
              </a:rPr>
              <a:t>Constraints</a:t>
            </a:r>
          </a:p>
        </p:txBody>
      </p:sp>
      <p:sp>
        <p:nvSpPr>
          <p:cNvPr id="10" name="TextBox 9">
            <a:extLst>
              <a:ext uri="{FF2B5EF4-FFF2-40B4-BE49-F238E27FC236}">
                <a16:creationId xmlns:a16="http://schemas.microsoft.com/office/drawing/2014/main" id="{30275A4C-E508-63CC-A6B0-44ECF612AF53}"/>
              </a:ext>
            </a:extLst>
          </p:cNvPr>
          <p:cNvSpPr txBox="1"/>
          <p:nvPr/>
        </p:nvSpPr>
        <p:spPr>
          <a:xfrm>
            <a:off x="3062941" y="6245083"/>
            <a:ext cx="978153"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Persona(s)</a:t>
            </a:r>
            <a:endParaRPr lang="en-US" sz="1200">
              <a:solidFill>
                <a:schemeClr val="bg1">
                  <a:lumMod val="65000"/>
                </a:schemeClr>
              </a:solidFill>
            </a:endParaRPr>
          </a:p>
        </p:txBody>
      </p:sp>
      <p:sp>
        <p:nvSpPr>
          <p:cNvPr id="11" name="TextBox 10">
            <a:extLst>
              <a:ext uri="{FF2B5EF4-FFF2-40B4-BE49-F238E27FC236}">
                <a16:creationId xmlns:a16="http://schemas.microsoft.com/office/drawing/2014/main" id="{334A64F1-1135-0D24-1631-57390ECAC8FB}"/>
              </a:ext>
            </a:extLst>
          </p:cNvPr>
          <p:cNvSpPr txBox="1"/>
          <p:nvPr/>
        </p:nvSpPr>
        <p:spPr>
          <a:xfrm>
            <a:off x="4237263" y="6247750"/>
            <a:ext cx="705642" cy="461665"/>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Output</a:t>
            </a:r>
          </a:p>
          <a:p>
            <a:r>
              <a:rPr lang="en-US" sz="1200" b="1">
                <a:solidFill>
                  <a:schemeClr val="bg1">
                    <a:lumMod val="65000"/>
                  </a:schemeClr>
                </a:solidFill>
                <a:latin typeface="Arial" panose="020B0604020202020204" pitchFamily="34" charset="0"/>
                <a:cs typeface="Arial" panose="020B0604020202020204" pitchFamily="34" charset="0"/>
              </a:rPr>
              <a:t>Format</a:t>
            </a:r>
          </a:p>
        </p:txBody>
      </p:sp>
      <p:sp>
        <p:nvSpPr>
          <p:cNvPr id="12" name="TextBox 11">
            <a:extLst>
              <a:ext uri="{FF2B5EF4-FFF2-40B4-BE49-F238E27FC236}">
                <a16:creationId xmlns:a16="http://schemas.microsoft.com/office/drawing/2014/main" id="{3257C19C-CC05-9249-24FA-A11E4F48675A}"/>
              </a:ext>
            </a:extLst>
          </p:cNvPr>
          <p:cNvSpPr txBox="1"/>
          <p:nvPr/>
        </p:nvSpPr>
        <p:spPr>
          <a:xfrm>
            <a:off x="5155533" y="6245082"/>
            <a:ext cx="952312" cy="276999"/>
          </a:xfrm>
          <a:prstGeom prst="rect">
            <a:avLst/>
          </a:prstGeom>
          <a:noFill/>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Tone/Style</a:t>
            </a:r>
          </a:p>
        </p:txBody>
      </p:sp>
      <p:sp>
        <p:nvSpPr>
          <p:cNvPr id="14" name="Oval 13">
            <a:extLst>
              <a:ext uri="{FF2B5EF4-FFF2-40B4-BE49-F238E27FC236}">
                <a16:creationId xmlns:a16="http://schemas.microsoft.com/office/drawing/2014/main" id="{6E7D245E-BF78-ADC5-E366-C588E8F02DF3}"/>
              </a:ext>
            </a:extLst>
          </p:cNvPr>
          <p:cNvSpPr/>
          <p:nvPr/>
        </p:nvSpPr>
        <p:spPr>
          <a:xfrm>
            <a:off x="205956"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Oval 14">
            <a:extLst>
              <a:ext uri="{FF2B5EF4-FFF2-40B4-BE49-F238E27FC236}">
                <a16:creationId xmlns:a16="http://schemas.microsoft.com/office/drawing/2014/main" id="{4119E6A4-E0B9-1759-7865-384703CECD56}"/>
              </a:ext>
            </a:extLst>
          </p:cNvPr>
          <p:cNvSpPr/>
          <p:nvPr/>
        </p:nvSpPr>
        <p:spPr>
          <a:xfrm>
            <a:off x="1257337" y="5573315"/>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Oval 15">
            <a:extLst>
              <a:ext uri="{FF2B5EF4-FFF2-40B4-BE49-F238E27FC236}">
                <a16:creationId xmlns:a16="http://schemas.microsoft.com/office/drawing/2014/main" id="{C1AD0C9B-92BE-8F99-4437-6CD805EA2227}"/>
              </a:ext>
            </a:extLst>
          </p:cNvPr>
          <p:cNvSpPr/>
          <p:nvPr/>
        </p:nvSpPr>
        <p:spPr>
          <a:xfrm>
            <a:off x="2299960" y="5573315"/>
            <a:ext cx="307485" cy="30748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Oval 16">
            <a:extLst>
              <a:ext uri="{FF2B5EF4-FFF2-40B4-BE49-F238E27FC236}">
                <a16:creationId xmlns:a16="http://schemas.microsoft.com/office/drawing/2014/main" id="{5F19CD54-ACD0-EC0E-3698-9DEFBA99ADBA}"/>
              </a:ext>
            </a:extLst>
          </p:cNvPr>
          <p:cNvSpPr/>
          <p:nvPr/>
        </p:nvSpPr>
        <p:spPr>
          <a:xfrm>
            <a:off x="3353073" y="5573314"/>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Oval 17">
            <a:extLst>
              <a:ext uri="{FF2B5EF4-FFF2-40B4-BE49-F238E27FC236}">
                <a16:creationId xmlns:a16="http://schemas.microsoft.com/office/drawing/2014/main" id="{2AE43193-C2F9-3D37-4CF8-17558EB534E7}"/>
              </a:ext>
            </a:extLst>
          </p:cNvPr>
          <p:cNvSpPr/>
          <p:nvPr/>
        </p:nvSpPr>
        <p:spPr>
          <a:xfrm>
            <a:off x="4390536" y="5573314"/>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Oval 18">
            <a:extLst>
              <a:ext uri="{FF2B5EF4-FFF2-40B4-BE49-F238E27FC236}">
                <a16:creationId xmlns:a16="http://schemas.microsoft.com/office/drawing/2014/main" id="{9C11566D-D711-597A-C033-6483E3DD88BB}"/>
              </a:ext>
            </a:extLst>
          </p:cNvPr>
          <p:cNvSpPr/>
          <p:nvPr/>
        </p:nvSpPr>
        <p:spPr>
          <a:xfrm>
            <a:off x="5427819" y="5579533"/>
            <a:ext cx="307485" cy="307485"/>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1" name="Straight Connector 20">
            <a:extLst>
              <a:ext uri="{FF2B5EF4-FFF2-40B4-BE49-F238E27FC236}">
                <a16:creationId xmlns:a16="http://schemas.microsoft.com/office/drawing/2014/main" id="{900923C4-A031-23BD-EF44-1CE891107764}"/>
              </a:ext>
            </a:extLst>
          </p:cNvPr>
          <p:cNvCxnSpPr>
            <a:cxnSpLocks/>
            <a:stCxn id="14" idx="4"/>
            <a:endCxn id="7" idx="0"/>
          </p:cNvCxnSpPr>
          <p:nvPr/>
        </p:nvCxnSpPr>
        <p:spPr>
          <a:xfrm>
            <a:off x="359699" y="5880800"/>
            <a:ext cx="45394"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33E09B-9019-7917-F97F-B9E6FCEC5002}"/>
              </a:ext>
            </a:extLst>
          </p:cNvPr>
          <p:cNvCxnSpPr>
            <a:stCxn id="15" idx="4"/>
            <a:endCxn id="8" idx="0"/>
          </p:cNvCxnSpPr>
          <p:nvPr/>
        </p:nvCxnSpPr>
        <p:spPr>
          <a:xfrm>
            <a:off x="1411080" y="5880800"/>
            <a:ext cx="45808"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8EE09F-9074-BFB0-C539-9B500D52CB24}"/>
              </a:ext>
            </a:extLst>
          </p:cNvPr>
          <p:cNvCxnSpPr>
            <a:stCxn id="16" idx="4"/>
            <a:endCxn id="9" idx="0"/>
          </p:cNvCxnSpPr>
          <p:nvPr/>
        </p:nvCxnSpPr>
        <p:spPr>
          <a:xfrm>
            <a:off x="2453703" y="5880800"/>
            <a:ext cx="45828" cy="366951"/>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93B382-819F-9D25-A2C0-7B4A04FF3C57}"/>
              </a:ext>
            </a:extLst>
          </p:cNvPr>
          <p:cNvCxnSpPr>
            <a:stCxn id="17" idx="4"/>
            <a:endCxn id="10" idx="0"/>
          </p:cNvCxnSpPr>
          <p:nvPr/>
        </p:nvCxnSpPr>
        <p:spPr>
          <a:xfrm>
            <a:off x="3506816" y="5880799"/>
            <a:ext cx="45202" cy="364284"/>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BAC916-8B01-0598-EC2E-FCD38A9C8BCF}"/>
              </a:ext>
            </a:extLst>
          </p:cNvPr>
          <p:cNvCxnSpPr>
            <a:stCxn id="18" idx="4"/>
            <a:endCxn id="11" idx="0"/>
          </p:cNvCxnSpPr>
          <p:nvPr/>
        </p:nvCxnSpPr>
        <p:spPr>
          <a:xfrm>
            <a:off x="4544279" y="5880799"/>
            <a:ext cx="45805" cy="36695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BF473D9-17A3-DA55-6DB7-B725DEEA7390}"/>
              </a:ext>
            </a:extLst>
          </p:cNvPr>
          <p:cNvCxnSpPr>
            <a:cxnSpLocks/>
            <a:stCxn id="19" idx="4"/>
            <a:endCxn id="12" idx="0"/>
          </p:cNvCxnSpPr>
          <p:nvPr/>
        </p:nvCxnSpPr>
        <p:spPr>
          <a:xfrm>
            <a:off x="5581562" y="5887018"/>
            <a:ext cx="50127" cy="358064"/>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EC2DD94-279A-92F9-9C32-19C32C3952FB}"/>
              </a:ext>
            </a:extLst>
          </p:cNvPr>
          <p:cNvPicPr>
            <a:picLocks noChangeAspect="1"/>
          </p:cNvPicPr>
          <p:nvPr/>
        </p:nvPicPr>
        <p:blipFill>
          <a:blip r:embed="rId3"/>
          <a:stretch>
            <a:fillRect/>
          </a:stretch>
        </p:blipFill>
        <p:spPr>
          <a:xfrm>
            <a:off x="7120342" y="265660"/>
            <a:ext cx="4876165" cy="4876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5" name="Table 4">
            <a:extLst>
              <a:ext uri="{FF2B5EF4-FFF2-40B4-BE49-F238E27FC236}">
                <a16:creationId xmlns:a16="http://schemas.microsoft.com/office/drawing/2014/main" id="{ED017B47-C75D-326E-5799-C7D6BB112752}"/>
              </a:ext>
            </a:extLst>
          </p:cNvPr>
          <p:cNvGraphicFramePr>
            <a:graphicFrameLocks noGrp="1"/>
          </p:cNvGraphicFramePr>
          <p:nvPr>
            <p:extLst>
              <p:ext uri="{D42A27DB-BD31-4B8C-83A1-F6EECF244321}">
                <p14:modId xmlns:p14="http://schemas.microsoft.com/office/powerpoint/2010/main" val="2532475849"/>
              </p:ext>
            </p:extLst>
          </p:nvPr>
        </p:nvGraphicFramePr>
        <p:xfrm>
          <a:off x="746235" y="2871375"/>
          <a:ext cx="5814288" cy="2240274"/>
        </p:xfrm>
        <a:graphic>
          <a:graphicData uri="http://schemas.openxmlformats.org/drawingml/2006/table">
            <a:tbl>
              <a:tblPr firstRow="1" bandRow="1">
                <a:tableStyleId>{2D5ABB26-0587-4C30-8999-92F81FD0307C}</a:tableStyleId>
              </a:tblPr>
              <a:tblGrid>
                <a:gridCol w="2803318">
                  <a:extLst>
                    <a:ext uri="{9D8B030D-6E8A-4147-A177-3AD203B41FA5}">
                      <a16:colId xmlns:a16="http://schemas.microsoft.com/office/drawing/2014/main" val="824009446"/>
                    </a:ext>
                  </a:extLst>
                </a:gridCol>
                <a:gridCol w="3010970">
                  <a:extLst>
                    <a:ext uri="{9D8B030D-6E8A-4147-A177-3AD203B41FA5}">
                      <a16:colId xmlns:a16="http://schemas.microsoft.com/office/drawing/2014/main" val="3084482096"/>
                    </a:ext>
                  </a:extLst>
                </a:gridCol>
              </a:tblGrid>
              <a:tr h="2239988">
                <a:tc>
                  <a:txBody>
                    <a:bodyPr/>
                    <a:lstStyle/>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Only</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Exclude</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Avoid</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Without</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Limit to</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Do not</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Must be</a:t>
                      </a:r>
                    </a:p>
                    <a:p>
                      <a:pPr marL="571500" indent="-571500">
                        <a:buClr>
                          <a:schemeClr val="bg2">
                            <a:lumMod val="50000"/>
                          </a:schemeClr>
                        </a:buClr>
                        <a:buSzPct val="75000"/>
                        <a:buFont typeface="Wingdings" panose="05000000000000000000" pitchFamily="2" charset="2"/>
                        <a:buChar char="Ø"/>
                      </a:pPr>
                      <a:endParaRPr lang="en-US" sz="1800" i="1">
                        <a:solidFill>
                          <a:schemeClr val="bg2"/>
                        </a:solidFill>
                        <a:latin typeface="Arial" panose="020B0604020202020204" pitchFamily="34" charset="0"/>
                        <a:cs typeface="Arial" panose="020B0604020202020204" pitchFamily="34" charset="0"/>
                      </a:endParaRPr>
                    </a:p>
                  </a:txBody>
                  <a:tcPr marL="45714" marR="45714" marT="22857" marB="22857"/>
                </a:tc>
                <a:tc>
                  <a:txBody>
                    <a:bodyPr/>
                    <a:lstStyle/>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Narrow down</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Prioritize</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Use a maximum of</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Adhere to</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Within a range</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In a single</a:t>
                      </a:r>
                    </a:p>
                    <a:p>
                      <a:pPr marL="571500" indent="-571500">
                        <a:buClr>
                          <a:schemeClr val="bg2">
                            <a:lumMod val="50000"/>
                          </a:schemeClr>
                        </a:buClr>
                        <a:buSzPct val="75000"/>
                        <a:buFont typeface="Wingdings" panose="05000000000000000000" pitchFamily="2" charset="2"/>
                        <a:buChar char="Ø"/>
                      </a:pPr>
                      <a:r>
                        <a:rPr lang="en-US" sz="1800" i="1">
                          <a:solidFill>
                            <a:schemeClr val="bg2"/>
                          </a:solidFill>
                          <a:latin typeface="Arial" panose="020B0604020202020204" pitchFamily="34" charset="0"/>
                          <a:cs typeface="Arial" panose="020B0604020202020204" pitchFamily="34" charset="0"/>
                        </a:rPr>
                        <a:t>Under the condition that</a:t>
                      </a:r>
                    </a:p>
                  </a:txBody>
                  <a:tcPr marL="45714" marR="45714" marT="22857" marB="22857"/>
                </a:tc>
                <a:extLst>
                  <a:ext uri="{0D108BD9-81ED-4DB2-BD59-A6C34878D82A}">
                    <a16:rowId xmlns:a16="http://schemas.microsoft.com/office/drawing/2014/main" val="2731943426"/>
                  </a:ext>
                </a:extLst>
              </a:tr>
            </a:tbl>
          </a:graphicData>
        </a:graphic>
      </p:graphicFrame>
    </p:spTree>
    <p:extLst>
      <p:ext uri="{BB962C8B-B14F-4D97-AF65-F5344CB8AC3E}">
        <p14:creationId xmlns:p14="http://schemas.microsoft.com/office/powerpoint/2010/main" val="28152911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New World Colors">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0087EC"/>
      </a:hlink>
      <a:folHlink>
        <a:srgbClr val="8023C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5E4501A-85E1-44BC-8211-9A80DA2837B1}" vid="{5EAE20A5-4C11-41C9-A038-2E828F356652}"/>
    </a:ext>
  </a:extLst>
</a:theme>
</file>

<file path=ppt/theme/theme3.xml><?xml version="1.0" encoding="utf-8"?>
<a:theme xmlns:a="http://schemas.openxmlformats.org/drawingml/2006/main" name="Leadership Style Slides">
  <a:themeElements>
    <a:clrScheme name="New World 2">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FA4516"/>
      </a:accent5>
      <a:accent6>
        <a:srgbClr val="8211C4"/>
      </a:accent6>
      <a:hlink>
        <a:srgbClr val="0087EC"/>
      </a:hlink>
      <a:folHlink>
        <a:srgbClr val="E31C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f152f6a-2b78-4fa2-ae00-a99519405dce}" enabled="1" method="Privileged" siteId="{a2d8e6b4-e26e-4421-8f3d-ec288c827c7d}" removed="0"/>
</clbl:labelList>
</file>

<file path=docProps/app.xml><?xml version="1.0" encoding="utf-8"?>
<Properties xmlns="http://schemas.openxmlformats.org/officeDocument/2006/extended-properties" xmlns:vt="http://schemas.openxmlformats.org/officeDocument/2006/docPropsVTypes">
  <TotalTime>0</TotalTime>
  <Words>2376</Words>
  <Application>Microsoft Macintosh PowerPoint</Application>
  <PresentationFormat>Widescreen</PresentationFormat>
  <Paragraphs>562</Paragraphs>
  <Slides>30</Slides>
  <Notes>16</Notes>
  <HiddenSlides>1</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44" baseType="lpstr">
      <vt:lpstr>Aptos</vt:lpstr>
      <vt:lpstr>Aptos Display</vt:lpstr>
      <vt:lpstr>Arial</vt:lpstr>
      <vt:lpstr>Calibri</vt:lpstr>
      <vt:lpstr>Calibri Light</vt:lpstr>
      <vt:lpstr>Comic Sans MS</vt:lpstr>
      <vt:lpstr>Courier New</vt:lpstr>
      <vt:lpstr>Google Sans</vt:lpstr>
      <vt:lpstr>Roobert</vt:lpstr>
      <vt:lpstr>Wingdings</vt:lpstr>
      <vt:lpstr>Office Theme</vt:lpstr>
      <vt:lpstr>1_Office Theme</vt:lpstr>
      <vt:lpstr>Leadership Style Slides</vt:lpstr>
      <vt:lpstr>think-cell Slide</vt:lpstr>
      <vt:lpstr>Knoxville ETSA June 3rd, 2025</vt:lpstr>
      <vt:lpstr>PowerPoint Presentation</vt:lpstr>
      <vt:lpstr>PowerPoint Presentation</vt:lpstr>
      <vt:lpstr>PowerPoint Presentation</vt:lpstr>
      <vt:lpstr>Making work for you</vt:lpstr>
      <vt:lpstr>Prompt  Blueprint</vt:lpstr>
      <vt:lpstr>Tasks/Instructions</vt:lpstr>
      <vt:lpstr>Context </vt:lpstr>
      <vt:lpstr>Constraints / Negatives</vt:lpstr>
      <vt:lpstr>Persona(s)</vt:lpstr>
      <vt:lpstr>Output Format</vt:lpstr>
      <vt:lpstr>Tone/Style</vt:lpstr>
      <vt:lpstr>Elements of a Prompt - Having Optimal Conversations With Data</vt:lpstr>
      <vt:lpstr>Common Mistakes in Writing Prompts</vt:lpstr>
      <vt:lpstr>PowerPoint Presentation</vt:lpstr>
      <vt:lpstr>The Next Wave: Agentic AI</vt:lpstr>
      <vt:lpstr>The next phase of AI:  Agentic</vt:lpstr>
      <vt:lpstr>OpenAI – 6 use case primitives</vt:lpstr>
      <vt:lpstr>OpenAI – 6 use case primitives</vt:lpstr>
      <vt:lpstr>Building for the AI era</vt:lpstr>
      <vt:lpstr>Domains of Change!</vt:lpstr>
      <vt:lpstr>Outcome Approach to Future-Proofing</vt:lpstr>
      <vt:lpstr>Journey to Infrastructure Innovation</vt:lpstr>
      <vt:lpstr>PowerPoint Presentation</vt:lpstr>
      <vt:lpstr>Technology Horizons</vt:lpstr>
      <vt:lpstr>Composability &amp; Disaggregation</vt:lpstr>
      <vt:lpstr>Compute Express Link</vt:lpstr>
      <vt:lpstr>Advanced Technology (Example)</vt:lpstr>
      <vt:lpstr>Review &amp; Relevancy</vt:lpstr>
      <vt:lpstr>Questions?  https://www.wwt.com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Duren, Jon</dc:creator>
  <cp:lastModifiedBy>Duren, Jon</cp:lastModifiedBy>
  <cp:revision>2</cp:revision>
  <dcterms:created xsi:type="dcterms:W3CDTF">2025-06-02T00:06:36Z</dcterms:created>
  <dcterms:modified xsi:type="dcterms:W3CDTF">2025-06-09T02:01:28Z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PUBLIC</vt:lpwstr>
  </property>
</Properties>
</file>